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8" r:id="rId5"/>
    <p:sldMasterId id="2147483670" r:id="rId6"/>
    <p:sldMasterId id="214748367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Lst>
  <p:sldSz cy="5143500" cx="9144000"/>
  <p:notesSz cx="6858000" cy="9144000"/>
  <p:embeddedFontLst>
    <p:embeddedFont>
      <p:font typeface="Golos Text"/>
      <p:regular r:id="rId64"/>
      <p:bold r:id="rId65"/>
    </p:embeddedFont>
    <p:embeddedFont>
      <p:font typeface="Golos Text Medium"/>
      <p:regular r:id="rId66"/>
      <p:bold r:id="rId67"/>
    </p:embeddedFont>
    <p:embeddedFont>
      <p:font typeface="Garamond"/>
      <p:regular r:id="rId68"/>
      <p:bold r:id="rId69"/>
      <p:italic r:id="rId70"/>
      <p:boldItalic r:id="rId71"/>
    </p:embeddedFont>
    <p:embeddedFont>
      <p:font typeface="Inter"/>
      <p:regular r:id="rId72"/>
      <p:bold r:id="rId73"/>
      <p:italic r:id="rId74"/>
      <p:boldItalic r:id="rId75"/>
    </p:embeddedFont>
    <p:embeddedFont>
      <p:font typeface="Roboto Serif"/>
      <p:regular r:id="rId76"/>
      <p:bold r:id="rId77"/>
      <p:italic r:id="rId78"/>
      <p:boldItalic r:id="rId79"/>
    </p:embeddedFont>
    <p:embeddedFont>
      <p:font typeface="Roboto"/>
      <p:regular r:id="rId80"/>
      <p:bold r:id="rId81"/>
      <p:italic r:id="rId82"/>
      <p:boldItalic r:id="rId83"/>
    </p:embeddedFont>
    <p:embeddedFont>
      <p:font typeface="Balsamiq Sans"/>
      <p:regular r:id="rId84"/>
      <p:bold r:id="rId85"/>
      <p:italic r:id="rId86"/>
      <p:boldItalic r:id="rId87"/>
    </p:embeddedFont>
    <p:embeddedFont>
      <p:font typeface="Montserrat"/>
      <p:regular r:id="rId88"/>
      <p:bold r:id="rId89"/>
      <p:italic r:id="rId90"/>
      <p:boldItalic r:id="rId91"/>
    </p:embeddedFont>
    <p:embeddedFont>
      <p:font typeface="Bebas Neue"/>
      <p:regular r:id="rId92"/>
    </p:embeddedFont>
    <p:embeddedFont>
      <p:font typeface="IBM Plex Sans Condensed"/>
      <p:regular r:id="rId93"/>
      <p:bold r:id="rId94"/>
      <p:italic r:id="rId95"/>
      <p:boldItalic r:id="rId96"/>
    </p:embeddedFont>
    <p:embeddedFont>
      <p:font typeface="Montserrat ExtraBold"/>
      <p:bold r:id="rId97"/>
      <p:boldItalic r:id="rId98"/>
    </p:embeddedFont>
    <p:embeddedFont>
      <p:font typeface="Gantari"/>
      <p:regular r:id="rId99"/>
      <p:bold r:id="rId100"/>
      <p:italic r:id="rId101"/>
      <p:boldItalic r:id="rId102"/>
    </p:embeddedFont>
    <p:embeddedFont>
      <p:font typeface="Gill Sans"/>
      <p:regular r:id="rId103"/>
      <p:bold r:id="rId104"/>
    </p:embeddedFont>
    <p:embeddedFont>
      <p:font typeface="Open Sans"/>
      <p:regular r:id="rId105"/>
      <p:bold r:id="rId106"/>
      <p:italic r:id="rId107"/>
      <p:boldItalic r:id="rId10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09" roundtripDataSignature="AMtx7mitUfrdDvZoCT6fUwxzvY7FADom8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C0F823B-743C-4E2F-AFBC-7363CC6289EF}">
  <a:tblStyle styleId="{FC0F823B-743C-4E2F-AFBC-7363CC6289E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07" Type="http://schemas.openxmlformats.org/officeDocument/2006/relationships/font" Target="fonts/OpenSans-italic.fntdata"/><Relationship Id="rId106" Type="http://schemas.openxmlformats.org/officeDocument/2006/relationships/font" Target="fonts/OpenSans-bold.fntdata"/><Relationship Id="rId105" Type="http://schemas.openxmlformats.org/officeDocument/2006/relationships/font" Target="fonts/OpenSans-regular.fntdata"/><Relationship Id="rId104" Type="http://schemas.openxmlformats.org/officeDocument/2006/relationships/font" Target="fonts/GillSans-bold.fntdata"/><Relationship Id="rId109" Type="http://customschemas.google.com/relationships/presentationmetadata" Target="metadata"/><Relationship Id="rId108" Type="http://schemas.openxmlformats.org/officeDocument/2006/relationships/font" Target="fonts/OpenSans-boldItalic.fntdata"/><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103" Type="http://schemas.openxmlformats.org/officeDocument/2006/relationships/font" Target="fonts/GillSans-regular.fntdata"/><Relationship Id="rId102" Type="http://schemas.openxmlformats.org/officeDocument/2006/relationships/font" Target="fonts/Gantari-boldItalic.fntdata"/><Relationship Id="rId101" Type="http://schemas.openxmlformats.org/officeDocument/2006/relationships/font" Target="fonts/Gantari-italic.fntdata"/><Relationship Id="rId100" Type="http://schemas.openxmlformats.org/officeDocument/2006/relationships/font" Target="fonts/Gantari-bold.fntdata"/><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95" Type="http://schemas.openxmlformats.org/officeDocument/2006/relationships/font" Target="fonts/IBMPlexSansCondensed-italic.fntdata"/><Relationship Id="rId94" Type="http://schemas.openxmlformats.org/officeDocument/2006/relationships/font" Target="fonts/IBMPlexSansCondensed-bold.fntdata"/><Relationship Id="rId97" Type="http://schemas.openxmlformats.org/officeDocument/2006/relationships/font" Target="fonts/MontserratExtraBold-bold.fntdata"/><Relationship Id="rId96" Type="http://schemas.openxmlformats.org/officeDocument/2006/relationships/font" Target="fonts/IBMPlexSansCondensed-boldItalic.fntdata"/><Relationship Id="rId11" Type="http://schemas.openxmlformats.org/officeDocument/2006/relationships/slide" Target="slides/slide3.xml"/><Relationship Id="rId99" Type="http://schemas.openxmlformats.org/officeDocument/2006/relationships/font" Target="fonts/Gantari-regular.fntdata"/><Relationship Id="rId10" Type="http://schemas.openxmlformats.org/officeDocument/2006/relationships/slide" Target="slides/slide2.xml"/><Relationship Id="rId98" Type="http://schemas.openxmlformats.org/officeDocument/2006/relationships/font" Target="fonts/MontserratExtraBold-boldItalic.fntdata"/><Relationship Id="rId13" Type="http://schemas.openxmlformats.org/officeDocument/2006/relationships/slide" Target="slides/slide5.xml"/><Relationship Id="rId12" Type="http://schemas.openxmlformats.org/officeDocument/2006/relationships/slide" Target="slides/slide4.xml"/><Relationship Id="rId91" Type="http://schemas.openxmlformats.org/officeDocument/2006/relationships/font" Target="fonts/Montserrat-boldItalic.fntdata"/><Relationship Id="rId90" Type="http://schemas.openxmlformats.org/officeDocument/2006/relationships/font" Target="fonts/Montserrat-italic.fntdata"/><Relationship Id="rId93" Type="http://schemas.openxmlformats.org/officeDocument/2006/relationships/font" Target="fonts/IBMPlexSansCondensed-regular.fntdata"/><Relationship Id="rId92" Type="http://schemas.openxmlformats.org/officeDocument/2006/relationships/font" Target="fonts/BebasNeue-regular.fntdata"/><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 Id="rId84" Type="http://schemas.openxmlformats.org/officeDocument/2006/relationships/font" Target="fonts/BalsamiqSans-regular.fntdata"/><Relationship Id="rId83" Type="http://schemas.openxmlformats.org/officeDocument/2006/relationships/font" Target="fonts/Roboto-boldItalic.fntdata"/><Relationship Id="rId86" Type="http://schemas.openxmlformats.org/officeDocument/2006/relationships/font" Target="fonts/BalsamiqSans-italic.fntdata"/><Relationship Id="rId85" Type="http://schemas.openxmlformats.org/officeDocument/2006/relationships/font" Target="fonts/BalsamiqSans-bold.fntdata"/><Relationship Id="rId88" Type="http://schemas.openxmlformats.org/officeDocument/2006/relationships/font" Target="fonts/Montserrat-regular.fntdata"/><Relationship Id="rId87" Type="http://schemas.openxmlformats.org/officeDocument/2006/relationships/font" Target="fonts/BalsamiqSans-boldItalic.fntdata"/><Relationship Id="rId89" Type="http://schemas.openxmlformats.org/officeDocument/2006/relationships/font" Target="fonts/Montserrat-bold.fntdata"/><Relationship Id="rId80" Type="http://schemas.openxmlformats.org/officeDocument/2006/relationships/font" Target="fonts/Roboto-regular.fntdata"/><Relationship Id="rId82" Type="http://schemas.openxmlformats.org/officeDocument/2006/relationships/font" Target="fonts/Roboto-italic.fntdata"/><Relationship Id="rId81" Type="http://schemas.openxmlformats.org/officeDocument/2006/relationships/font" Target="fonts/Roboto-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73" Type="http://schemas.openxmlformats.org/officeDocument/2006/relationships/font" Target="fonts/Inter-bold.fntdata"/><Relationship Id="rId72" Type="http://schemas.openxmlformats.org/officeDocument/2006/relationships/font" Target="fonts/Inter-regular.fntdata"/><Relationship Id="rId75" Type="http://schemas.openxmlformats.org/officeDocument/2006/relationships/font" Target="fonts/Inter-boldItalic.fntdata"/><Relationship Id="rId74" Type="http://schemas.openxmlformats.org/officeDocument/2006/relationships/font" Target="fonts/Inter-italic.fntdata"/><Relationship Id="rId77" Type="http://schemas.openxmlformats.org/officeDocument/2006/relationships/font" Target="fonts/RobotoSerif-bold.fntdata"/><Relationship Id="rId76" Type="http://schemas.openxmlformats.org/officeDocument/2006/relationships/font" Target="fonts/RobotoSerif-regular.fntdata"/><Relationship Id="rId79" Type="http://schemas.openxmlformats.org/officeDocument/2006/relationships/font" Target="fonts/RobotoSerif-boldItalic.fntdata"/><Relationship Id="rId78" Type="http://schemas.openxmlformats.org/officeDocument/2006/relationships/font" Target="fonts/RobotoSerif-italic.fntdata"/><Relationship Id="rId71" Type="http://schemas.openxmlformats.org/officeDocument/2006/relationships/font" Target="fonts/Garamond-boldItalic.fntdata"/><Relationship Id="rId70" Type="http://schemas.openxmlformats.org/officeDocument/2006/relationships/font" Target="fonts/Garamond-italic.fntdata"/><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font" Target="fonts/GolosText-regular.fntdata"/><Relationship Id="rId63" Type="http://schemas.openxmlformats.org/officeDocument/2006/relationships/slide" Target="slides/slide55.xml"/><Relationship Id="rId66" Type="http://schemas.openxmlformats.org/officeDocument/2006/relationships/font" Target="fonts/GolosTextMedium-regular.fntdata"/><Relationship Id="rId65" Type="http://schemas.openxmlformats.org/officeDocument/2006/relationships/font" Target="fonts/GolosText-bold.fntdata"/><Relationship Id="rId68" Type="http://schemas.openxmlformats.org/officeDocument/2006/relationships/font" Target="fonts/Garamond-regular.fntdata"/><Relationship Id="rId67" Type="http://schemas.openxmlformats.org/officeDocument/2006/relationships/font" Target="fonts/GolosTextMedium-bold.fntdata"/><Relationship Id="rId60" Type="http://schemas.openxmlformats.org/officeDocument/2006/relationships/slide" Target="slides/slide52.xml"/><Relationship Id="rId69" Type="http://schemas.openxmlformats.org/officeDocument/2006/relationships/font" Target="fonts/Garamond-bold.fntdata"/><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54" Type="http://schemas.openxmlformats.org/officeDocument/2006/relationships/slide" Target="slides/slide46.xml"/><Relationship Id="rId57" Type="http://schemas.openxmlformats.org/officeDocument/2006/relationships/slide" Target="slides/slide49.xml"/><Relationship Id="rId56" Type="http://schemas.openxmlformats.org/officeDocument/2006/relationships/slide" Target="slides/slide48.xml"/><Relationship Id="rId59" Type="http://schemas.openxmlformats.org/officeDocument/2006/relationships/slide" Target="slides/slide51.xml"/><Relationship Id="rId58"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6" name="Shape 1226"/>
        <p:cNvGrpSpPr/>
        <p:nvPr/>
      </p:nvGrpSpPr>
      <p:grpSpPr>
        <a:xfrm>
          <a:off x="0" y="0"/>
          <a:ext cx="0" cy="0"/>
          <a:chOff x="0" y="0"/>
          <a:chExt cx="0" cy="0"/>
        </a:xfrm>
      </p:grpSpPr>
      <p:sp>
        <p:nvSpPr>
          <p:cNvPr id="1227" name="Google Shape;1227;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8" name="Google Shape;122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9" name="Shape 1399"/>
        <p:cNvGrpSpPr/>
        <p:nvPr/>
      </p:nvGrpSpPr>
      <p:grpSpPr>
        <a:xfrm>
          <a:off x="0" y="0"/>
          <a:ext cx="0" cy="0"/>
          <a:chOff x="0" y="0"/>
          <a:chExt cx="0" cy="0"/>
        </a:xfrm>
      </p:grpSpPr>
      <p:sp>
        <p:nvSpPr>
          <p:cNvPr id="1400" name="Google Shape;1400;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1" name="Google Shape;1401;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7" name="Shape 1407"/>
        <p:cNvGrpSpPr/>
        <p:nvPr/>
      </p:nvGrpSpPr>
      <p:grpSpPr>
        <a:xfrm>
          <a:off x="0" y="0"/>
          <a:ext cx="0" cy="0"/>
          <a:chOff x="0" y="0"/>
          <a:chExt cx="0" cy="0"/>
        </a:xfrm>
      </p:grpSpPr>
      <p:sp>
        <p:nvSpPr>
          <p:cNvPr id="1408" name="Google Shape;1408;g3f6fda2e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9" name="Google Shape;1409;g3f6fda2e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3" name="Shape 1413"/>
        <p:cNvGrpSpPr/>
        <p:nvPr/>
      </p:nvGrpSpPr>
      <p:grpSpPr>
        <a:xfrm>
          <a:off x="0" y="0"/>
          <a:ext cx="0" cy="0"/>
          <a:chOff x="0" y="0"/>
          <a:chExt cx="0" cy="0"/>
        </a:xfrm>
      </p:grpSpPr>
      <p:sp>
        <p:nvSpPr>
          <p:cNvPr id="1414" name="Google Shape;1414;g3f7001d949e_0_24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5" name="Google Shape;1415;g3f7001d949e_0_24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Font typeface="Arial"/>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5" name="Shape 1575"/>
        <p:cNvGrpSpPr/>
        <p:nvPr/>
      </p:nvGrpSpPr>
      <p:grpSpPr>
        <a:xfrm>
          <a:off x="0" y="0"/>
          <a:ext cx="0" cy="0"/>
          <a:chOff x="0" y="0"/>
          <a:chExt cx="0" cy="0"/>
        </a:xfrm>
      </p:grpSpPr>
      <p:sp>
        <p:nvSpPr>
          <p:cNvPr id="1576" name="Google Shape;1576;g3f7001d949e_0_26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7" name="Google Shape;1577;g3f7001d949e_0_26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King (1993) coined the term sage on the stage vs guide on the side. It criticized ‘passive content delivery’. Criticized: lecture at them. Expect them to just know. That learning should be more than reading to them  and rote memorization.</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g3f7001d949e_0_27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1" name="Google Shape;1671;g3f7001d949e_0_27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https://www.pnas.org/doi/pdf/10.1073/pnas.1319030111</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7" name="Shape 1677"/>
        <p:cNvGrpSpPr/>
        <p:nvPr/>
      </p:nvGrpSpPr>
      <p:grpSpPr>
        <a:xfrm>
          <a:off x="0" y="0"/>
          <a:ext cx="0" cy="0"/>
          <a:chOff x="0" y="0"/>
          <a:chExt cx="0" cy="0"/>
        </a:xfrm>
      </p:grpSpPr>
      <p:sp>
        <p:nvSpPr>
          <p:cNvPr id="1678" name="Google Shape;1678;g3f7001d949e_0_27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9" name="Google Shape;1679;g3f7001d949e_0_27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https://www.sciencedirect.com/science/article/pii/S1747938X19301599</a:t>
            </a:r>
            <a:endParaRPr/>
          </a:p>
          <a:p>
            <a:pPr indent="-298450" lvl="0" marL="457200" rtl="0" algn="l">
              <a:lnSpc>
                <a:spcPct val="100000"/>
              </a:lnSpc>
              <a:spcBef>
                <a:spcPts val="0"/>
              </a:spcBef>
              <a:spcAft>
                <a:spcPts val="0"/>
              </a:spcAft>
              <a:buSzPts val="1100"/>
              <a:buChar char="●"/>
            </a:pPr>
            <a:r>
              <a:rPr lang="en"/>
              <a:t>https://journals.sagepub.com/doi/10.3102/00346543211019122</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4" name="Shape 1684"/>
        <p:cNvGrpSpPr/>
        <p:nvPr/>
      </p:nvGrpSpPr>
      <p:grpSpPr>
        <a:xfrm>
          <a:off x="0" y="0"/>
          <a:ext cx="0" cy="0"/>
          <a:chOff x="0" y="0"/>
          <a:chExt cx="0" cy="0"/>
        </a:xfrm>
      </p:grpSpPr>
      <p:sp>
        <p:nvSpPr>
          <p:cNvPr id="1685" name="Google Shape;1685;g3f7001d949e_0_27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86" name="Google Shape;1686;g3f7001d949e_0_2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1" name="Shape 1691"/>
        <p:cNvGrpSpPr/>
        <p:nvPr/>
      </p:nvGrpSpPr>
      <p:grpSpPr>
        <a:xfrm>
          <a:off x="0" y="0"/>
          <a:ext cx="0" cy="0"/>
          <a:chOff x="0" y="0"/>
          <a:chExt cx="0" cy="0"/>
        </a:xfrm>
      </p:grpSpPr>
      <p:sp>
        <p:nvSpPr>
          <p:cNvPr id="1692" name="Google Shape;1692;g3f7001d949e_0_27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3" name="Google Shape;1693;g3f7001d949e_0_27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101600" lvl="0" marL="171450" rtl="0" algn="l">
              <a:lnSpc>
                <a:spcPct val="100000"/>
              </a:lnSpc>
              <a:spcBef>
                <a:spcPts val="0"/>
              </a:spcBef>
              <a:spcAft>
                <a:spcPts val="0"/>
              </a:spcAft>
              <a:buSzPts val="1100"/>
              <a:buFont typeface="Arial"/>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3" name="Shape 1853"/>
        <p:cNvGrpSpPr/>
        <p:nvPr/>
      </p:nvGrpSpPr>
      <p:grpSpPr>
        <a:xfrm>
          <a:off x="0" y="0"/>
          <a:ext cx="0" cy="0"/>
          <a:chOff x="0" y="0"/>
          <a:chExt cx="0" cy="0"/>
        </a:xfrm>
      </p:grpSpPr>
      <p:sp>
        <p:nvSpPr>
          <p:cNvPr id="1854" name="Google Shape;1854;g3f7001d949e_0_30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5" name="Google Shape;1855;g3f7001d949e_0_30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https://www.nature.com/articles/s44271-025-00223-8</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From abstract: </a:t>
            </a:r>
            <a:r>
              <a:rPr b="0" i="0" lang="en">
                <a:solidFill>
                  <a:srgbClr val="222222"/>
                </a:solidFill>
                <a:latin typeface="Arial"/>
                <a:ea typeface="Arial"/>
                <a:cs typeface="Arial"/>
                <a:sym typeface="Arial"/>
              </a:rPr>
              <a:t> These findings indicate that within faculty-led research labs – where participation is essential for STEM career advancement – faculty beliefs about who can participate and be successful in STEM can either undermine or promote equitable opportunities for first-generation college students to develop an identity in science that would motivate long-term STEM persistence.</a:t>
            </a:r>
            <a:endParaRPr/>
          </a:p>
          <a:p>
            <a:pPr indent="0" lvl="0" marL="0" rtl="0" algn="l">
              <a:lnSpc>
                <a:spcPct val="100000"/>
              </a:lnSpc>
              <a:spcBef>
                <a:spcPts val="0"/>
              </a:spcBef>
              <a:spcAft>
                <a:spcPts val="0"/>
              </a:spcAft>
              <a:buSzPts val="1100"/>
              <a:buNone/>
            </a:pPr>
            <a:r>
              <a:t/>
            </a:r>
            <a:endParaRPr b="0" i="0">
              <a:solidFill>
                <a:srgbClr val="222222"/>
              </a:solidFill>
              <a:latin typeface="Arial"/>
              <a:ea typeface="Arial"/>
              <a:cs typeface="Arial"/>
              <a:sym typeface="Arial"/>
            </a:endParaRPr>
          </a:p>
          <a:p>
            <a:pPr indent="0" lvl="0" marL="0" rtl="0" algn="l">
              <a:lnSpc>
                <a:spcPct val="100000"/>
              </a:lnSpc>
              <a:spcBef>
                <a:spcPts val="0"/>
              </a:spcBef>
              <a:spcAft>
                <a:spcPts val="0"/>
              </a:spcAft>
              <a:buSzPts val="1100"/>
              <a:buNone/>
            </a:pPr>
            <a:r>
              <a:rPr b="0" i="0" lang="en">
                <a:solidFill>
                  <a:srgbClr val="222222"/>
                </a:solidFill>
                <a:latin typeface="Arial"/>
                <a:ea typeface="Arial"/>
                <a:cs typeface="Arial"/>
                <a:sym typeface="Arial"/>
              </a:rPr>
              <a:t>That ‘persistence’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8" name="Shape 1908"/>
        <p:cNvGrpSpPr/>
        <p:nvPr/>
      </p:nvGrpSpPr>
      <p:grpSpPr>
        <a:xfrm>
          <a:off x="0" y="0"/>
          <a:ext cx="0" cy="0"/>
          <a:chOff x="0" y="0"/>
          <a:chExt cx="0" cy="0"/>
        </a:xfrm>
      </p:grpSpPr>
      <p:sp>
        <p:nvSpPr>
          <p:cNvPr id="1909" name="Google Shape;1909;g3f6fda2efe8_0_109: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0" name="Google Shape;1910;g3f6fda2efe8_0_109: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'I want to be fair to the tool - this is a real randomized trial.' Then the caveat: generic chatbot use does not inherit this result.</a:t>
            </a:r>
            <a:endParaRPr/>
          </a:p>
        </p:txBody>
      </p:sp>
      <p:sp>
        <p:nvSpPr>
          <p:cNvPr id="1911" name="Google Shape;1911;g3f6fda2efe8_0_109: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0" name="Shape 1330"/>
        <p:cNvGrpSpPr/>
        <p:nvPr/>
      </p:nvGrpSpPr>
      <p:grpSpPr>
        <a:xfrm>
          <a:off x="0" y="0"/>
          <a:ext cx="0" cy="0"/>
          <a:chOff x="0" y="0"/>
          <a:chExt cx="0" cy="0"/>
        </a:xfrm>
      </p:grpSpPr>
      <p:sp>
        <p:nvSpPr>
          <p:cNvPr id="1331" name="Google Shape;1331;g3f515451538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2" name="Google Shape;1332;g3f51545153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3" name="Shape 1923"/>
        <p:cNvGrpSpPr/>
        <p:nvPr/>
      </p:nvGrpSpPr>
      <p:grpSpPr>
        <a:xfrm>
          <a:off x="0" y="0"/>
          <a:ext cx="0" cy="0"/>
          <a:chOff x="0" y="0"/>
          <a:chExt cx="0" cy="0"/>
        </a:xfrm>
      </p:grpSpPr>
      <p:sp>
        <p:nvSpPr>
          <p:cNvPr id="1924" name="Google Shape;1924;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5" name="Google Shape;192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0" name="Shape 2100"/>
        <p:cNvGrpSpPr/>
        <p:nvPr/>
      </p:nvGrpSpPr>
      <p:grpSpPr>
        <a:xfrm>
          <a:off x="0" y="0"/>
          <a:ext cx="0" cy="0"/>
          <a:chOff x="0" y="0"/>
          <a:chExt cx="0" cy="0"/>
        </a:xfrm>
      </p:grpSpPr>
      <p:sp>
        <p:nvSpPr>
          <p:cNvPr id="2101" name="Google Shape;2101;g3f7001d949e_0_30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02" name="Google Shape;2102;g3f7001d949e_0_30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8" name="Shape 2128"/>
        <p:cNvGrpSpPr/>
        <p:nvPr/>
      </p:nvGrpSpPr>
      <p:grpSpPr>
        <a:xfrm>
          <a:off x="0" y="0"/>
          <a:ext cx="0" cy="0"/>
          <a:chOff x="0" y="0"/>
          <a:chExt cx="0" cy="0"/>
        </a:xfrm>
      </p:grpSpPr>
      <p:sp>
        <p:nvSpPr>
          <p:cNvPr id="2129" name="Google Shape;2129;g3f6fda2efe8_0_161: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0" name="Google Shape;2130;g3f6fda2efe8_0_161: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The emotional center of Act 1 - slow down. At an HSI where roughly 40% of our undergraduates identify as Latine, this is not an abstraction.</a:t>
            </a:r>
            <a:endParaRPr/>
          </a:p>
        </p:txBody>
      </p:sp>
      <p:sp>
        <p:nvSpPr>
          <p:cNvPr id="2131" name="Google Shape;2131;g3f6fda2efe8_0_161: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8" name="Shape 2138"/>
        <p:cNvGrpSpPr/>
        <p:nvPr/>
      </p:nvGrpSpPr>
      <p:grpSpPr>
        <a:xfrm>
          <a:off x="0" y="0"/>
          <a:ext cx="0" cy="0"/>
          <a:chOff x="0" y="0"/>
          <a:chExt cx="0" cy="0"/>
        </a:xfrm>
      </p:grpSpPr>
      <p:sp>
        <p:nvSpPr>
          <p:cNvPr id="2139" name="Google Shape;2139;g3f7001d949e_0_31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0" name="Google Shape;2140;g3f7001d949e_0_31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98450" lvl="0" marL="457200" rtl="0" algn="l">
              <a:lnSpc>
                <a:spcPct val="100000"/>
              </a:lnSpc>
              <a:spcBef>
                <a:spcPts val="0"/>
              </a:spcBef>
              <a:spcAft>
                <a:spcPts val="0"/>
              </a:spcAft>
              <a:buSzPts val="1100"/>
              <a:buChar char="●"/>
            </a:pPr>
            <a:r>
              <a:rPr lang="en"/>
              <a:t>March 3</a:t>
            </a:r>
            <a:r>
              <a:rPr baseline="30000" lang="en"/>
              <a:t>rd</a:t>
            </a:r>
            <a:r>
              <a:rPr lang="en"/>
              <a:t> 2026</a:t>
            </a:r>
            <a:endParaRPr/>
          </a:p>
          <a:p>
            <a:pPr indent="-298450" lvl="0" marL="457200" rtl="0" algn="l">
              <a:lnSpc>
                <a:spcPct val="100000"/>
              </a:lnSpc>
              <a:spcBef>
                <a:spcPts val="0"/>
              </a:spcBef>
              <a:spcAft>
                <a:spcPts val="0"/>
              </a:spcAft>
              <a:buSzPts val="1100"/>
              <a:buChar char="●"/>
            </a:pPr>
            <a:r>
              <a:rPr lang="en"/>
              <a:t>Source: https://www.businessinsider.com/hiring-managers-arent-reading-resumes-slop-2026-3</a:t>
            </a:r>
            <a:endParaRPr/>
          </a:p>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5" name="Shape 2145"/>
        <p:cNvGrpSpPr/>
        <p:nvPr/>
      </p:nvGrpSpPr>
      <p:grpSpPr>
        <a:xfrm>
          <a:off x="0" y="0"/>
          <a:ext cx="0" cy="0"/>
          <a:chOff x="0" y="0"/>
          <a:chExt cx="0" cy="0"/>
        </a:xfrm>
      </p:grpSpPr>
      <p:sp>
        <p:nvSpPr>
          <p:cNvPr id="2146" name="Google Shape;2146;g3f6fda2efe8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7" name="Google Shape;2147;g3f6fda2efe8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2" name="Shape 2152"/>
        <p:cNvGrpSpPr/>
        <p:nvPr/>
      </p:nvGrpSpPr>
      <p:grpSpPr>
        <a:xfrm>
          <a:off x="0" y="0"/>
          <a:ext cx="0" cy="0"/>
          <a:chOff x="0" y="0"/>
          <a:chExt cx="0" cy="0"/>
        </a:xfrm>
      </p:grpSpPr>
      <p:sp>
        <p:nvSpPr>
          <p:cNvPr id="2153" name="Google Shape;2153;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4" name="Google Shape;215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4" name="Shape 2164"/>
        <p:cNvGrpSpPr/>
        <p:nvPr/>
      </p:nvGrpSpPr>
      <p:grpSpPr>
        <a:xfrm>
          <a:off x="0" y="0"/>
          <a:ext cx="0" cy="0"/>
          <a:chOff x="0" y="0"/>
          <a:chExt cx="0" cy="0"/>
        </a:xfrm>
      </p:grpSpPr>
      <p:sp>
        <p:nvSpPr>
          <p:cNvPr id="2165" name="Google Shape;2165;g3f6d688a5d6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6" name="Google Shape;2166;g3f6d688a5d6_0_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
              <a:t>NOTE: to change background photo, edit the master style slide. </a:t>
            </a:r>
            <a:endParaRPr/>
          </a:p>
          <a:p>
            <a:pPr indent="0" lvl="0" marL="0" rtl="0" algn="l">
              <a:lnSpc>
                <a:spcPct val="100000"/>
              </a:lnSpc>
              <a:spcBef>
                <a:spcPts val="0"/>
              </a:spcBef>
              <a:spcAft>
                <a:spcPts val="0"/>
              </a:spcAft>
              <a:buSzPts val="1400"/>
              <a:buNone/>
            </a:pPr>
            <a:r>
              <a:t/>
            </a:r>
            <a:endParaRPr/>
          </a:p>
        </p:txBody>
      </p:sp>
      <p:sp>
        <p:nvSpPr>
          <p:cNvPr id="2167" name="Google Shape;2167;g3f6d688a5d6_0_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4" name="Shape 2174"/>
        <p:cNvGrpSpPr/>
        <p:nvPr/>
      </p:nvGrpSpPr>
      <p:grpSpPr>
        <a:xfrm>
          <a:off x="0" y="0"/>
          <a:ext cx="0" cy="0"/>
          <a:chOff x="0" y="0"/>
          <a:chExt cx="0" cy="0"/>
        </a:xfrm>
      </p:grpSpPr>
      <p:sp>
        <p:nvSpPr>
          <p:cNvPr id="2175" name="Google Shape;2175;g3f6d688a5d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g3f6d688a5d6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2" name="Shape 2182"/>
        <p:cNvGrpSpPr/>
        <p:nvPr/>
      </p:nvGrpSpPr>
      <p:grpSpPr>
        <a:xfrm>
          <a:off x="0" y="0"/>
          <a:ext cx="0" cy="0"/>
          <a:chOff x="0" y="0"/>
          <a:chExt cx="0" cy="0"/>
        </a:xfrm>
      </p:grpSpPr>
      <p:sp>
        <p:nvSpPr>
          <p:cNvPr id="2183" name="Google Shape;2183;g3f6d688a5d6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4" name="Google Shape;2184;g3f6d688a5d6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5" name="Shape 2195"/>
        <p:cNvGrpSpPr/>
        <p:nvPr/>
      </p:nvGrpSpPr>
      <p:grpSpPr>
        <a:xfrm>
          <a:off x="0" y="0"/>
          <a:ext cx="0" cy="0"/>
          <a:chOff x="0" y="0"/>
          <a:chExt cx="0" cy="0"/>
        </a:xfrm>
      </p:grpSpPr>
      <p:sp>
        <p:nvSpPr>
          <p:cNvPr id="2196" name="Google Shape;2196;g3f6d688a5d6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7" name="Google Shape;2197;g3f6d688a5d6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8" name="Shape 1338"/>
        <p:cNvGrpSpPr/>
        <p:nvPr/>
      </p:nvGrpSpPr>
      <p:grpSpPr>
        <a:xfrm>
          <a:off x="0" y="0"/>
          <a:ext cx="0" cy="0"/>
          <a:chOff x="0" y="0"/>
          <a:chExt cx="0" cy="0"/>
        </a:xfrm>
      </p:grpSpPr>
      <p:sp>
        <p:nvSpPr>
          <p:cNvPr id="1339" name="Google Shape;1339;g3f515451538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sz="1200">
                <a:solidFill>
                  <a:schemeClr val="dk1"/>
                </a:solidFill>
                <a:latin typeface="Calibri"/>
                <a:ea typeface="Calibri"/>
                <a:cs typeface="Calibri"/>
                <a:sym typeface="Calibri"/>
              </a:rPr>
              <a:t>Read</a:t>
            </a:r>
            <a:endParaRPr sz="12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As a result of recent news about the handling of sexual harassment reports in the CSU system.  The Title IX Offices within the CSU system were audited by Cozen Connor in the beginning of the 2022. The report will be distributed soon with audit recommendations systemwide.  After the October visit there were things we could improve and strengthen without having the audit report in hand.</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I would like to use this time to update you with these updates.</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Reporting Structure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Office location</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Website</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Office expansion ( support)</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Organization of committees</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100"/>
              <a:buNone/>
            </a:pPr>
            <a:r>
              <a:rPr lang="en" sz="1200">
                <a:solidFill>
                  <a:schemeClr val="dk1"/>
                </a:solidFill>
                <a:latin typeface="Calibri"/>
                <a:ea typeface="Calibri"/>
                <a:cs typeface="Calibri"/>
                <a:sym typeface="Calibri"/>
              </a:rPr>
              <a:t>Supportive Allies of Title IX</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SzPts val="1100"/>
              <a:buNone/>
            </a:pPr>
            <a:r>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100"/>
              <a:buNone/>
            </a:pPr>
            <a:r>
              <a:t/>
            </a:r>
            <a:endParaRPr sz="1200">
              <a:solidFill>
                <a:schemeClr val="dk1"/>
              </a:solidFill>
              <a:latin typeface="Calibri"/>
              <a:ea typeface="Calibri"/>
              <a:cs typeface="Calibri"/>
              <a:sym typeface="Calibri"/>
            </a:endParaRPr>
          </a:p>
        </p:txBody>
      </p:sp>
      <p:sp>
        <p:nvSpPr>
          <p:cNvPr id="1340" name="Google Shape;1340;g3f515451538_0_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9" name="Shape 2209"/>
        <p:cNvGrpSpPr/>
        <p:nvPr/>
      </p:nvGrpSpPr>
      <p:grpSpPr>
        <a:xfrm>
          <a:off x="0" y="0"/>
          <a:ext cx="0" cy="0"/>
          <a:chOff x="0" y="0"/>
          <a:chExt cx="0" cy="0"/>
        </a:xfrm>
      </p:grpSpPr>
      <p:sp>
        <p:nvSpPr>
          <p:cNvPr id="2210" name="Google Shape;2210;g3f6d688a5d6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1" name="Google Shape;2211;g3f6d688a5d6_0_4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0" name="Shape 2230"/>
        <p:cNvGrpSpPr/>
        <p:nvPr/>
      </p:nvGrpSpPr>
      <p:grpSpPr>
        <a:xfrm>
          <a:off x="0" y="0"/>
          <a:ext cx="0" cy="0"/>
          <a:chOff x="0" y="0"/>
          <a:chExt cx="0" cy="0"/>
        </a:xfrm>
      </p:grpSpPr>
      <p:sp>
        <p:nvSpPr>
          <p:cNvPr id="2231" name="Google Shape;2231;g3f6d688a5d6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g3f6d688a5d6_0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1" name="Shape 2241"/>
        <p:cNvGrpSpPr/>
        <p:nvPr/>
      </p:nvGrpSpPr>
      <p:grpSpPr>
        <a:xfrm>
          <a:off x="0" y="0"/>
          <a:ext cx="0" cy="0"/>
          <a:chOff x="0" y="0"/>
          <a:chExt cx="0" cy="0"/>
        </a:xfrm>
      </p:grpSpPr>
      <p:sp>
        <p:nvSpPr>
          <p:cNvPr id="2242" name="Google Shape;2242;g3f6d688a5d6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3" name="Google Shape;2243;g3f6d688a5d6_0_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9" name="Shape 2249"/>
        <p:cNvGrpSpPr/>
        <p:nvPr/>
      </p:nvGrpSpPr>
      <p:grpSpPr>
        <a:xfrm>
          <a:off x="0" y="0"/>
          <a:ext cx="0" cy="0"/>
          <a:chOff x="0" y="0"/>
          <a:chExt cx="0" cy="0"/>
        </a:xfrm>
      </p:grpSpPr>
      <p:sp>
        <p:nvSpPr>
          <p:cNvPr id="2250" name="Google Shape;2250;g3f6d688a5d6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g3f6d688a5d6_0_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0" name="Shape 2260"/>
        <p:cNvGrpSpPr/>
        <p:nvPr/>
      </p:nvGrpSpPr>
      <p:grpSpPr>
        <a:xfrm>
          <a:off x="0" y="0"/>
          <a:ext cx="0" cy="0"/>
          <a:chOff x="0" y="0"/>
          <a:chExt cx="0" cy="0"/>
        </a:xfrm>
      </p:grpSpPr>
      <p:sp>
        <p:nvSpPr>
          <p:cNvPr id="2261" name="Google Shape;2261;g3f6d688a5d6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2" name="Google Shape;2262;g3f6d688a5d6_0_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1" name="Shape 2271"/>
        <p:cNvGrpSpPr/>
        <p:nvPr/>
      </p:nvGrpSpPr>
      <p:grpSpPr>
        <a:xfrm>
          <a:off x="0" y="0"/>
          <a:ext cx="0" cy="0"/>
          <a:chOff x="0" y="0"/>
          <a:chExt cx="0" cy="0"/>
        </a:xfrm>
      </p:grpSpPr>
      <p:sp>
        <p:nvSpPr>
          <p:cNvPr id="2272" name="Google Shape;2272;g3f6d688a5d6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3" name="Google Shape;2273;g3f6d688a5d6_0_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1" name="Shape 2281"/>
        <p:cNvGrpSpPr/>
        <p:nvPr/>
      </p:nvGrpSpPr>
      <p:grpSpPr>
        <a:xfrm>
          <a:off x="0" y="0"/>
          <a:ext cx="0" cy="0"/>
          <a:chOff x="0" y="0"/>
          <a:chExt cx="0" cy="0"/>
        </a:xfrm>
      </p:grpSpPr>
      <p:sp>
        <p:nvSpPr>
          <p:cNvPr id="2282" name="Google Shape;2282;g3f6d688a5d6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3" name="Google Shape;2283;g3f6d688a5d6_0_1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9" name="Shape 2289"/>
        <p:cNvGrpSpPr/>
        <p:nvPr/>
      </p:nvGrpSpPr>
      <p:grpSpPr>
        <a:xfrm>
          <a:off x="0" y="0"/>
          <a:ext cx="0" cy="0"/>
          <a:chOff x="0" y="0"/>
          <a:chExt cx="0" cy="0"/>
        </a:xfrm>
      </p:grpSpPr>
      <p:sp>
        <p:nvSpPr>
          <p:cNvPr id="2290" name="Google Shape;2290;g3f6d688a5d6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1" name="Google Shape;2291;g3f6d688a5d6_0_1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7" name="Shape 2297"/>
        <p:cNvGrpSpPr/>
        <p:nvPr/>
      </p:nvGrpSpPr>
      <p:grpSpPr>
        <a:xfrm>
          <a:off x="0" y="0"/>
          <a:ext cx="0" cy="0"/>
          <a:chOff x="0" y="0"/>
          <a:chExt cx="0" cy="0"/>
        </a:xfrm>
      </p:grpSpPr>
      <p:sp>
        <p:nvSpPr>
          <p:cNvPr id="2298" name="Google Shape;2298;g3f6d688a5d6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99" name="Google Shape;2299;g3f6d688a5d6_0_1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6" name="Shape 2306"/>
        <p:cNvGrpSpPr/>
        <p:nvPr/>
      </p:nvGrpSpPr>
      <p:grpSpPr>
        <a:xfrm>
          <a:off x="0" y="0"/>
          <a:ext cx="0" cy="0"/>
          <a:chOff x="0" y="0"/>
          <a:chExt cx="0" cy="0"/>
        </a:xfrm>
      </p:grpSpPr>
      <p:sp>
        <p:nvSpPr>
          <p:cNvPr id="2307" name="Google Shape;2307;g3f515451538_0_1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8" name="Google Shape;2308;g3f515451538_0_1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7" name="Shape 1347"/>
        <p:cNvGrpSpPr/>
        <p:nvPr/>
      </p:nvGrpSpPr>
      <p:grpSpPr>
        <a:xfrm>
          <a:off x="0" y="0"/>
          <a:ext cx="0" cy="0"/>
          <a:chOff x="0" y="0"/>
          <a:chExt cx="0" cy="0"/>
        </a:xfrm>
      </p:grpSpPr>
      <p:sp>
        <p:nvSpPr>
          <p:cNvPr id="1348" name="Google Shape;1348;g3f6fda2efe8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9" name="Google Shape;1349;g3f6fda2efe8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Mentimeter: Link for </a:t>
            </a:r>
            <a:r>
              <a:rPr lang="en"/>
              <a:t>word</a:t>
            </a:r>
            <a:r>
              <a:rPr lang="en"/>
              <a:t> cloud https://www.mentimeter.com/app/presentation/alomiugq54kqyxc5xhyg7pvrkp5pi227/edit?source=share-modal</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3" name="Shape 2313"/>
        <p:cNvGrpSpPr/>
        <p:nvPr/>
      </p:nvGrpSpPr>
      <p:grpSpPr>
        <a:xfrm>
          <a:off x="0" y="0"/>
          <a:ext cx="0" cy="0"/>
          <a:chOff x="0" y="0"/>
          <a:chExt cx="0" cy="0"/>
        </a:xfrm>
      </p:grpSpPr>
      <p:sp>
        <p:nvSpPr>
          <p:cNvPr id="2314" name="Google Shape;2314;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15" name="Google Shape;231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5" name="Shape 2325"/>
        <p:cNvGrpSpPr/>
        <p:nvPr/>
      </p:nvGrpSpPr>
      <p:grpSpPr>
        <a:xfrm>
          <a:off x="0" y="0"/>
          <a:ext cx="0" cy="0"/>
          <a:chOff x="0" y="0"/>
          <a:chExt cx="0" cy="0"/>
        </a:xfrm>
      </p:grpSpPr>
      <p:sp>
        <p:nvSpPr>
          <p:cNvPr id="2326" name="Google Shape;2326;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7" name="Google Shape;232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4" name="Shape 2334"/>
        <p:cNvGrpSpPr/>
        <p:nvPr/>
      </p:nvGrpSpPr>
      <p:grpSpPr>
        <a:xfrm>
          <a:off x="0" y="0"/>
          <a:ext cx="0" cy="0"/>
          <a:chOff x="0" y="0"/>
          <a:chExt cx="0" cy="0"/>
        </a:xfrm>
      </p:grpSpPr>
      <p:sp>
        <p:nvSpPr>
          <p:cNvPr id="2335" name="Google Shape;2335;g3f6fda2efe8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6" name="Google Shape;2336;g3f6fda2efe8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0" name="Shape 2340"/>
        <p:cNvGrpSpPr/>
        <p:nvPr/>
      </p:nvGrpSpPr>
      <p:grpSpPr>
        <a:xfrm>
          <a:off x="0" y="0"/>
          <a:ext cx="0" cy="0"/>
          <a:chOff x="0" y="0"/>
          <a:chExt cx="0" cy="0"/>
        </a:xfrm>
      </p:grpSpPr>
      <p:sp>
        <p:nvSpPr>
          <p:cNvPr id="2341" name="Google Shape;2341;g3f515451538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2" name="Google Shape;2342;g3f515451538_0_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4" name="Shape 2424"/>
        <p:cNvGrpSpPr/>
        <p:nvPr/>
      </p:nvGrpSpPr>
      <p:grpSpPr>
        <a:xfrm>
          <a:off x="0" y="0"/>
          <a:ext cx="0" cy="0"/>
          <a:chOff x="0" y="0"/>
          <a:chExt cx="0" cy="0"/>
        </a:xfrm>
      </p:grpSpPr>
      <p:sp>
        <p:nvSpPr>
          <p:cNvPr id="2425" name="Google Shape;2425;g3f6fda2efe8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6" name="Google Shape;2426;g3f6fda2efe8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9" name="Shape 2439"/>
        <p:cNvGrpSpPr/>
        <p:nvPr/>
      </p:nvGrpSpPr>
      <p:grpSpPr>
        <a:xfrm>
          <a:off x="0" y="0"/>
          <a:ext cx="0" cy="0"/>
          <a:chOff x="0" y="0"/>
          <a:chExt cx="0" cy="0"/>
        </a:xfrm>
      </p:grpSpPr>
      <p:sp>
        <p:nvSpPr>
          <p:cNvPr id="2440" name="Google Shape;2440;g3f6fda2efe8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1" name="Google Shape;2441;g3f6fda2efe8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0" name="Shape 2460"/>
        <p:cNvGrpSpPr/>
        <p:nvPr/>
      </p:nvGrpSpPr>
      <p:grpSpPr>
        <a:xfrm>
          <a:off x="0" y="0"/>
          <a:ext cx="0" cy="0"/>
          <a:chOff x="0" y="0"/>
          <a:chExt cx="0" cy="0"/>
        </a:xfrm>
      </p:grpSpPr>
      <p:sp>
        <p:nvSpPr>
          <p:cNvPr id="2461" name="Google Shape;2461;g3f6fda2efe8_0_240: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2" name="Google Shape;2462;g3f6fda2efe8_0_240: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'Why the Civil Rights Office? Because social connection and belonging ARE climate and equity issues - loneliness concentrates among the young and the disadvantaged. Jolani saw that immediately.'</a:t>
            </a:r>
            <a:endParaRPr/>
          </a:p>
        </p:txBody>
      </p:sp>
      <p:sp>
        <p:nvSpPr>
          <p:cNvPr id="2463" name="Google Shape;2463;g3f6fda2efe8_0_240: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8" name="Shape 2478"/>
        <p:cNvGrpSpPr/>
        <p:nvPr/>
      </p:nvGrpSpPr>
      <p:grpSpPr>
        <a:xfrm>
          <a:off x="0" y="0"/>
          <a:ext cx="0" cy="0"/>
          <a:chOff x="0" y="0"/>
          <a:chExt cx="0" cy="0"/>
        </a:xfrm>
      </p:grpSpPr>
      <p:sp>
        <p:nvSpPr>
          <p:cNvPr id="2479" name="Google Shape;2479;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80" name="Google Shape;248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0" name="Shape 2490"/>
        <p:cNvGrpSpPr/>
        <p:nvPr/>
      </p:nvGrpSpPr>
      <p:grpSpPr>
        <a:xfrm>
          <a:off x="0" y="0"/>
          <a:ext cx="0" cy="0"/>
          <a:chOff x="0" y="0"/>
          <a:chExt cx="0" cy="0"/>
        </a:xfrm>
      </p:grpSpPr>
      <p:sp>
        <p:nvSpPr>
          <p:cNvPr id="2491" name="Google Shape;2491;g3f515451538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2" name="Google Shape;2492;g3f515451538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5" name="Shape 2495"/>
        <p:cNvGrpSpPr/>
        <p:nvPr/>
      </p:nvGrpSpPr>
      <p:grpSpPr>
        <a:xfrm>
          <a:off x="0" y="0"/>
          <a:ext cx="0" cy="0"/>
          <a:chOff x="0" y="0"/>
          <a:chExt cx="0" cy="0"/>
        </a:xfrm>
      </p:grpSpPr>
      <p:sp>
        <p:nvSpPr>
          <p:cNvPr id="2496" name="Google Shape;2496;g3f6fda2efe8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97" name="Google Shape;2497;g3f6fda2efe8_0_3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3" name="Shape 1353"/>
        <p:cNvGrpSpPr/>
        <p:nvPr/>
      </p:nvGrpSpPr>
      <p:grpSpPr>
        <a:xfrm>
          <a:off x="0" y="0"/>
          <a:ext cx="0" cy="0"/>
          <a:chOff x="0" y="0"/>
          <a:chExt cx="0" cy="0"/>
        </a:xfrm>
      </p:grpSpPr>
      <p:sp>
        <p:nvSpPr>
          <p:cNvPr id="1354" name="Google Shape;1354;g3f6fda2efe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5" name="Google Shape;1355;g3f6fda2efe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Link: https://hbr.org/2026/06/how-people-are-really-using-ai-in-2026</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1" name="Shape 2501"/>
        <p:cNvGrpSpPr/>
        <p:nvPr/>
      </p:nvGrpSpPr>
      <p:grpSpPr>
        <a:xfrm>
          <a:off x="0" y="0"/>
          <a:ext cx="0" cy="0"/>
          <a:chOff x="0" y="0"/>
          <a:chExt cx="0" cy="0"/>
        </a:xfrm>
      </p:grpSpPr>
      <p:sp>
        <p:nvSpPr>
          <p:cNvPr id="2502" name="Google Shape;2502;g3f6fda2efe8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03" name="Google Shape;2503;g3f6fda2efe8_0_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7" name="Shape 2507"/>
        <p:cNvGrpSpPr/>
        <p:nvPr/>
      </p:nvGrpSpPr>
      <p:grpSpPr>
        <a:xfrm>
          <a:off x="0" y="0"/>
          <a:ext cx="0" cy="0"/>
          <a:chOff x="0" y="0"/>
          <a:chExt cx="0" cy="0"/>
        </a:xfrm>
      </p:grpSpPr>
      <p:sp>
        <p:nvSpPr>
          <p:cNvPr id="2508" name="Google Shape;2508;g3f6fda2efe8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9" name="Google Shape;2509;g3f6fda2efe8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3" name="Shape 2513"/>
        <p:cNvGrpSpPr/>
        <p:nvPr/>
      </p:nvGrpSpPr>
      <p:grpSpPr>
        <a:xfrm>
          <a:off x="0" y="0"/>
          <a:ext cx="0" cy="0"/>
          <a:chOff x="0" y="0"/>
          <a:chExt cx="0" cy="0"/>
        </a:xfrm>
      </p:grpSpPr>
      <p:sp>
        <p:nvSpPr>
          <p:cNvPr id="2514" name="Google Shape;2514;g3f6fda2efe8_0_265: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5" name="Google Shape;2515;g3f6fda2efe8_0_265: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This slide IS the identity of the series - read it slowly. 'The 1-in-5 of you who are strong AI opponents - per our own survey - are not the problem to be managed. You are half the conversation.'</a:t>
            </a:r>
            <a:endParaRPr/>
          </a:p>
        </p:txBody>
      </p:sp>
      <p:sp>
        <p:nvSpPr>
          <p:cNvPr id="2516" name="Google Shape;2516;g3f6fda2efe8_0_265: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5" name="Shape 2525"/>
        <p:cNvGrpSpPr/>
        <p:nvPr/>
      </p:nvGrpSpPr>
      <p:grpSpPr>
        <a:xfrm>
          <a:off x="0" y="0"/>
          <a:ext cx="0" cy="0"/>
          <a:chOff x="0" y="0"/>
          <a:chExt cx="0" cy="0"/>
        </a:xfrm>
      </p:grpSpPr>
      <p:sp>
        <p:nvSpPr>
          <p:cNvPr id="2526" name="Google Shape;2526;g3f6fda2efe8_0_278: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7" name="Google Shape;2527;g3f6fda2efe8_0_278: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Say nothing. Let it hang for a full beat before advancing.</a:t>
            </a:r>
            <a:endParaRPr/>
          </a:p>
        </p:txBody>
      </p:sp>
      <p:sp>
        <p:nvSpPr>
          <p:cNvPr id="2528" name="Google Shape;2528;g3f6fda2efe8_0_278: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2" name="Shape 2532"/>
        <p:cNvGrpSpPr/>
        <p:nvPr/>
      </p:nvGrpSpPr>
      <p:grpSpPr>
        <a:xfrm>
          <a:off x="0" y="0"/>
          <a:ext cx="0" cy="0"/>
          <a:chOff x="0" y="0"/>
          <a:chExt cx="0" cy="0"/>
        </a:xfrm>
      </p:grpSpPr>
      <p:sp>
        <p:nvSpPr>
          <p:cNvPr id="2533" name="Google Shape;2533;g3f6fda2efe8_0_286: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4" name="Google Shape;2534;g3f6fda2efe8_0_286: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'That last line is what this year taught me. The human element is not just what each of us brings to a classroom. It is what we build between us.'</a:t>
            </a:r>
            <a:endParaRPr/>
          </a:p>
        </p:txBody>
      </p:sp>
      <p:sp>
        <p:nvSpPr>
          <p:cNvPr id="2535" name="Google Shape;2535;g3f6fda2efe8_0_286: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4" name="Shape 2544"/>
        <p:cNvGrpSpPr/>
        <p:nvPr/>
      </p:nvGrpSpPr>
      <p:grpSpPr>
        <a:xfrm>
          <a:off x="0" y="0"/>
          <a:ext cx="0" cy="0"/>
          <a:chOff x="0" y="0"/>
          <a:chExt cx="0" cy="0"/>
        </a:xfrm>
      </p:grpSpPr>
      <p:sp>
        <p:nvSpPr>
          <p:cNvPr id="2545" name="Google Shape;2545;g3f515451538_0_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6" name="Google Shape;2546;g3f515451538_0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9" name="Shape 1359"/>
        <p:cNvGrpSpPr/>
        <p:nvPr/>
      </p:nvGrpSpPr>
      <p:grpSpPr>
        <a:xfrm>
          <a:off x="0" y="0"/>
          <a:ext cx="0" cy="0"/>
          <a:chOff x="0" y="0"/>
          <a:chExt cx="0" cy="0"/>
        </a:xfrm>
      </p:grpSpPr>
      <p:sp>
        <p:nvSpPr>
          <p:cNvPr id="1360" name="Google Shape;1360;g3f6047fe8a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1" name="Google Shape;1361;g3f6047fe8a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7" name="Shape 1367"/>
        <p:cNvGrpSpPr/>
        <p:nvPr/>
      </p:nvGrpSpPr>
      <p:grpSpPr>
        <a:xfrm>
          <a:off x="0" y="0"/>
          <a:ext cx="0" cy="0"/>
          <a:chOff x="0" y="0"/>
          <a:chExt cx="0" cy="0"/>
        </a:xfrm>
      </p:grpSpPr>
      <p:sp>
        <p:nvSpPr>
          <p:cNvPr id="1368" name="Google Shape;1368;g3f6047fe8a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9" name="Google Shape;1369;g3f6047fe8a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5" name="Shape 1375"/>
        <p:cNvGrpSpPr/>
        <p:nvPr/>
      </p:nvGrpSpPr>
      <p:grpSpPr>
        <a:xfrm>
          <a:off x="0" y="0"/>
          <a:ext cx="0" cy="0"/>
          <a:chOff x="0" y="0"/>
          <a:chExt cx="0" cy="0"/>
        </a:xfrm>
      </p:grpSpPr>
      <p:sp>
        <p:nvSpPr>
          <p:cNvPr id="1376" name="Google Shape;1376;g3f6fda2efe8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7" name="Google Shape;1377;g3f6fda2efe8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2" name="Shape 1382"/>
        <p:cNvGrpSpPr/>
        <p:nvPr/>
      </p:nvGrpSpPr>
      <p:grpSpPr>
        <a:xfrm>
          <a:off x="0" y="0"/>
          <a:ext cx="0" cy="0"/>
          <a:chOff x="0" y="0"/>
          <a:chExt cx="0" cy="0"/>
        </a:xfrm>
      </p:grpSpPr>
      <p:sp>
        <p:nvSpPr>
          <p:cNvPr id="1383" name="Google Shape;1383;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4" name="Google Shape;138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3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 name="Google Shape;10;p39"/>
          <p:cNvSpPr txBox="1"/>
          <p:nvPr>
            <p:ph type="ctrTitle"/>
          </p:nvPr>
        </p:nvSpPr>
        <p:spPr>
          <a:xfrm>
            <a:off x="715100" y="714150"/>
            <a:ext cx="4652400" cy="18576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5200"/>
              <a:buNone/>
              <a:defRPr b="0" sz="4800">
                <a:latin typeface="Golos Text Medium"/>
                <a:ea typeface="Golos Text Medium"/>
                <a:cs typeface="Golos Text Medium"/>
                <a:sym typeface="Golos Text Medium"/>
              </a:defRPr>
            </a:lvl1pPr>
            <a:lvl2pPr lvl="1" algn="ctr">
              <a:lnSpc>
                <a:spcPct val="115000"/>
              </a:lnSpc>
              <a:spcBef>
                <a:spcPts val="0"/>
              </a:spcBef>
              <a:spcAft>
                <a:spcPts val="0"/>
              </a:spcAft>
              <a:buSzPts val="5200"/>
              <a:buNone/>
              <a:defRPr sz="5200"/>
            </a:lvl2pPr>
            <a:lvl3pPr lvl="2" algn="ctr">
              <a:lnSpc>
                <a:spcPct val="115000"/>
              </a:lnSpc>
              <a:spcBef>
                <a:spcPts val="0"/>
              </a:spcBef>
              <a:spcAft>
                <a:spcPts val="0"/>
              </a:spcAft>
              <a:buSzPts val="5200"/>
              <a:buNone/>
              <a:defRPr sz="5200"/>
            </a:lvl3pPr>
            <a:lvl4pPr lvl="3" algn="ctr">
              <a:lnSpc>
                <a:spcPct val="115000"/>
              </a:lnSpc>
              <a:spcBef>
                <a:spcPts val="0"/>
              </a:spcBef>
              <a:spcAft>
                <a:spcPts val="0"/>
              </a:spcAft>
              <a:buSzPts val="5200"/>
              <a:buNone/>
              <a:defRPr sz="5200"/>
            </a:lvl4pPr>
            <a:lvl5pPr lvl="4" algn="ctr">
              <a:lnSpc>
                <a:spcPct val="115000"/>
              </a:lnSpc>
              <a:spcBef>
                <a:spcPts val="0"/>
              </a:spcBef>
              <a:spcAft>
                <a:spcPts val="0"/>
              </a:spcAft>
              <a:buSzPts val="5200"/>
              <a:buNone/>
              <a:defRPr sz="5200"/>
            </a:lvl5pPr>
            <a:lvl6pPr lvl="5" algn="ctr">
              <a:lnSpc>
                <a:spcPct val="115000"/>
              </a:lnSpc>
              <a:spcBef>
                <a:spcPts val="0"/>
              </a:spcBef>
              <a:spcAft>
                <a:spcPts val="0"/>
              </a:spcAft>
              <a:buSzPts val="5200"/>
              <a:buNone/>
              <a:defRPr sz="5200"/>
            </a:lvl6pPr>
            <a:lvl7pPr lvl="6" algn="ctr">
              <a:lnSpc>
                <a:spcPct val="115000"/>
              </a:lnSpc>
              <a:spcBef>
                <a:spcPts val="0"/>
              </a:spcBef>
              <a:spcAft>
                <a:spcPts val="0"/>
              </a:spcAft>
              <a:buSzPts val="5200"/>
              <a:buNone/>
              <a:defRPr sz="5200"/>
            </a:lvl7pPr>
            <a:lvl8pPr lvl="7" algn="ctr">
              <a:lnSpc>
                <a:spcPct val="115000"/>
              </a:lnSpc>
              <a:spcBef>
                <a:spcPts val="0"/>
              </a:spcBef>
              <a:spcAft>
                <a:spcPts val="0"/>
              </a:spcAft>
              <a:buSzPts val="5200"/>
              <a:buNone/>
              <a:defRPr sz="5200"/>
            </a:lvl8pPr>
            <a:lvl9pPr lvl="8" algn="ctr">
              <a:lnSpc>
                <a:spcPct val="115000"/>
              </a:lnSpc>
              <a:spcBef>
                <a:spcPts val="0"/>
              </a:spcBef>
              <a:spcAft>
                <a:spcPts val="0"/>
              </a:spcAft>
              <a:buSzPts val="5200"/>
              <a:buNone/>
              <a:defRPr sz="52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9" name="Shape 49"/>
        <p:cNvGrpSpPr/>
        <p:nvPr/>
      </p:nvGrpSpPr>
      <p:grpSpPr>
        <a:xfrm>
          <a:off x="0" y="0"/>
          <a:ext cx="0" cy="0"/>
          <a:chOff x="0" y="0"/>
          <a:chExt cx="0" cy="0"/>
        </a:xfrm>
      </p:grpSpPr>
      <p:pic>
        <p:nvPicPr>
          <p:cNvPr id="50" name="Google Shape;50;p5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1" name="Google Shape;51;p51"/>
          <p:cNvSpPr txBox="1"/>
          <p:nvPr>
            <p:ph idx="1" type="subTitle"/>
          </p:nvPr>
        </p:nvSpPr>
        <p:spPr>
          <a:xfrm>
            <a:off x="715100" y="1767700"/>
            <a:ext cx="3856800" cy="2840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2" name="Google Shape;52;p51"/>
          <p:cNvSpPr txBox="1"/>
          <p:nvPr>
            <p:ph type="title"/>
          </p:nvPr>
        </p:nvSpPr>
        <p:spPr>
          <a:xfrm>
            <a:off x="715100" y="535000"/>
            <a:ext cx="7713900" cy="707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Clr>
                <a:schemeClr val="dk1"/>
              </a:buClr>
              <a:buSzPts val="3000"/>
              <a:buFont typeface="Golos Text Medium"/>
              <a:buNone/>
              <a:defRPr sz="3000">
                <a:solidFill>
                  <a:schemeClr val="dk1"/>
                </a:solidFill>
                <a:latin typeface="Golos Text Medium"/>
                <a:ea typeface="Golos Text Medium"/>
                <a:cs typeface="Golos Text Medium"/>
                <a:sym typeface="Golos Text Medium"/>
              </a:defRPr>
            </a:lvl1pPr>
            <a:lvl2pPr lvl="1"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2pPr>
            <a:lvl3pPr lvl="2"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3pPr>
            <a:lvl4pPr lvl="3"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4pPr>
            <a:lvl5pPr lvl="4"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5pPr>
            <a:lvl6pPr lvl="5"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6pPr>
            <a:lvl7pPr lvl="6"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7pPr>
            <a:lvl8pPr lvl="7"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8pPr>
            <a:lvl9pPr lvl="8"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9pPr>
          </a:lstStyle>
          <a:p/>
        </p:txBody>
      </p:sp>
      <p:sp>
        <p:nvSpPr>
          <p:cNvPr id="53" name="Google Shape;53;p51"/>
          <p:cNvSpPr txBox="1"/>
          <p:nvPr>
            <p:ph idx="2" type="subTitle"/>
          </p:nvPr>
        </p:nvSpPr>
        <p:spPr>
          <a:xfrm>
            <a:off x="715096" y="1242400"/>
            <a:ext cx="3856800" cy="525300"/>
          </a:xfrm>
          <a:prstGeom prst="rect">
            <a:avLst/>
          </a:prstGeom>
          <a:noFill/>
          <a:ln>
            <a:noFill/>
          </a:ln>
        </p:spPr>
        <p:txBody>
          <a:bodyPr anchorCtr="0" anchor="b" bIns="91425" lIns="91425" spcFirstLastPara="1" rIns="91425" wrap="square" tIns="91425">
            <a:noAutofit/>
          </a:bodyPr>
          <a:lstStyle>
            <a:lvl1pPr lvl="0" algn="l">
              <a:lnSpc>
                <a:spcPct val="115000"/>
              </a:lnSpc>
              <a:spcBef>
                <a:spcPts val="0"/>
              </a:spcBef>
              <a:spcAft>
                <a:spcPts val="0"/>
              </a:spcAft>
              <a:buClr>
                <a:schemeClr val="dk1"/>
              </a:buClr>
              <a:buSzPts val="2400"/>
              <a:buFont typeface="Bebas Neue"/>
              <a:buNone/>
              <a:defRPr sz="2000">
                <a:solidFill>
                  <a:schemeClr val="dk1"/>
                </a:solidFill>
                <a:latin typeface="Golos Text Medium"/>
                <a:ea typeface="Golos Text Medium"/>
                <a:cs typeface="Golos Text Medium"/>
                <a:sym typeface="Golos Text Medium"/>
              </a:defRPr>
            </a:lvl1pPr>
            <a:lvl2pPr lvl="1"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54" name="Google Shape;54;p51"/>
          <p:cNvSpPr txBox="1"/>
          <p:nvPr>
            <p:ph idx="3" type="subTitle"/>
          </p:nvPr>
        </p:nvSpPr>
        <p:spPr>
          <a:xfrm>
            <a:off x="4572000" y="1767700"/>
            <a:ext cx="3856800" cy="2840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5" name="Google Shape;55;p51"/>
          <p:cNvSpPr txBox="1"/>
          <p:nvPr>
            <p:ph idx="4" type="subTitle"/>
          </p:nvPr>
        </p:nvSpPr>
        <p:spPr>
          <a:xfrm>
            <a:off x="4571996" y="1242400"/>
            <a:ext cx="3856800" cy="525300"/>
          </a:xfrm>
          <a:prstGeom prst="rect">
            <a:avLst/>
          </a:prstGeom>
          <a:noFill/>
          <a:ln>
            <a:noFill/>
          </a:ln>
        </p:spPr>
        <p:txBody>
          <a:bodyPr anchorCtr="0" anchor="b" bIns="91425" lIns="91425" spcFirstLastPara="1" rIns="91425" wrap="square" tIns="91425">
            <a:noAutofit/>
          </a:bodyPr>
          <a:lstStyle>
            <a:lvl1pPr lvl="0" algn="l">
              <a:lnSpc>
                <a:spcPct val="115000"/>
              </a:lnSpc>
              <a:spcBef>
                <a:spcPts val="0"/>
              </a:spcBef>
              <a:spcAft>
                <a:spcPts val="0"/>
              </a:spcAft>
              <a:buClr>
                <a:schemeClr val="dk1"/>
              </a:buClr>
              <a:buSzPts val="2400"/>
              <a:buFont typeface="Bebas Neue"/>
              <a:buNone/>
              <a:defRPr sz="2000">
                <a:solidFill>
                  <a:schemeClr val="dk1"/>
                </a:solidFill>
                <a:latin typeface="Golos Text Medium"/>
                <a:ea typeface="Golos Text Medium"/>
                <a:cs typeface="Golos Text Medium"/>
                <a:sym typeface="Golos Text Medium"/>
              </a:defRPr>
            </a:lvl1pPr>
            <a:lvl2pPr lvl="1"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6" name="Shape 56"/>
        <p:cNvGrpSpPr/>
        <p:nvPr/>
      </p:nvGrpSpPr>
      <p:grpSpPr>
        <a:xfrm>
          <a:off x="0" y="0"/>
          <a:ext cx="0" cy="0"/>
          <a:chOff x="0" y="0"/>
          <a:chExt cx="0" cy="0"/>
        </a:xfrm>
      </p:grpSpPr>
      <p:pic>
        <p:nvPicPr>
          <p:cNvPr id="57" name="Google Shape;57;p5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58" name="Google Shape;58;p52"/>
          <p:cNvSpPr txBox="1"/>
          <p:nvPr>
            <p:ph type="title"/>
          </p:nvPr>
        </p:nvSpPr>
        <p:spPr>
          <a:xfrm>
            <a:off x="720000" y="367423"/>
            <a:ext cx="7704000" cy="8418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3600"/>
              <a:buNone/>
              <a:defRPr sz="4500"/>
            </a:lvl1pPr>
            <a:lvl2pPr lvl="1" algn="ctr">
              <a:lnSpc>
                <a:spcPct val="115000"/>
              </a:lnSpc>
              <a:spcBef>
                <a:spcPts val="0"/>
              </a:spcBef>
              <a:spcAft>
                <a:spcPts val="0"/>
              </a:spcAft>
              <a:buSzPts val="3600"/>
              <a:buNone/>
              <a:defRPr sz="3600"/>
            </a:lvl2pPr>
            <a:lvl3pPr lvl="2" algn="ctr">
              <a:lnSpc>
                <a:spcPct val="115000"/>
              </a:lnSpc>
              <a:spcBef>
                <a:spcPts val="0"/>
              </a:spcBef>
              <a:spcAft>
                <a:spcPts val="0"/>
              </a:spcAft>
              <a:buSzPts val="3600"/>
              <a:buNone/>
              <a:defRPr sz="3600"/>
            </a:lvl3pPr>
            <a:lvl4pPr lvl="3" algn="ctr">
              <a:lnSpc>
                <a:spcPct val="115000"/>
              </a:lnSpc>
              <a:spcBef>
                <a:spcPts val="0"/>
              </a:spcBef>
              <a:spcAft>
                <a:spcPts val="0"/>
              </a:spcAft>
              <a:buSzPts val="3600"/>
              <a:buNone/>
              <a:defRPr sz="3600"/>
            </a:lvl4pPr>
            <a:lvl5pPr lvl="4" algn="ctr">
              <a:lnSpc>
                <a:spcPct val="115000"/>
              </a:lnSpc>
              <a:spcBef>
                <a:spcPts val="0"/>
              </a:spcBef>
              <a:spcAft>
                <a:spcPts val="0"/>
              </a:spcAft>
              <a:buSzPts val="3600"/>
              <a:buNone/>
              <a:defRPr sz="3600"/>
            </a:lvl5pPr>
            <a:lvl6pPr lvl="5" algn="ctr">
              <a:lnSpc>
                <a:spcPct val="115000"/>
              </a:lnSpc>
              <a:spcBef>
                <a:spcPts val="0"/>
              </a:spcBef>
              <a:spcAft>
                <a:spcPts val="0"/>
              </a:spcAft>
              <a:buSzPts val="3600"/>
              <a:buNone/>
              <a:defRPr sz="3600"/>
            </a:lvl6pPr>
            <a:lvl7pPr lvl="6" algn="ctr">
              <a:lnSpc>
                <a:spcPct val="115000"/>
              </a:lnSpc>
              <a:spcBef>
                <a:spcPts val="0"/>
              </a:spcBef>
              <a:spcAft>
                <a:spcPts val="0"/>
              </a:spcAft>
              <a:buSzPts val="3600"/>
              <a:buNone/>
              <a:defRPr sz="3600"/>
            </a:lvl7pPr>
            <a:lvl8pPr lvl="7" algn="ctr">
              <a:lnSpc>
                <a:spcPct val="115000"/>
              </a:lnSpc>
              <a:spcBef>
                <a:spcPts val="0"/>
              </a:spcBef>
              <a:spcAft>
                <a:spcPts val="0"/>
              </a:spcAft>
              <a:buSzPts val="3600"/>
              <a:buNone/>
              <a:defRPr sz="3600"/>
            </a:lvl8pPr>
            <a:lvl9pPr lvl="8" algn="ctr">
              <a:lnSpc>
                <a:spcPct val="115000"/>
              </a:lnSpc>
              <a:spcBef>
                <a:spcPts val="0"/>
              </a:spcBef>
              <a:spcAft>
                <a:spcPts val="0"/>
              </a:spcAft>
              <a:buSzPts val="3600"/>
              <a:buNone/>
              <a:defRPr sz="3600"/>
            </a:lvl9pPr>
          </a:lstStyle>
          <a:p/>
        </p:txBody>
      </p:sp>
      <p:sp>
        <p:nvSpPr>
          <p:cNvPr id="59" name="Google Shape;59;p52"/>
          <p:cNvSpPr txBox="1"/>
          <p:nvPr>
            <p:ph idx="1" type="subTitle"/>
          </p:nvPr>
        </p:nvSpPr>
        <p:spPr>
          <a:xfrm>
            <a:off x="2241550" y="1348750"/>
            <a:ext cx="4661100" cy="168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0" name="Shape 60"/>
        <p:cNvGrpSpPr/>
        <p:nvPr/>
      </p:nvGrpSpPr>
      <p:grpSpPr>
        <a:xfrm>
          <a:off x="0" y="0"/>
          <a:ext cx="0" cy="0"/>
          <a:chOff x="0" y="0"/>
          <a:chExt cx="0" cy="0"/>
        </a:xfrm>
      </p:grpSpPr>
      <p:pic>
        <p:nvPicPr>
          <p:cNvPr id="61" name="Google Shape;61;p5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2" name="Google Shape;62;p53"/>
          <p:cNvSpPr txBox="1"/>
          <p:nvPr>
            <p:ph type="title"/>
          </p:nvPr>
        </p:nvSpPr>
        <p:spPr>
          <a:xfrm>
            <a:off x="720000" y="2285400"/>
            <a:ext cx="7704000" cy="572700"/>
          </a:xfrm>
          <a:prstGeom prst="rect">
            <a:avLst/>
          </a:prstGeom>
          <a:noFill/>
          <a:ln>
            <a:noFill/>
          </a:ln>
        </p:spPr>
        <p:txBody>
          <a:bodyPr anchorCtr="0" anchor="ctr" bIns="91425" lIns="91425" spcFirstLastPara="1" rIns="91425" wrap="square" tIns="91425">
            <a:noAutofit/>
          </a:bodyPr>
          <a:lstStyle>
            <a:lvl1pPr lvl="0" algn="ctr">
              <a:lnSpc>
                <a:spcPct val="115000"/>
              </a:lnSpc>
              <a:spcBef>
                <a:spcPts val="0"/>
              </a:spcBef>
              <a:spcAft>
                <a:spcPts val="0"/>
              </a:spcAft>
              <a:buSzPts val="3000"/>
              <a:buNone/>
              <a:defRPr/>
            </a:lvl1pPr>
            <a:lvl2pPr lvl="1" algn="ctr">
              <a:lnSpc>
                <a:spcPct val="115000"/>
              </a:lnSpc>
              <a:spcBef>
                <a:spcPts val="0"/>
              </a:spcBef>
              <a:spcAft>
                <a:spcPts val="0"/>
              </a:spcAft>
              <a:buSzPts val="3200"/>
              <a:buNone/>
              <a:defRPr/>
            </a:lvl2pPr>
            <a:lvl3pPr lvl="2" algn="ctr">
              <a:lnSpc>
                <a:spcPct val="115000"/>
              </a:lnSpc>
              <a:spcBef>
                <a:spcPts val="0"/>
              </a:spcBef>
              <a:spcAft>
                <a:spcPts val="0"/>
              </a:spcAft>
              <a:buSzPts val="3200"/>
              <a:buNone/>
              <a:defRPr/>
            </a:lvl3pPr>
            <a:lvl4pPr lvl="3" algn="ctr">
              <a:lnSpc>
                <a:spcPct val="115000"/>
              </a:lnSpc>
              <a:spcBef>
                <a:spcPts val="0"/>
              </a:spcBef>
              <a:spcAft>
                <a:spcPts val="0"/>
              </a:spcAft>
              <a:buSzPts val="3200"/>
              <a:buNone/>
              <a:defRPr/>
            </a:lvl4pPr>
            <a:lvl5pPr lvl="4" algn="ctr">
              <a:lnSpc>
                <a:spcPct val="115000"/>
              </a:lnSpc>
              <a:spcBef>
                <a:spcPts val="0"/>
              </a:spcBef>
              <a:spcAft>
                <a:spcPts val="0"/>
              </a:spcAft>
              <a:buSzPts val="3200"/>
              <a:buNone/>
              <a:defRPr/>
            </a:lvl5pPr>
            <a:lvl6pPr lvl="5" algn="ctr">
              <a:lnSpc>
                <a:spcPct val="115000"/>
              </a:lnSpc>
              <a:spcBef>
                <a:spcPts val="0"/>
              </a:spcBef>
              <a:spcAft>
                <a:spcPts val="0"/>
              </a:spcAft>
              <a:buSzPts val="3200"/>
              <a:buNone/>
              <a:defRPr/>
            </a:lvl6pPr>
            <a:lvl7pPr lvl="6" algn="ctr">
              <a:lnSpc>
                <a:spcPct val="115000"/>
              </a:lnSpc>
              <a:spcBef>
                <a:spcPts val="0"/>
              </a:spcBef>
              <a:spcAft>
                <a:spcPts val="0"/>
              </a:spcAft>
              <a:buSzPts val="3200"/>
              <a:buNone/>
              <a:defRPr/>
            </a:lvl7pPr>
            <a:lvl8pPr lvl="7" algn="ctr">
              <a:lnSpc>
                <a:spcPct val="115000"/>
              </a:lnSpc>
              <a:spcBef>
                <a:spcPts val="0"/>
              </a:spcBef>
              <a:spcAft>
                <a:spcPts val="0"/>
              </a:spcAft>
              <a:buSzPts val="3200"/>
              <a:buNone/>
              <a:defRPr/>
            </a:lvl8pPr>
            <a:lvl9pPr lvl="8" algn="ctr">
              <a:lnSpc>
                <a:spcPct val="115000"/>
              </a:lnSpc>
              <a:spcBef>
                <a:spcPts val="0"/>
              </a:spcBef>
              <a:spcAft>
                <a:spcPts val="0"/>
              </a:spcAft>
              <a:buSzPts val="32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3" name="Shape 63"/>
        <p:cNvGrpSpPr/>
        <p:nvPr/>
      </p:nvGrpSpPr>
      <p:grpSpPr>
        <a:xfrm>
          <a:off x="0" y="0"/>
          <a:ext cx="0" cy="0"/>
          <a:chOff x="0" y="0"/>
          <a:chExt cx="0" cy="0"/>
        </a:xfrm>
      </p:grpSpPr>
      <p:pic>
        <p:nvPicPr>
          <p:cNvPr id="64" name="Google Shape;64;p5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5" name="Google Shape;65;p54"/>
          <p:cNvSpPr txBox="1"/>
          <p:nvPr>
            <p:ph hasCustomPrompt="1" type="title"/>
          </p:nvPr>
        </p:nvSpPr>
        <p:spPr>
          <a:xfrm>
            <a:off x="1284000" y="1558475"/>
            <a:ext cx="6576000" cy="1511100"/>
          </a:xfrm>
          <a:prstGeom prst="rect">
            <a:avLst/>
          </a:prstGeom>
          <a:noFill/>
          <a:ln>
            <a:noFill/>
          </a:ln>
        </p:spPr>
        <p:txBody>
          <a:bodyPr anchorCtr="0" anchor="b" bIns="91425" lIns="91425" spcFirstLastPara="1" rIns="91425" wrap="square" tIns="91425">
            <a:noAutofit/>
          </a:bodyPr>
          <a:lstStyle>
            <a:lvl1pPr lvl="0" algn="ctr">
              <a:lnSpc>
                <a:spcPct val="115000"/>
              </a:lnSpc>
              <a:spcBef>
                <a:spcPts val="0"/>
              </a:spcBef>
              <a:spcAft>
                <a:spcPts val="0"/>
              </a:spcAft>
              <a:buSzPts val="9600"/>
              <a:buNone/>
              <a:defRPr sz="9600"/>
            </a:lvl1pPr>
            <a:lvl2pPr lvl="1" algn="ctr">
              <a:lnSpc>
                <a:spcPct val="115000"/>
              </a:lnSpc>
              <a:spcBef>
                <a:spcPts val="0"/>
              </a:spcBef>
              <a:spcAft>
                <a:spcPts val="0"/>
              </a:spcAft>
              <a:buSzPts val="9600"/>
              <a:buNone/>
              <a:defRPr sz="9600"/>
            </a:lvl2pPr>
            <a:lvl3pPr lvl="2" algn="ctr">
              <a:lnSpc>
                <a:spcPct val="115000"/>
              </a:lnSpc>
              <a:spcBef>
                <a:spcPts val="0"/>
              </a:spcBef>
              <a:spcAft>
                <a:spcPts val="0"/>
              </a:spcAft>
              <a:buSzPts val="9600"/>
              <a:buNone/>
              <a:defRPr sz="9600"/>
            </a:lvl3pPr>
            <a:lvl4pPr lvl="3" algn="ctr">
              <a:lnSpc>
                <a:spcPct val="115000"/>
              </a:lnSpc>
              <a:spcBef>
                <a:spcPts val="0"/>
              </a:spcBef>
              <a:spcAft>
                <a:spcPts val="0"/>
              </a:spcAft>
              <a:buSzPts val="9600"/>
              <a:buNone/>
              <a:defRPr sz="9600"/>
            </a:lvl4pPr>
            <a:lvl5pPr lvl="4" algn="ctr">
              <a:lnSpc>
                <a:spcPct val="115000"/>
              </a:lnSpc>
              <a:spcBef>
                <a:spcPts val="0"/>
              </a:spcBef>
              <a:spcAft>
                <a:spcPts val="0"/>
              </a:spcAft>
              <a:buSzPts val="9600"/>
              <a:buNone/>
              <a:defRPr sz="9600"/>
            </a:lvl5pPr>
            <a:lvl6pPr lvl="5" algn="ctr">
              <a:lnSpc>
                <a:spcPct val="115000"/>
              </a:lnSpc>
              <a:spcBef>
                <a:spcPts val="0"/>
              </a:spcBef>
              <a:spcAft>
                <a:spcPts val="0"/>
              </a:spcAft>
              <a:buSzPts val="9600"/>
              <a:buNone/>
              <a:defRPr sz="9600"/>
            </a:lvl6pPr>
            <a:lvl7pPr lvl="6" algn="ctr">
              <a:lnSpc>
                <a:spcPct val="115000"/>
              </a:lnSpc>
              <a:spcBef>
                <a:spcPts val="0"/>
              </a:spcBef>
              <a:spcAft>
                <a:spcPts val="0"/>
              </a:spcAft>
              <a:buSzPts val="9600"/>
              <a:buNone/>
              <a:defRPr sz="9600"/>
            </a:lvl7pPr>
            <a:lvl8pPr lvl="7" algn="ctr">
              <a:lnSpc>
                <a:spcPct val="115000"/>
              </a:lnSpc>
              <a:spcBef>
                <a:spcPts val="0"/>
              </a:spcBef>
              <a:spcAft>
                <a:spcPts val="0"/>
              </a:spcAft>
              <a:buSzPts val="9600"/>
              <a:buNone/>
              <a:defRPr sz="9600"/>
            </a:lvl8pPr>
            <a:lvl9pPr lvl="8" algn="ctr">
              <a:lnSpc>
                <a:spcPct val="115000"/>
              </a:lnSpc>
              <a:spcBef>
                <a:spcPts val="0"/>
              </a:spcBef>
              <a:spcAft>
                <a:spcPts val="0"/>
              </a:spcAft>
              <a:buSzPts val="9600"/>
              <a:buNone/>
              <a:defRPr sz="9600"/>
            </a:lvl9pPr>
          </a:lstStyle>
          <a:p>
            <a:r>
              <a:t>xx%</a:t>
            </a:r>
          </a:p>
        </p:txBody>
      </p:sp>
      <p:sp>
        <p:nvSpPr>
          <p:cNvPr id="66" name="Google Shape;66;p54"/>
          <p:cNvSpPr txBox="1"/>
          <p:nvPr>
            <p:ph idx="1" type="subTitle"/>
          </p:nvPr>
        </p:nvSpPr>
        <p:spPr>
          <a:xfrm>
            <a:off x="1284000" y="3069625"/>
            <a:ext cx="6576000" cy="713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7" name="Shape 67"/>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68" name="Shape 68"/>
        <p:cNvGrpSpPr/>
        <p:nvPr/>
      </p:nvGrpSpPr>
      <p:grpSpPr>
        <a:xfrm>
          <a:off x="0" y="0"/>
          <a:ext cx="0" cy="0"/>
          <a:chOff x="0" y="0"/>
          <a:chExt cx="0" cy="0"/>
        </a:xfrm>
      </p:grpSpPr>
      <p:pic>
        <p:nvPicPr>
          <p:cNvPr id="69" name="Google Shape;69;p56"/>
          <p:cNvPicPr preferRelativeResize="0"/>
          <p:nvPr/>
        </p:nvPicPr>
        <p:blipFill rotWithShape="1">
          <a:blip r:embed="rId2">
            <a:alphaModFix amt="67000"/>
          </a:blip>
          <a:srcRect b="0" l="0" r="0" t="0"/>
          <a:stretch/>
        </p:blipFill>
        <p:spPr>
          <a:xfrm flipH="1">
            <a:off x="0" y="0"/>
            <a:ext cx="9144000" cy="51435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70" name="Shape 70"/>
        <p:cNvGrpSpPr/>
        <p:nvPr/>
      </p:nvGrpSpPr>
      <p:grpSpPr>
        <a:xfrm>
          <a:off x="0" y="0"/>
          <a:ext cx="0" cy="0"/>
          <a:chOff x="0" y="0"/>
          <a:chExt cx="0" cy="0"/>
        </a:xfrm>
      </p:grpSpPr>
      <p:pic>
        <p:nvPicPr>
          <p:cNvPr id="71" name="Google Shape;71;p57"/>
          <p:cNvPicPr preferRelativeResize="0"/>
          <p:nvPr/>
        </p:nvPicPr>
        <p:blipFill rotWithShape="1">
          <a:blip r:embed="rId2">
            <a:alphaModFix amt="29000"/>
          </a:blip>
          <a:srcRect b="0" l="0" r="0" t="0"/>
          <a:stretch/>
        </p:blipFill>
        <p:spPr>
          <a:xfrm flipH="1">
            <a:off x="0" y="0"/>
            <a:ext cx="9144000" cy="514350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72" name="Shape 72"/>
        <p:cNvGrpSpPr/>
        <p:nvPr/>
      </p:nvGrpSpPr>
      <p:grpSpPr>
        <a:xfrm>
          <a:off x="0" y="0"/>
          <a:ext cx="0" cy="0"/>
          <a:chOff x="0" y="0"/>
          <a:chExt cx="0" cy="0"/>
        </a:xfrm>
      </p:grpSpPr>
      <p:sp>
        <p:nvSpPr>
          <p:cNvPr id="73" name="Google Shape;73;g3f515451538_0_76"/>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4" name="Google Shape;74;g3f515451538_0_76"/>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75" name="Google Shape;75;g3f515451538_0_7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p:spTree>
      <p:nvGrpSpPr>
        <p:cNvPr id="76" name="Shape 76"/>
        <p:cNvGrpSpPr/>
        <p:nvPr/>
      </p:nvGrpSpPr>
      <p:grpSpPr>
        <a:xfrm>
          <a:off x="0" y="0"/>
          <a:ext cx="0" cy="0"/>
          <a:chOff x="0" y="0"/>
          <a:chExt cx="0" cy="0"/>
        </a:xfrm>
      </p:grpSpPr>
      <p:pic>
        <p:nvPicPr>
          <p:cNvPr id="77" name="Google Shape;77;g3f6d688a5d6_0_212"/>
          <p:cNvPicPr preferRelativeResize="0"/>
          <p:nvPr/>
        </p:nvPicPr>
        <p:blipFill rotWithShape="1">
          <a:blip r:embed="rId2">
            <a:alphaModFix/>
          </a:blip>
          <a:srcRect b="12495" l="0" r="0" t="12503"/>
          <a:stretch/>
        </p:blipFill>
        <p:spPr>
          <a:xfrm>
            <a:off x="0" y="0"/>
            <a:ext cx="9144000" cy="5143501"/>
          </a:xfrm>
          <a:prstGeom prst="rect">
            <a:avLst/>
          </a:prstGeom>
          <a:noFill/>
          <a:ln>
            <a:noFill/>
          </a:ln>
        </p:spPr>
      </p:pic>
      <p:sp>
        <p:nvSpPr>
          <p:cNvPr id="78" name="Google Shape;78;g3f6d688a5d6_0_212"/>
          <p:cNvSpPr/>
          <p:nvPr/>
        </p:nvSpPr>
        <p:spPr>
          <a:xfrm>
            <a:off x="0" y="2692774"/>
            <a:ext cx="9144000" cy="2450700"/>
          </a:xfrm>
          <a:prstGeom prst="rect">
            <a:avLst/>
          </a:prstGeom>
          <a:gradFill>
            <a:gsLst>
              <a:gs pos="0">
                <a:srgbClr val="000000">
                  <a:alpha val="0"/>
                </a:srgbClr>
              </a:gs>
              <a:gs pos="100000">
                <a:srgbClr val="000000">
                  <a:alpha val="60000"/>
                </a:srgbClr>
              </a:gs>
            </a:gsLst>
            <a:lin ang="5400012" scaled="0"/>
          </a:gra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Gill Sans"/>
              <a:ea typeface="Gill Sans"/>
              <a:cs typeface="Gill Sans"/>
              <a:sym typeface="Gill Sans"/>
            </a:endParaRPr>
          </a:p>
        </p:txBody>
      </p:sp>
      <p:sp>
        <p:nvSpPr>
          <p:cNvPr id="79" name="Google Shape;79;g3f6d688a5d6_0_212"/>
          <p:cNvSpPr/>
          <p:nvPr/>
        </p:nvSpPr>
        <p:spPr>
          <a:xfrm rot="3300957">
            <a:off x="5615280" y="207101"/>
            <a:ext cx="5968685" cy="2836993"/>
          </a:xfrm>
          <a:custGeom>
            <a:rect b="b" l="l" r="r" t="t"/>
            <a:pathLst>
              <a:path extrusionOk="0" h="963146" w="2024933">
                <a:moveTo>
                  <a:pt x="667231" y="0"/>
                </a:moveTo>
                <a:lnTo>
                  <a:pt x="2024933" y="963146"/>
                </a:lnTo>
                <a:lnTo>
                  <a:pt x="0" y="963146"/>
                </a:lnTo>
                <a:lnTo>
                  <a:pt x="667231" y="0"/>
                </a:ln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accent1"/>
              </a:solidFill>
              <a:latin typeface="Gill Sans"/>
              <a:ea typeface="Gill Sans"/>
              <a:cs typeface="Gill Sans"/>
              <a:sym typeface="Gill Sans"/>
            </a:endParaRPr>
          </a:p>
        </p:txBody>
      </p:sp>
      <p:pic>
        <p:nvPicPr>
          <p:cNvPr id="80" name="Google Shape;80;g3f6d688a5d6_0_212"/>
          <p:cNvPicPr preferRelativeResize="0"/>
          <p:nvPr/>
        </p:nvPicPr>
        <p:blipFill rotWithShape="1">
          <a:blip r:embed="rId3">
            <a:alphaModFix/>
          </a:blip>
          <a:srcRect b="0" l="0" r="0" t="0"/>
          <a:stretch/>
        </p:blipFill>
        <p:spPr>
          <a:xfrm>
            <a:off x="6845380" y="188608"/>
            <a:ext cx="2151558" cy="1853323"/>
          </a:xfrm>
          <a:prstGeom prst="rect">
            <a:avLst/>
          </a:prstGeom>
          <a:noFill/>
          <a:ln>
            <a:noFill/>
          </a:ln>
        </p:spPr>
      </p:pic>
      <p:sp>
        <p:nvSpPr>
          <p:cNvPr id="81" name="Google Shape;81;g3f6d688a5d6_0_212"/>
          <p:cNvSpPr txBox="1"/>
          <p:nvPr>
            <p:ph idx="1" type="subTitle"/>
          </p:nvPr>
        </p:nvSpPr>
        <p:spPr>
          <a:xfrm>
            <a:off x="435896" y="4300255"/>
            <a:ext cx="6039000" cy="442800"/>
          </a:xfrm>
          <a:prstGeom prst="rect">
            <a:avLst/>
          </a:prstGeom>
          <a:noFill/>
          <a:ln>
            <a:noFill/>
          </a:ln>
        </p:spPr>
        <p:txBody>
          <a:bodyPr anchorCtr="0" anchor="t" bIns="34275" lIns="68575" spcFirstLastPara="1" rIns="68575" wrap="square" tIns="34275">
            <a:normAutofit/>
          </a:bodyPr>
          <a:lstStyle>
            <a:lvl1pPr lvl="0" algn="l">
              <a:lnSpc>
                <a:spcPct val="150000"/>
              </a:lnSpc>
              <a:spcBef>
                <a:spcPts val="300"/>
              </a:spcBef>
              <a:spcAft>
                <a:spcPts val="0"/>
              </a:spcAft>
              <a:buSzPts val="1300"/>
              <a:buNone/>
              <a:defRPr b="0" i="0" sz="1400" cap="none">
                <a:solidFill>
                  <a:schemeClr val="lt1"/>
                </a:solidFill>
                <a:latin typeface="Roboto Serif"/>
                <a:ea typeface="Roboto Serif"/>
                <a:cs typeface="Roboto Serif"/>
                <a:sym typeface="Roboto Serif"/>
              </a:defRPr>
            </a:lvl1pPr>
            <a:lvl2pPr lvl="1" algn="ctr">
              <a:lnSpc>
                <a:spcPct val="150000"/>
              </a:lnSpc>
              <a:spcBef>
                <a:spcPts val="500"/>
              </a:spcBef>
              <a:spcAft>
                <a:spcPts val="0"/>
              </a:spcAft>
              <a:buSzPts val="1100"/>
              <a:buNone/>
              <a:defRPr>
                <a:solidFill>
                  <a:srgbClr val="888888"/>
                </a:solidFill>
              </a:defRPr>
            </a:lvl2pPr>
            <a:lvl3pPr lvl="2" algn="ctr">
              <a:lnSpc>
                <a:spcPct val="150000"/>
              </a:lnSpc>
              <a:spcBef>
                <a:spcPts val="500"/>
              </a:spcBef>
              <a:spcAft>
                <a:spcPts val="0"/>
              </a:spcAft>
              <a:buSzPts val="1000"/>
              <a:buNone/>
              <a:defRPr>
                <a:solidFill>
                  <a:srgbClr val="888888"/>
                </a:solidFill>
              </a:defRPr>
            </a:lvl3pPr>
            <a:lvl4pPr lvl="3" algn="ctr">
              <a:lnSpc>
                <a:spcPct val="150000"/>
              </a:lnSpc>
              <a:spcBef>
                <a:spcPts val="500"/>
              </a:spcBef>
              <a:spcAft>
                <a:spcPts val="0"/>
              </a:spcAft>
              <a:buSzPts val="900"/>
              <a:buNone/>
              <a:defRPr>
                <a:solidFill>
                  <a:srgbClr val="888888"/>
                </a:solidFill>
              </a:defRPr>
            </a:lvl4pPr>
            <a:lvl5pPr lvl="4" algn="ctr">
              <a:lnSpc>
                <a:spcPct val="150000"/>
              </a:lnSpc>
              <a:spcBef>
                <a:spcPts val="500"/>
              </a:spcBef>
              <a:spcAft>
                <a:spcPts val="0"/>
              </a:spcAft>
              <a:buSzPts val="700"/>
              <a:buNone/>
              <a:defRPr>
                <a:solidFill>
                  <a:srgbClr val="888888"/>
                </a:solidFill>
              </a:defRPr>
            </a:lvl5pPr>
            <a:lvl6pPr lvl="5" algn="ctr">
              <a:lnSpc>
                <a:spcPct val="100000"/>
              </a:lnSpc>
              <a:spcBef>
                <a:spcPts val="500"/>
              </a:spcBef>
              <a:spcAft>
                <a:spcPts val="0"/>
              </a:spcAft>
              <a:buSzPts val="900"/>
              <a:buNone/>
              <a:defRPr>
                <a:solidFill>
                  <a:srgbClr val="888888"/>
                </a:solidFill>
              </a:defRPr>
            </a:lvl6pPr>
            <a:lvl7pPr lvl="6" algn="ctr">
              <a:lnSpc>
                <a:spcPct val="100000"/>
              </a:lnSpc>
              <a:spcBef>
                <a:spcPts val="500"/>
              </a:spcBef>
              <a:spcAft>
                <a:spcPts val="0"/>
              </a:spcAft>
              <a:buSzPts val="900"/>
              <a:buNone/>
              <a:defRPr>
                <a:solidFill>
                  <a:srgbClr val="888888"/>
                </a:solidFill>
              </a:defRPr>
            </a:lvl7pPr>
            <a:lvl8pPr lvl="7" algn="ctr">
              <a:lnSpc>
                <a:spcPct val="100000"/>
              </a:lnSpc>
              <a:spcBef>
                <a:spcPts val="500"/>
              </a:spcBef>
              <a:spcAft>
                <a:spcPts val="0"/>
              </a:spcAft>
              <a:buSzPts val="900"/>
              <a:buNone/>
              <a:defRPr>
                <a:solidFill>
                  <a:srgbClr val="888888"/>
                </a:solidFill>
              </a:defRPr>
            </a:lvl8pPr>
            <a:lvl9pPr lvl="8" algn="ctr">
              <a:lnSpc>
                <a:spcPct val="100000"/>
              </a:lnSpc>
              <a:spcBef>
                <a:spcPts val="500"/>
              </a:spcBef>
              <a:spcAft>
                <a:spcPts val="500"/>
              </a:spcAft>
              <a:buSzPts val="900"/>
              <a:buNone/>
              <a:defRPr>
                <a:solidFill>
                  <a:srgbClr val="888888"/>
                </a:solidFill>
              </a:defRPr>
            </a:lvl9pPr>
          </a:lstStyle>
          <a:p/>
        </p:txBody>
      </p:sp>
      <p:sp>
        <p:nvSpPr>
          <p:cNvPr id="82" name="Google Shape;82;g3f6d688a5d6_0_212"/>
          <p:cNvSpPr txBox="1"/>
          <p:nvPr>
            <p:ph type="ctrTitle"/>
          </p:nvPr>
        </p:nvSpPr>
        <p:spPr>
          <a:xfrm>
            <a:off x="435893" y="3193995"/>
            <a:ext cx="6039000" cy="1106400"/>
          </a:xfrm>
          <a:prstGeom prst="rect">
            <a:avLst/>
          </a:prstGeom>
          <a:noFill/>
          <a:ln>
            <a:noFill/>
          </a:ln>
        </p:spPr>
        <p:txBody>
          <a:bodyPr anchorCtr="0" anchor="b" bIns="34275" lIns="68575" spcFirstLastPara="1" rIns="68575" wrap="square" tIns="34275">
            <a:normAutofit/>
          </a:bodyPr>
          <a:lstStyle>
            <a:lvl1pPr lvl="0" algn="l">
              <a:lnSpc>
                <a:spcPct val="100000"/>
              </a:lnSpc>
              <a:spcBef>
                <a:spcPts val="0"/>
              </a:spcBef>
              <a:spcAft>
                <a:spcPts val="0"/>
              </a:spcAft>
              <a:buClr>
                <a:schemeClr val="lt1"/>
              </a:buClr>
              <a:buSzPts val="2700"/>
              <a:buFont typeface="Montserrat ExtraBold"/>
              <a:buNone/>
              <a:defRPr b="1" i="0" sz="2700" cap="none">
                <a:solidFill>
                  <a:schemeClr val="lt1"/>
                </a:solidFill>
                <a:latin typeface="Montserrat ExtraBold"/>
                <a:ea typeface="Montserrat ExtraBold"/>
                <a:cs typeface="Montserrat ExtraBold"/>
                <a:sym typeface="Montserrat ExtraBold"/>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83" name="Shape 83"/>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11" name="Shape 11"/>
        <p:cNvGrpSpPr/>
        <p:nvPr/>
      </p:nvGrpSpPr>
      <p:grpSpPr>
        <a:xfrm>
          <a:off x="0" y="0"/>
          <a:ext cx="0" cy="0"/>
          <a:chOff x="0" y="0"/>
          <a:chExt cx="0" cy="0"/>
        </a:xfrm>
      </p:grpSpPr>
      <p:pic>
        <p:nvPicPr>
          <p:cNvPr id="12" name="Google Shape;12;p40"/>
          <p:cNvPicPr preferRelativeResize="0"/>
          <p:nvPr/>
        </p:nvPicPr>
        <p:blipFill rotWithShape="1">
          <a:blip r:embed="rId2">
            <a:alphaModFix/>
          </a:blip>
          <a:srcRect b="0" l="0" r="0" t="0"/>
          <a:stretch/>
        </p:blipFill>
        <p:spPr>
          <a:xfrm rot="10800000">
            <a:off x="0" y="0"/>
            <a:ext cx="9144000" cy="5143500"/>
          </a:xfrm>
          <a:prstGeom prst="rect">
            <a:avLst/>
          </a:prstGeom>
          <a:noFill/>
          <a:ln>
            <a:noFill/>
          </a:ln>
        </p:spPr>
      </p:pic>
      <p:sp>
        <p:nvSpPr>
          <p:cNvPr id="13" name="Google Shape;13;p40"/>
          <p:cNvSpPr txBox="1"/>
          <p:nvPr>
            <p:ph type="title"/>
          </p:nvPr>
        </p:nvSpPr>
        <p:spPr>
          <a:xfrm>
            <a:off x="715100" y="1547208"/>
            <a:ext cx="1335600" cy="5253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3000"/>
              <a:buNone/>
              <a:defRPr b="0" sz="2000">
                <a:solidFill>
                  <a:schemeClr val="accent3"/>
                </a:solidFill>
                <a:latin typeface="Golos Text Medium"/>
                <a:ea typeface="Golos Text Medium"/>
                <a:cs typeface="Golos Text Medium"/>
                <a:sym typeface="Golos Text Medium"/>
              </a:defRPr>
            </a:lvl1pPr>
            <a:lvl2pPr lvl="1" algn="l">
              <a:lnSpc>
                <a:spcPct val="115000"/>
              </a:lnSpc>
              <a:spcBef>
                <a:spcPts val="0"/>
              </a:spcBef>
              <a:spcAft>
                <a:spcPts val="0"/>
              </a:spcAft>
              <a:buSzPts val="3000"/>
              <a:buNone/>
              <a:defRPr sz="3000"/>
            </a:lvl2pPr>
            <a:lvl3pPr lvl="2" algn="l">
              <a:lnSpc>
                <a:spcPct val="115000"/>
              </a:lnSpc>
              <a:spcBef>
                <a:spcPts val="0"/>
              </a:spcBef>
              <a:spcAft>
                <a:spcPts val="0"/>
              </a:spcAft>
              <a:buSzPts val="3000"/>
              <a:buNone/>
              <a:defRPr sz="3000"/>
            </a:lvl3pPr>
            <a:lvl4pPr lvl="3" algn="l">
              <a:lnSpc>
                <a:spcPct val="115000"/>
              </a:lnSpc>
              <a:spcBef>
                <a:spcPts val="0"/>
              </a:spcBef>
              <a:spcAft>
                <a:spcPts val="0"/>
              </a:spcAft>
              <a:buSzPts val="3000"/>
              <a:buNone/>
              <a:defRPr sz="3000"/>
            </a:lvl4pPr>
            <a:lvl5pPr lvl="4" algn="l">
              <a:lnSpc>
                <a:spcPct val="115000"/>
              </a:lnSpc>
              <a:spcBef>
                <a:spcPts val="0"/>
              </a:spcBef>
              <a:spcAft>
                <a:spcPts val="0"/>
              </a:spcAft>
              <a:buSzPts val="3000"/>
              <a:buNone/>
              <a:defRPr sz="3000"/>
            </a:lvl5pPr>
            <a:lvl6pPr lvl="5" algn="l">
              <a:lnSpc>
                <a:spcPct val="115000"/>
              </a:lnSpc>
              <a:spcBef>
                <a:spcPts val="0"/>
              </a:spcBef>
              <a:spcAft>
                <a:spcPts val="0"/>
              </a:spcAft>
              <a:buSzPts val="3000"/>
              <a:buNone/>
              <a:defRPr sz="3000"/>
            </a:lvl6pPr>
            <a:lvl7pPr lvl="6" algn="l">
              <a:lnSpc>
                <a:spcPct val="115000"/>
              </a:lnSpc>
              <a:spcBef>
                <a:spcPts val="0"/>
              </a:spcBef>
              <a:spcAft>
                <a:spcPts val="0"/>
              </a:spcAft>
              <a:buSzPts val="3000"/>
              <a:buNone/>
              <a:defRPr sz="3000"/>
            </a:lvl7pPr>
            <a:lvl8pPr lvl="7" algn="l">
              <a:lnSpc>
                <a:spcPct val="115000"/>
              </a:lnSpc>
              <a:spcBef>
                <a:spcPts val="0"/>
              </a:spcBef>
              <a:spcAft>
                <a:spcPts val="0"/>
              </a:spcAft>
              <a:buSzPts val="3000"/>
              <a:buNone/>
              <a:defRPr sz="3000"/>
            </a:lvl8pPr>
            <a:lvl9pPr lvl="8" algn="l">
              <a:lnSpc>
                <a:spcPct val="115000"/>
              </a:lnSpc>
              <a:spcBef>
                <a:spcPts val="0"/>
              </a:spcBef>
              <a:spcAft>
                <a:spcPts val="0"/>
              </a:spcAft>
              <a:buSzPts val="3000"/>
              <a:buNone/>
              <a:defRPr sz="3000"/>
            </a:lvl9pPr>
          </a:lstStyle>
          <a:p/>
        </p:txBody>
      </p:sp>
      <p:sp>
        <p:nvSpPr>
          <p:cNvPr id="14" name="Google Shape;14;p40"/>
          <p:cNvSpPr txBox="1"/>
          <p:nvPr>
            <p:ph idx="1" type="subTitle"/>
          </p:nvPr>
        </p:nvSpPr>
        <p:spPr>
          <a:xfrm>
            <a:off x="2050814" y="1547208"/>
            <a:ext cx="6378300" cy="5253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Clr>
                <a:schemeClr val="dk1"/>
              </a:buClr>
              <a:buSzPts val="2400"/>
              <a:buFont typeface="Bebas Neue"/>
              <a:buNone/>
              <a:defRPr sz="2000">
                <a:solidFill>
                  <a:schemeClr val="dk1"/>
                </a:solidFill>
                <a:latin typeface="Golos Text Medium"/>
                <a:ea typeface="Golos Text Medium"/>
                <a:cs typeface="Golos Text Medium"/>
                <a:sym typeface="Golos Text Medium"/>
              </a:defRPr>
            </a:lvl1pPr>
            <a:lvl2pPr lvl="1"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5" name="Google Shape;15;p40"/>
          <p:cNvSpPr txBox="1"/>
          <p:nvPr>
            <p:ph idx="2" type="title"/>
          </p:nvPr>
        </p:nvSpPr>
        <p:spPr>
          <a:xfrm>
            <a:off x="715100" y="535000"/>
            <a:ext cx="7713900" cy="707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Clr>
                <a:schemeClr val="dk1"/>
              </a:buClr>
              <a:buSzPts val="3000"/>
              <a:buFont typeface="Golos Text"/>
              <a:buNone/>
              <a:defRPr b="0" sz="3000">
                <a:solidFill>
                  <a:schemeClr val="dk1"/>
                </a:solidFill>
                <a:latin typeface="Golos Text Medium"/>
                <a:ea typeface="Golos Text Medium"/>
                <a:cs typeface="Golos Text Medium"/>
                <a:sym typeface="Golos Text Medium"/>
              </a:defRPr>
            </a:lvl1pPr>
            <a:lvl2pPr lvl="1" algn="l">
              <a:lnSpc>
                <a:spcPct val="115000"/>
              </a:lnSpc>
              <a:spcBef>
                <a:spcPts val="0"/>
              </a:spcBef>
              <a:spcAft>
                <a:spcPts val="0"/>
              </a:spcAft>
              <a:buClr>
                <a:schemeClr val="dk1"/>
              </a:buClr>
              <a:buSzPts val="3200"/>
              <a:buFont typeface="Golos Text"/>
              <a:buNone/>
              <a:defRPr b="1" sz="3200">
                <a:solidFill>
                  <a:schemeClr val="dk1"/>
                </a:solidFill>
                <a:latin typeface="Golos Text"/>
                <a:ea typeface="Golos Text"/>
                <a:cs typeface="Golos Text"/>
                <a:sym typeface="Golos Text"/>
              </a:defRPr>
            </a:lvl2pPr>
            <a:lvl3pPr lvl="2" algn="l">
              <a:lnSpc>
                <a:spcPct val="115000"/>
              </a:lnSpc>
              <a:spcBef>
                <a:spcPts val="0"/>
              </a:spcBef>
              <a:spcAft>
                <a:spcPts val="0"/>
              </a:spcAft>
              <a:buClr>
                <a:schemeClr val="dk1"/>
              </a:buClr>
              <a:buSzPts val="3200"/>
              <a:buFont typeface="Golos Text"/>
              <a:buNone/>
              <a:defRPr b="1" sz="3200">
                <a:solidFill>
                  <a:schemeClr val="dk1"/>
                </a:solidFill>
                <a:latin typeface="Golos Text"/>
                <a:ea typeface="Golos Text"/>
                <a:cs typeface="Golos Text"/>
                <a:sym typeface="Golos Text"/>
              </a:defRPr>
            </a:lvl3pPr>
            <a:lvl4pPr lvl="3" algn="l">
              <a:lnSpc>
                <a:spcPct val="115000"/>
              </a:lnSpc>
              <a:spcBef>
                <a:spcPts val="0"/>
              </a:spcBef>
              <a:spcAft>
                <a:spcPts val="0"/>
              </a:spcAft>
              <a:buClr>
                <a:schemeClr val="dk1"/>
              </a:buClr>
              <a:buSzPts val="3200"/>
              <a:buFont typeface="Golos Text"/>
              <a:buNone/>
              <a:defRPr b="1" sz="3200">
                <a:solidFill>
                  <a:schemeClr val="dk1"/>
                </a:solidFill>
                <a:latin typeface="Golos Text"/>
                <a:ea typeface="Golos Text"/>
                <a:cs typeface="Golos Text"/>
                <a:sym typeface="Golos Text"/>
              </a:defRPr>
            </a:lvl4pPr>
            <a:lvl5pPr lvl="4" algn="l">
              <a:lnSpc>
                <a:spcPct val="115000"/>
              </a:lnSpc>
              <a:spcBef>
                <a:spcPts val="0"/>
              </a:spcBef>
              <a:spcAft>
                <a:spcPts val="0"/>
              </a:spcAft>
              <a:buClr>
                <a:schemeClr val="dk1"/>
              </a:buClr>
              <a:buSzPts val="3200"/>
              <a:buFont typeface="Golos Text"/>
              <a:buNone/>
              <a:defRPr b="1" sz="3200">
                <a:solidFill>
                  <a:schemeClr val="dk1"/>
                </a:solidFill>
                <a:latin typeface="Golos Text"/>
                <a:ea typeface="Golos Text"/>
                <a:cs typeface="Golos Text"/>
                <a:sym typeface="Golos Text"/>
              </a:defRPr>
            </a:lvl5pPr>
            <a:lvl6pPr lvl="5" algn="l">
              <a:lnSpc>
                <a:spcPct val="115000"/>
              </a:lnSpc>
              <a:spcBef>
                <a:spcPts val="0"/>
              </a:spcBef>
              <a:spcAft>
                <a:spcPts val="0"/>
              </a:spcAft>
              <a:buClr>
                <a:schemeClr val="dk1"/>
              </a:buClr>
              <a:buSzPts val="3200"/>
              <a:buFont typeface="Golos Text"/>
              <a:buNone/>
              <a:defRPr b="1" sz="3200">
                <a:solidFill>
                  <a:schemeClr val="dk1"/>
                </a:solidFill>
                <a:latin typeface="Golos Text"/>
                <a:ea typeface="Golos Text"/>
                <a:cs typeface="Golos Text"/>
                <a:sym typeface="Golos Text"/>
              </a:defRPr>
            </a:lvl6pPr>
            <a:lvl7pPr lvl="6" algn="l">
              <a:lnSpc>
                <a:spcPct val="115000"/>
              </a:lnSpc>
              <a:spcBef>
                <a:spcPts val="0"/>
              </a:spcBef>
              <a:spcAft>
                <a:spcPts val="0"/>
              </a:spcAft>
              <a:buClr>
                <a:schemeClr val="dk1"/>
              </a:buClr>
              <a:buSzPts val="3200"/>
              <a:buFont typeface="Golos Text"/>
              <a:buNone/>
              <a:defRPr b="1" sz="3200">
                <a:solidFill>
                  <a:schemeClr val="dk1"/>
                </a:solidFill>
                <a:latin typeface="Golos Text"/>
                <a:ea typeface="Golos Text"/>
                <a:cs typeface="Golos Text"/>
                <a:sym typeface="Golos Text"/>
              </a:defRPr>
            </a:lvl7pPr>
            <a:lvl8pPr lvl="7" algn="l">
              <a:lnSpc>
                <a:spcPct val="115000"/>
              </a:lnSpc>
              <a:spcBef>
                <a:spcPts val="0"/>
              </a:spcBef>
              <a:spcAft>
                <a:spcPts val="0"/>
              </a:spcAft>
              <a:buClr>
                <a:schemeClr val="dk1"/>
              </a:buClr>
              <a:buSzPts val="3200"/>
              <a:buFont typeface="Golos Text"/>
              <a:buNone/>
              <a:defRPr b="1" sz="3200">
                <a:solidFill>
                  <a:schemeClr val="dk1"/>
                </a:solidFill>
                <a:latin typeface="Golos Text"/>
                <a:ea typeface="Golos Text"/>
                <a:cs typeface="Golos Text"/>
                <a:sym typeface="Golos Text"/>
              </a:defRPr>
            </a:lvl8pPr>
            <a:lvl9pPr lvl="8" algn="l">
              <a:lnSpc>
                <a:spcPct val="115000"/>
              </a:lnSpc>
              <a:spcBef>
                <a:spcPts val="0"/>
              </a:spcBef>
              <a:spcAft>
                <a:spcPts val="0"/>
              </a:spcAft>
              <a:buClr>
                <a:schemeClr val="dk1"/>
              </a:buClr>
              <a:buSzPts val="3200"/>
              <a:buFont typeface="Golos Text"/>
              <a:buNone/>
              <a:defRPr b="1" sz="3200">
                <a:solidFill>
                  <a:schemeClr val="dk1"/>
                </a:solidFill>
                <a:latin typeface="Golos Text"/>
                <a:ea typeface="Golos Text"/>
                <a:cs typeface="Golos Text"/>
                <a:sym typeface="Golos Text"/>
              </a:defRPr>
            </a:lvl9pPr>
          </a:lstStyle>
          <a:p/>
        </p:txBody>
      </p:sp>
      <p:sp>
        <p:nvSpPr>
          <p:cNvPr id="16" name="Google Shape;16;p40"/>
          <p:cNvSpPr txBox="1"/>
          <p:nvPr>
            <p:ph idx="3" type="title"/>
          </p:nvPr>
        </p:nvSpPr>
        <p:spPr>
          <a:xfrm>
            <a:off x="715100" y="2224908"/>
            <a:ext cx="1335600" cy="5253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3000"/>
              <a:buNone/>
              <a:defRPr b="0" sz="2000">
                <a:solidFill>
                  <a:schemeClr val="accent3"/>
                </a:solidFill>
                <a:latin typeface="Golos Text Medium"/>
                <a:ea typeface="Golos Text Medium"/>
                <a:cs typeface="Golos Text Medium"/>
                <a:sym typeface="Golos Text Medium"/>
              </a:defRPr>
            </a:lvl1pPr>
            <a:lvl2pPr lvl="1" algn="l">
              <a:lnSpc>
                <a:spcPct val="115000"/>
              </a:lnSpc>
              <a:spcBef>
                <a:spcPts val="0"/>
              </a:spcBef>
              <a:spcAft>
                <a:spcPts val="0"/>
              </a:spcAft>
              <a:buSzPts val="3000"/>
              <a:buNone/>
              <a:defRPr sz="3000"/>
            </a:lvl2pPr>
            <a:lvl3pPr lvl="2" algn="l">
              <a:lnSpc>
                <a:spcPct val="115000"/>
              </a:lnSpc>
              <a:spcBef>
                <a:spcPts val="0"/>
              </a:spcBef>
              <a:spcAft>
                <a:spcPts val="0"/>
              </a:spcAft>
              <a:buSzPts val="3000"/>
              <a:buNone/>
              <a:defRPr sz="3000"/>
            </a:lvl3pPr>
            <a:lvl4pPr lvl="3" algn="l">
              <a:lnSpc>
                <a:spcPct val="115000"/>
              </a:lnSpc>
              <a:spcBef>
                <a:spcPts val="0"/>
              </a:spcBef>
              <a:spcAft>
                <a:spcPts val="0"/>
              </a:spcAft>
              <a:buSzPts val="3000"/>
              <a:buNone/>
              <a:defRPr sz="3000"/>
            </a:lvl4pPr>
            <a:lvl5pPr lvl="4" algn="l">
              <a:lnSpc>
                <a:spcPct val="115000"/>
              </a:lnSpc>
              <a:spcBef>
                <a:spcPts val="0"/>
              </a:spcBef>
              <a:spcAft>
                <a:spcPts val="0"/>
              </a:spcAft>
              <a:buSzPts val="3000"/>
              <a:buNone/>
              <a:defRPr sz="3000"/>
            </a:lvl5pPr>
            <a:lvl6pPr lvl="5" algn="l">
              <a:lnSpc>
                <a:spcPct val="115000"/>
              </a:lnSpc>
              <a:spcBef>
                <a:spcPts val="0"/>
              </a:spcBef>
              <a:spcAft>
                <a:spcPts val="0"/>
              </a:spcAft>
              <a:buSzPts val="3000"/>
              <a:buNone/>
              <a:defRPr sz="3000"/>
            </a:lvl6pPr>
            <a:lvl7pPr lvl="6" algn="l">
              <a:lnSpc>
                <a:spcPct val="115000"/>
              </a:lnSpc>
              <a:spcBef>
                <a:spcPts val="0"/>
              </a:spcBef>
              <a:spcAft>
                <a:spcPts val="0"/>
              </a:spcAft>
              <a:buSzPts val="3000"/>
              <a:buNone/>
              <a:defRPr sz="3000"/>
            </a:lvl7pPr>
            <a:lvl8pPr lvl="7" algn="l">
              <a:lnSpc>
                <a:spcPct val="115000"/>
              </a:lnSpc>
              <a:spcBef>
                <a:spcPts val="0"/>
              </a:spcBef>
              <a:spcAft>
                <a:spcPts val="0"/>
              </a:spcAft>
              <a:buSzPts val="3000"/>
              <a:buNone/>
              <a:defRPr sz="3000"/>
            </a:lvl8pPr>
            <a:lvl9pPr lvl="8" algn="l">
              <a:lnSpc>
                <a:spcPct val="115000"/>
              </a:lnSpc>
              <a:spcBef>
                <a:spcPts val="0"/>
              </a:spcBef>
              <a:spcAft>
                <a:spcPts val="0"/>
              </a:spcAft>
              <a:buSzPts val="3000"/>
              <a:buNone/>
              <a:defRPr sz="3000"/>
            </a:lvl9pPr>
          </a:lstStyle>
          <a:p/>
        </p:txBody>
      </p:sp>
      <p:sp>
        <p:nvSpPr>
          <p:cNvPr id="17" name="Google Shape;17;p40"/>
          <p:cNvSpPr txBox="1"/>
          <p:nvPr>
            <p:ph idx="4" type="subTitle"/>
          </p:nvPr>
        </p:nvSpPr>
        <p:spPr>
          <a:xfrm>
            <a:off x="2050814" y="2224908"/>
            <a:ext cx="6378300" cy="5253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Clr>
                <a:schemeClr val="dk1"/>
              </a:buClr>
              <a:buSzPts val="2400"/>
              <a:buFont typeface="Bebas Neue"/>
              <a:buNone/>
              <a:defRPr sz="2000">
                <a:solidFill>
                  <a:schemeClr val="dk1"/>
                </a:solidFill>
                <a:latin typeface="Golos Text Medium"/>
                <a:ea typeface="Golos Text Medium"/>
                <a:cs typeface="Golos Text Medium"/>
                <a:sym typeface="Golos Text Medium"/>
              </a:defRPr>
            </a:lvl1pPr>
            <a:lvl2pPr lvl="1"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18" name="Google Shape;18;p40"/>
          <p:cNvSpPr txBox="1"/>
          <p:nvPr>
            <p:ph idx="5" type="title"/>
          </p:nvPr>
        </p:nvSpPr>
        <p:spPr>
          <a:xfrm>
            <a:off x="715100" y="2902608"/>
            <a:ext cx="1335600" cy="5253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3000"/>
              <a:buNone/>
              <a:defRPr b="0" sz="2000">
                <a:solidFill>
                  <a:schemeClr val="accent3"/>
                </a:solidFill>
                <a:latin typeface="Golos Text Medium"/>
                <a:ea typeface="Golos Text Medium"/>
                <a:cs typeface="Golos Text Medium"/>
                <a:sym typeface="Golos Text Medium"/>
              </a:defRPr>
            </a:lvl1pPr>
            <a:lvl2pPr lvl="1" algn="l">
              <a:lnSpc>
                <a:spcPct val="115000"/>
              </a:lnSpc>
              <a:spcBef>
                <a:spcPts val="0"/>
              </a:spcBef>
              <a:spcAft>
                <a:spcPts val="0"/>
              </a:spcAft>
              <a:buSzPts val="3000"/>
              <a:buNone/>
              <a:defRPr sz="3000"/>
            </a:lvl2pPr>
            <a:lvl3pPr lvl="2" algn="l">
              <a:lnSpc>
                <a:spcPct val="115000"/>
              </a:lnSpc>
              <a:spcBef>
                <a:spcPts val="0"/>
              </a:spcBef>
              <a:spcAft>
                <a:spcPts val="0"/>
              </a:spcAft>
              <a:buSzPts val="3000"/>
              <a:buNone/>
              <a:defRPr sz="3000"/>
            </a:lvl3pPr>
            <a:lvl4pPr lvl="3" algn="l">
              <a:lnSpc>
                <a:spcPct val="115000"/>
              </a:lnSpc>
              <a:spcBef>
                <a:spcPts val="0"/>
              </a:spcBef>
              <a:spcAft>
                <a:spcPts val="0"/>
              </a:spcAft>
              <a:buSzPts val="3000"/>
              <a:buNone/>
              <a:defRPr sz="3000"/>
            </a:lvl4pPr>
            <a:lvl5pPr lvl="4" algn="l">
              <a:lnSpc>
                <a:spcPct val="115000"/>
              </a:lnSpc>
              <a:spcBef>
                <a:spcPts val="0"/>
              </a:spcBef>
              <a:spcAft>
                <a:spcPts val="0"/>
              </a:spcAft>
              <a:buSzPts val="3000"/>
              <a:buNone/>
              <a:defRPr sz="3000"/>
            </a:lvl5pPr>
            <a:lvl6pPr lvl="5" algn="l">
              <a:lnSpc>
                <a:spcPct val="115000"/>
              </a:lnSpc>
              <a:spcBef>
                <a:spcPts val="0"/>
              </a:spcBef>
              <a:spcAft>
                <a:spcPts val="0"/>
              </a:spcAft>
              <a:buSzPts val="3000"/>
              <a:buNone/>
              <a:defRPr sz="3000"/>
            </a:lvl6pPr>
            <a:lvl7pPr lvl="6" algn="l">
              <a:lnSpc>
                <a:spcPct val="115000"/>
              </a:lnSpc>
              <a:spcBef>
                <a:spcPts val="0"/>
              </a:spcBef>
              <a:spcAft>
                <a:spcPts val="0"/>
              </a:spcAft>
              <a:buSzPts val="3000"/>
              <a:buNone/>
              <a:defRPr sz="3000"/>
            </a:lvl7pPr>
            <a:lvl8pPr lvl="7" algn="l">
              <a:lnSpc>
                <a:spcPct val="115000"/>
              </a:lnSpc>
              <a:spcBef>
                <a:spcPts val="0"/>
              </a:spcBef>
              <a:spcAft>
                <a:spcPts val="0"/>
              </a:spcAft>
              <a:buSzPts val="3000"/>
              <a:buNone/>
              <a:defRPr sz="3000"/>
            </a:lvl8pPr>
            <a:lvl9pPr lvl="8" algn="l">
              <a:lnSpc>
                <a:spcPct val="115000"/>
              </a:lnSpc>
              <a:spcBef>
                <a:spcPts val="0"/>
              </a:spcBef>
              <a:spcAft>
                <a:spcPts val="0"/>
              </a:spcAft>
              <a:buSzPts val="3000"/>
              <a:buNone/>
              <a:defRPr sz="3000"/>
            </a:lvl9pPr>
          </a:lstStyle>
          <a:p/>
        </p:txBody>
      </p:sp>
      <p:sp>
        <p:nvSpPr>
          <p:cNvPr id="19" name="Google Shape;19;p40"/>
          <p:cNvSpPr txBox="1"/>
          <p:nvPr>
            <p:ph idx="6" type="subTitle"/>
          </p:nvPr>
        </p:nvSpPr>
        <p:spPr>
          <a:xfrm>
            <a:off x="2050814" y="2902608"/>
            <a:ext cx="6378300" cy="5253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Clr>
                <a:schemeClr val="dk1"/>
              </a:buClr>
              <a:buSzPts val="2400"/>
              <a:buFont typeface="Bebas Neue"/>
              <a:buNone/>
              <a:defRPr sz="2000">
                <a:solidFill>
                  <a:schemeClr val="dk1"/>
                </a:solidFill>
                <a:latin typeface="Golos Text Medium"/>
                <a:ea typeface="Golos Text Medium"/>
                <a:cs typeface="Golos Text Medium"/>
                <a:sym typeface="Golos Text Medium"/>
              </a:defRPr>
            </a:lvl1pPr>
            <a:lvl2pPr lvl="1"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
        <p:nvSpPr>
          <p:cNvPr id="20" name="Google Shape;20;p40"/>
          <p:cNvSpPr txBox="1"/>
          <p:nvPr>
            <p:ph idx="7" type="title"/>
          </p:nvPr>
        </p:nvSpPr>
        <p:spPr>
          <a:xfrm>
            <a:off x="715100" y="3580308"/>
            <a:ext cx="1335600" cy="5253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SzPts val="3000"/>
              <a:buNone/>
              <a:defRPr b="0" sz="2000">
                <a:solidFill>
                  <a:schemeClr val="accent3"/>
                </a:solidFill>
                <a:latin typeface="Golos Text Medium"/>
                <a:ea typeface="Golos Text Medium"/>
                <a:cs typeface="Golos Text Medium"/>
                <a:sym typeface="Golos Text Medium"/>
              </a:defRPr>
            </a:lvl1pPr>
            <a:lvl2pPr lvl="1" algn="l">
              <a:lnSpc>
                <a:spcPct val="115000"/>
              </a:lnSpc>
              <a:spcBef>
                <a:spcPts val="0"/>
              </a:spcBef>
              <a:spcAft>
                <a:spcPts val="0"/>
              </a:spcAft>
              <a:buSzPts val="3000"/>
              <a:buNone/>
              <a:defRPr sz="3000"/>
            </a:lvl2pPr>
            <a:lvl3pPr lvl="2" algn="l">
              <a:lnSpc>
                <a:spcPct val="115000"/>
              </a:lnSpc>
              <a:spcBef>
                <a:spcPts val="0"/>
              </a:spcBef>
              <a:spcAft>
                <a:spcPts val="0"/>
              </a:spcAft>
              <a:buSzPts val="3000"/>
              <a:buNone/>
              <a:defRPr sz="3000"/>
            </a:lvl3pPr>
            <a:lvl4pPr lvl="3" algn="l">
              <a:lnSpc>
                <a:spcPct val="115000"/>
              </a:lnSpc>
              <a:spcBef>
                <a:spcPts val="0"/>
              </a:spcBef>
              <a:spcAft>
                <a:spcPts val="0"/>
              </a:spcAft>
              <a:buSzPts val="3000"/>
              <a:buNone/>
              <a:defRPr sz="3000"/>
            </a:lvl4pPr>
            <a:lvl5pPr lvl="4" algn="l">
              <a:lnSpc>
                <a:spcPct val="115000"/>
              </a:lnSpc>
              <a:spcBef>
                <a:spcPts val="0"/>
              </a:spcBef>
              <a:spcAft>
                <a:spcPts val="0"/>
              </a:spcAft>
              <a:buSzPts val="3000"/>
              <a:buNone/>
              <a:defRPr sz="3000"/>
            </a:lvl5pPr>
            <a:lvl6pPr lvl="5" algn="l">
              <a:lnSpc>
                <a:spcPct val="115000"/>
              </a:lnSpc>
              <a:spcBef>
                <a:spcPts val="0"/>
              </a:spcBef>
              <a:spcAft>
                <a:spcPts val="0"/>
              </a:spcAft>
              <a:buSzPts val="3000"/>
              <a:buNone/>
              <a:defRPr sz="3000"/>
            </a:lvl6pPr>
            <a:lvl7pPr lvl="6" algn="l">
              <a:lnSpc>
                <a:spcPct val="115000"/>
              </a:lnSpc>
              <a:spcBef>
                <a:spcPts val="0"/>
              </a:spcBef>
              <a:spcAft>
                <a:spcPts val="0"/>
              </a:spcAft>
              <a:buSzPts val="3000"/>
              <a:buNone/>
              <a:defRPr sz="3000"/>
            </a:lvl7pPr>
            <a:lvl8pPr lvl="7" algn="l">
              <a:lnSpc>
                <a:spcPct val="115000"/>
              </a:lnSpc>
              <a:spcBef>
                <a:spcPts val="0"/>
              </a:spcBef>
              <a:spcAft>
                <a:spcPts val="0"/>
              </a:spcAft>
              <a:buSzPts val="3000"/>
              <a:buNone/>
              <a:defRPr sz="3000"/>
            </a:lvl8pPr>
            <a:lvl9pPr lvl="8" algn="l">
              <a:lnSpc>
                <a:spcPct val="115000"/>
              </a:lnSpc>
              <a:spcBef>
                <a:spcPts val="0"/>
              </a:spcBef>
              <a:spcAft>
                <a:spcPts val="0"/>
              </a:spcAft>
              <a:buSzPts val="3000"/>
              <a:buNone/>
              <a:defRPr sz="3000"/>
            </a:lvl9pPr>
          </a:lstStyle>
          <a:p/>
        </p:txBody>
      </p:sp>
      <p:sp>
        <p:nvSpPr>
          <p:cNvPr id="21" name="Google Shape;21;p40"/>
          <p:cNvSpPr txBox="1"/>
          <p:nvPr>
            <p:ph idx="8" type="subTitle"/>
          </p:nvPr>
        </p:nvSpPr>
        <p:spPr>
          <a:xfrm>
            <a:off x="2050814" y="3580308"/>
            <a:ext cx="6378300" cy="525300"/>
          </a:xfrm>
          <a:prstGeom prst="rect">
            <a:avLst/>
          </a:prstGeom>
          <a:noFill/>
          <a:ln>
            <a:noFill/>
          </a:ln>
        </p:spPr>
        <p:txBody>
          <a:bodyPr anchorCtr="0" anchor="ctr" bIns="91425" lIns="91425" spcFirstLastPara="1" rIns="91425" wrap="square" tIns="91425">
            <a:noAutofit/>
          </a:bodyPr>
          <a:lstStyle>
            <a:lvl1pPr lvl="0" algn="l">
              <a:lnSpc>
                <a:spcPct val="115000"/>
              </a:lnSpc>
              <a:spcBef>
                <a:spcPts val="0"/>
              </a:spcBef>
              <a:spcAft>
                <a:spcPts val="0"/>
              </a:spcAft>
              <a:buClr>
                <a:schemeClr val="dk1"/>
              </a:buClr>
              <a:buSzPts val="2400"/>
              <a:buFont typeface="Bebas Neue"/>
              <a:buNone/>
              <a:defRPr sz="2000">
                <a:solidFill>
                  <a:schemeClr val="dk1"/>
                </a:solidFill>
                <a:latin typeface="Golos Text Medium"/>
                <a:ea typeface="Golos Text Medium"/>
                <a:cs typeface="Golos Text Medium"/>
                <a:sym typeface="Golos Text Medium"/>
              </a:defRPr>
            </a:lvl1pPr>
            <a:lvl2pPr lvl="1"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l">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85" name="Shape 85"/>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CUSTOM_2_1">
    <p:spTree>
      <p:nvGrpSpPr>
        <p:cNvPr id="89" name="Shape 89"/>
        <p:cNvGrpSpPr/>
        <p:nvPr/>
      </p:nvGrpSpPr>
      <p:grpSpPr>
        <a:xfrm>
          <a:off x="0" y="0"/>
          <a:ext cx="0" cy="0"/>
          <a:chOff x="0" y="0"/>
          <a:chExt cx="0" cy="0"/>
        </a:xfrm>
      </p:grpSpPr>
      <p:sp>
        <p:nvSpPr>
          <p:cNvPr id="90" name="Google Shape;90;g3f6fda2efe8_0_322"/>
          <p:cNvSpPr/>
          <p:nvPr/>
        </p:nvSpPr>
        <p:spPr>
          <a:xfrm>
            <a:off x="-75" y="-10275"/>
            <a:ext cx="9144000" cy="11808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Inter"/>
              <a:ea typeface="Inter"/>
              <a:cs typeface="Inter"/>
              <a:sym typeface="Inter"/>
            </a:endParaRPr>
          </a:p>
        </p:txBody>
      </p:sp>
      <p:sp>
        <p:nvSpPr>
          <p:cNvPr id="91" name="Google Shape;91;g3f6fda2efe8_0_322"/>
          <p:cNvSpPr txBox="1"/>
          <p:nvPr>
            <p:ph type="title"/>
          </p:nvPr>
        </p:nvSpPr>
        <p:spPr>
          <a:xfrm>
            <a:off x="713225" y="539500"/>
            <a:ext cx="7717500" cy="482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400"/>
              <a:buFont typeface="Inter"/>
              <a:buNone/>
              <a:defRPr b="1" sz="2200"/>
            </a:lvl1pPr>
            <a:lvl2pPr lvl="1" algn="ctr">
              <a:lnSpc>
                <a:spcPct val="100000"/>
              </a:lnSpc>
              <a:spcBef>
                <a:spcPts val="0"/>
              </a:spcBef>
              <a:spcAft>
                <a:spcPts val="0"/>
              </a:spcAft>
              <a:buSzPts val="2400"/>
              <a:buFont typeface="Inter"/>
              <a:buNone/>
              <a:defRPr b="1" sz="2400">
                <a:latin typeface="Inter"/>
                <a:ea typeface="Inter"/>
                <a:cs typeface="Inter"/>
                <a:sym typeface="Inter"/>
              </a:defRPr>
            </a:lvl2pPr>
            <a:lvl3pPr lvl="2" algn="ctr">
              <a:lnSpc>
                <a:spcPct val="100000"/>
              </a:lnSpc>
              <a:spcBef>
                <a:spcPts val="0"/>
              </a:spcBef>
              <a:spcAft>
                <a:spcPts val="0"/>
              </a:spcAft>
              <a:buSzPts val="2400"/>
              <a:buFont typeface="Inter"/>
              <a:buNone/>
              <a:defRPr b="1" sz="2400">
                <a:latin typeface="Inter"/>
                <a:ea typeface="Inter"/>
                <a:cs typeface="Inter"/>
                <a:sym typeface="Inter"/>
              </a:defRPr>
            </a:lvl3pPr>
            <a:lvl4pPr lvl="3" algn="ctr">
              <a:lnSpc>
                <a:spcPct val="100000"/>
              </a:lnSpc>
              <a:spcBef>
                <a:spcPts val="0"/>
              </a:spcBef>
              <a:spcAft>
                <a:spcPts val="0"/>
              </a:spcAft>
              <a:buSzPts val="2400"/>
              <a:buFont typeface="Inter"/>
              <a:buNone/>
              <a:defRPr b="1" sz="2400">
                <a:latin typeface="Inter"/>
                <a:ea typeface="Inter"/>
                <a:cs typeface="Inter"/>
                <a:sym typeface="Inter"/>
              </a:defRPr>
            </a:lvl4pPr>
            <a:lvl5pPr lvl="4" algn="ctr">
              <a:lnSpc>
                <a:spcPct val="100000"/>
              </a:lnSpc>
              <a:spcBef>
                <a:spcPts val="0"/>
              </a:spcBef>
              <a:spcAft>
                <a:spcPts val="0"/>
              </a:spcAft>
              <a:buSzPts val="2400"/>
              <a:buFont typeface="Inter"/>
              <a:buNone/>
              <a:defRPr b="1" sz="2400">
                <a:latin typeface="Inter"/>
                <a:ea typeface="Inter"/>
                <a:cs typeface="Inter"/>
                <a:sym typeface="Inter"/>
              </a:defRPr>
            </a:lvl5pPr>
            <a:lvl6pPr lvl="5" algn="ctr">
              <a:lnSpc>
                <a:spcPct val="100000"/>
              </a:lnSpc>
              <a:spcBef>
                <a:spcPts val="0"/>
              </a:spcBef>
              <a:spcAft>
                <a:spcPts val="0"/>
              </a:spcAft>
              <a:buSzPts val="2400"/>
              <a:buFont typeface="Inter"/>
              <a:buNone/>
              <a:defRPr b="1" sz="2400">
                <a:latin typeface="Inter"/>
                <a:ea typeface="Inter"/>
                <a:cs typeface="Inter"/>
                <a:sym typeface="Inter"/>
              </a:defRPr>
            </a:lvl6pPr>
            <a:lvl7pPr lvl="6" algn="ctr">
              <a:lnSpc>
                <a:spcPct val="100000"/>
              </a:lnSpc>
              <a:spcBef>
                <a:spcPts val="0"/>
              </a:spcBef>
              <a:spcAft>
                <a:spcPts val="0"/>
              </a:spcAft>
              <a:buSzPts val="2400"/>
              <a:buFont typeface="Inter"/>
              <a:buNone/>
              <a:defRPr b="1" sz="2400">
                <a:latin typeface="Inter"/>
                <a:ea typeface="Inter"/>
                <a:cs typeface="Inter"/>
                <a:sym typeface="Inter"/>
              </a:defRPr>
            </a:lvl7pPr>
            <a:lvl8pPr lvl="7" algn="ctr">
              <a:lnSpc>
                <a:spcPct val="100000"/>
              </a:lnSpc>
              <a:spcBef>
                <a:spcPts val="0"/>
              </a:spcBef>
              <a:spcAft>
                <a:spcPts val="0"/>
              </a:spcAft>
              <a:buSzPts val="2400"/>
              <a:buFont typeface="Inter"/>
              <a:buNone/>
              <a:defRPr b="1" sz="2400">
                <a:latin typeface="Inter"/>
                <a:ea typeface="Inter"/>
                <a:cs typeface="Inter"/>
                <a:sym typeface="Inter"/>
              </a:defRPr>
            </a:lvl8pPr>
            <a:lvl9pPr lvl="8" algn="ctr">
              <a:lnSpc>
                <a:spcPct val="100000"/>
              </a:lnSpc>
              <a:spcBef>
                <a:spcPts val="0"/>
              </a:spcBef>
              <a:spcAft>
                <a:spcPts val="0"/>
              </a:spcAft>
              <a:buSzPts val="2400"/>
              <a:buFont typeface="Inter"/>
              <a:buNone/>
              <a:defRPr b="1" sz="2400">
                <a:latin typeface="Inter"/>
                <a:ea typeface="Inter"/>
                <a:cs typeface="Inter"/>
                <a:sym typeface="Inte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92" name="Shape 92"/>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1">
  <p:cSld name="BLANK_1_1_1">
    <p:spTree>
      <p:nvGrpSpPr>
        <p:cNvPr id="96" name="Shape 96"/>
        <p:cNvGrpSpPr/>
        <p:nvPr/>
      </p:nvGrpSpPr>
      <p:grpSpPr>
        <a:xfrm>
          <a:off x="0" y="0"/>
          <a:ext cx="0" cy="0"/>
          <a:chOff x="0" y="0"/>
          <a:chExt cx="0" cy="0"/>
        </a:xfrm>
      </p:grpSpPr>
      <p:sp>
        <p:nvSpPr>
          <p:cNvPr id="97" name="Google Shape;97;g3f7001d949e_0_3259"/>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g3f7001d949e_0_3259"/>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g3f7001d949e_0_3259"/>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100" name="Google Shape;100;g3f7001d949e_0_3259"/>
          <p:cNvGrpSpPr/>
          <p:nvPr/>
        </p:nvGrpSpPr>
        <p:grpSpPr>
          <a:xfrm>
            <a:off x="2936542" y="-329534"/>
            <a:ext cx="2934233" cy="708308"/>
            <a:chOff x="2375925" y="3297600"/>
            <a:chExt cx="735950" cy="177650"/>
          </a:xfrm>
        </p:grpSpPr>
        <p:sp>
          <p:nvSpPr>
            <p:cNvPr id="101" name="Google Shape;101;g3f7001d949e_0_3259"/>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g3f7001d949e_0_3259"/>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g3f7001d949e_0_3259"/>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g3f7001d949e_0_3259"/>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g3f7001d949e_0_3259"/>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g3f7001d949e_0_3259"/>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7" name="Google Shape;107;g3f7001d949e_0_3259"/>
          <p:cNvSpPr txBox="1"/>
          <p:nvPr>
            <p:ph type="title"/>
          </p:nvPr>
        </p:nvSpPr>
        <p:spPr>
          <a:xfrm>
            <a:off x="4314550" y="4081400"/>
            <a:ext cx="3677100" cy="4257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Clr>
                <a:schemeClr val="dk2"/>
              </a:buClr>
              <a:buSzPts val="3000"/>
              <a:buNone/>
              <a:defRPr sz="3000">
                <a:solidFill>
                  <a:schemeClr val="dk1"/>
                </a:solidFill>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sp>
        <p:nvSpPr>
          <p:cNvPr id="108" name="Google Shape;108;g3f7001d949e_0_3259"/>
          <p:cNvSpPr txBox="1"/>
          <p:nvPr>
            <p:ph idx="1" type="subTitle"/>
          </p:nvPr>
        </p:nvSpPr>
        <p:spPr>
          <a:xfrm>
            <a:off x="4314550" y="1362650"/>
            <a:ext cx="3677100" cy="1973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500"/>
              <a:buNone/>
              <a:defRPr sz="2400"/>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grpSp>
        <p:nvGrpSpPr>
          <p:cNvPr id="109" name="Google Shape;109;g3f7001d949e_0_3259"/>
          <p:cNvGrpSpPr/>
          <p:nvPr/>
        </p:nvGrpSpPr>
        <p:grpSpPr>
          <a:xfrm>
            <a:off x="2162425" y="-597800"/>
            <a:ext cx="561850" cy="1960450"/>
            <a:chOff x="2162425" y="-597800"/>
            <a:chExt cx="561850" cy="1960450"/>
          </a:xfrm>
        </p:grpSpPr>
        <p:sp>
          <p:nvSpPr>
            <p:cNvPr id="110" name="Google Shape;110;g3f7001d949e_0_3259"/>
            <p:cNvSpPr/>
            <p:nvPr/>
          </p:nvSpPr>
          <p:spPr>
            <a:xfrm>
              <a:off x="2162425" y="880525"/>
              <a:ext cx="207150" cy="482125"/>
            </a:xfrm>
            <a:custGeom>
              <a:rect b="b" l="l" r="r" t="t"/>
              <a:pathLst>
                <a:path extrusionOk="0" h="19285" w="8286">
                  <a:moveTo>
                    <a:pt x="0" y="1"/>
                  </a:moveTo>
                  <a:lnTo>
                    <a:pt x="0" y="19284"/>
                  </a:lnTo>
                  <a:lnTo>
                    <a:pt x="8286" y="19284"/>
                  </a:lnTo>
                  <a:lnTo>
                    <a:pt x="828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g3f7001d949e_0_3259"/>
            <p:cNvSpPr/>
            <p:nvPr/>
          </p:nvSpPr>
          <p:spPr>
            <a:xfrm>
              <a:off x="2167925" y="880525"/>
              <a:ext cx="109075" cy="482125"/>
            </a:xfrm>
            <a:custGeom>
              <a:rect b="b" l="l" r="r" t="t"/>
              <a:pathLst>
                <a:path extrusionOk="0" h="19285" w="4363">
                  <a:moveTo>
                    <a:pt x="0" y="1"/>
                  </a:moveTo>
                  <a:lnTo>
                    <a:pt x="0" y="19284"/>
                  </a:lnTo>
                  <a:lnTo>
                    <a:pt x="4363" y="19284"/>
                  </a:lnTo>
                  <a:lnTo>
                    <a:pt x="4363"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g3f7001d949e_0_3259"/>
            <p:cNvSpPr/>
            <p:nvPr/>
          </p:nvSpPr>
          <p:spPr>
            <a:xfrm>
              <a:off x="2179825" y="880525"/>
              <a:ext cx="45850" cy="482125"/>
            </a:xfrm>
            <a:custGeom>
              <a:rect b="b" l="l" r="r" t="t"/>
              <a:pathLst>
                <a:path extrusionOk="0" h="19285" w="1834">
                  <a:moveTo>
                    <a:pt x="1" y="1"/>
                  </a:moveTo>
                  <a:lnTo>
                    <a:pt x="1" y="19284"/>
                  </a:lnTo>
                  <a:lnTo>
                    <a:pt x="1834" y="19284"/>
                  </a:lnTo>
                  <a:lnTo>
                    <a:pt x="1834"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g3f7001d949e_0_3259"/>
            <p:cNvSpPr/>
            <p:nvPr/>
          </p:nvSpPr>
          <p:spPr>
            <a:xfrm>
              <a:off x="2162425" y="822800"/>
              <a:ext cx="207150" cy="57750"/>
            </a:xfrm>
            <a:custGeom>
              <a:rect b="b" l="l" r="r" t="t"/>
              <a:pathLst>
                <a:path extrusionOk="0" h="2310" w="8286">
                  <a:moveTo>
                    <a:pt x="3740" y="0"/>
                  </a:moveTo>
                  <a:lnTo>
                    <a:pt x="0" y="2310"/>
                  </a:lnTo>
                  <a:lnTo>
                    <a:pt x="8286" y="2310"/>
                  </a:lnTo>
                  <a:lnTo>
                    <a:pt x="454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g3f7001d949e_0_3259"/>
            <p:cNvSpPr/>
            <p:nvPr/>
          </p:nvSpPr>
          <p:spPr>
            <a:xfrm>
              <a:off x="2167925" y="822800"/>
              <a:ext cx="108175" cy="57750"/>
            </a:xfrm>
            <a:custGeom>
              <a:rect b="b" l="l" r="r" t="t"/>
              <a:pathLst>
                <a:path extrusionOk="0" h="2310" w="4327">
                  <a:moveTo>
                    <a:pt x="3520" y="0"/>
                  </a:moveTo>
                  <a:lnTo>
                    <a:pt x="0" y="2310"/>
                  </a:lnTo>
                  <a:lnTo>
                    <a:pt x="4326" y="2310"/>
                  </a:lnTo>
                  <a:lnTo>
                    <a:pt x="3960"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g3f7001d949e_0_3259"/>
            <p:cNvSpPr/>
            <p:nvPr/>
          </p:nvSpPr>
          <p:spPr>
            <a:xfrm>
              <a:off x="2181675" y="822800"/>
              <a:ext cx="80675" cy="57750"/>
            </a:xfrm>
            <a:custGeom>
              <a:rect b="b" l="l" r="r" t="t"/>
              <a:pathLst>
                <a:path extrusionOk="0" h="2310" w="3227">
                  <a:moveTo>
                    <a:pt x="3043" y="0"/>
                  </a:moveTo>
                  <a:lnTo>
                    <a:pt x="0" y="2310"/>
                  </a:lnTo>
                  <a:lnTo>
                    <a:pt x="1760" y="2310"/>
                  </a:lnTo>
                  <a:lnTo>
                    <a:pt x="322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g3f7001d949e_0_3259"/>
            <p:cNvSpPr/>
            <p:nvPr/>
          </p:nvSpPr>
          <p:spPr>
            <a:xfrm>
              <a:off x="2255900" y="-597800"/>
              <a:ext cx="20200" cy="1420625"/>
            </a:xfrm>
            <a:custGeom>
              <a:rect b="b" l="l" r="r" t="t"/>
              <a:pathLst>
                <a:path extrusionOk="0" h="56825" w="808">
                  <a:moveTo>
                    <a:pt x="1" y="1"/>
                  </a:moveTo>
                  <a:lnTo>
                    <a:pt x="1" y="56824"/>
                  </a:lnTo>
                  <a:lnTo>
                    <a:pt x="807" y="56824"/>
                  </a:lnTo>
                  <a:lnTo>
                    <a:pt x="807"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g3f7001d949e_0_3259"/>
            <p:cNvSpPr/>
            <p:nvPr/>
          </p:nvSpPr>
          <p:spPr>
            <a:xfrm>
              <a:off x="2516200" y="273800"/>
              <a:ext cx="208075" cy="482125"/>
            </a:xfrm>
            <a:custGeom>
              <a:rect b="b" l="l" r="r" t="t"/>
              <a:pathLst>
                <a:path extrusionOk="0" h="19285" w="8323">
                  <a:moveTo>
                    <a:pt x="0" y="1"/>
                  </a:moveTo>
                  <a:lnTo>
                    <a:pt x="0" y="19284"/>
                  </a:lnTo>
                  <a:lnTo>
                    <a:pt x="8322" y="19284"/>
                  </a:lnTo>
                  <a:lnTo>
                    <a:pt x="832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3f7001d949e_0_3259"/>
            <p:cNvSpPr/>
            <p:nvPr/>
          </p:nvSpPr>
          <p:spPr>
            <a:xfrm>
              <a:off x="2521700" y="273800"/>
              <a:ext cx="109075" cy="482125"/>
            </a:xfrm>
            <a:custGeom>
              <a:rect b="b" l="l" r="r" t="t"/>
              <a:pathLst>
                <a:path extrusionOk="0" h="19285" w="4363">
                  <a:moveTo>
                    <a:pt x="0" y="1"/>
                  </a:moveTo>
                  <a:lnTo>
                    <a:pt x="0" y="19284"/>
                  </a:lnTo>
                  <a:lnTo>
                    <a:pt x="4363" y="19284"/>
                  </a:lnTo>
                  <a:lnTo>
                    <a:pt x="4363"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g3f7001d949e_0_3259"/>
            <p:cNvSpPr/>
            <p:nvPr/>
          </p:nvSpPr>
          <p:spPr>
            <a:xfrm>
              <a:off x="2533600" y="273800"/>
              <a:ext cx="45850" cy="482125"/>
            </a:xfrm>
            <a:custGeom>
              <a:rect b="b" l="l" r="r" t="t"/>
              <a:pathLst>
                <a:path extrusionOk="0" h="19285" w="1834">
                  <a:moveTo>
                    <a:pt x="1" y="1"/>
                  </a:moveTo>
                  <a:lnTo>
                    <a:pt x="1" y="19284"/>
                  </a:lnTo>
                  <a:lnTo>
                    <a:pt x="1834" y="19284"/>
                  </a:lnTo>
                  <a:lnTo>
                    <a:pt x="1834"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g3f7001d949e_0_3259"/>
            <p:cNvSpPr/>
            <p:nvPr/>
          </p:nvSpPr>
          <p:spPr>
            <a:xfrm>
              <a:off x="2516200" y="216975"/>
              <a:ext cx="208075" cy="56850"/>
            </a:xfrm>
            <a:custGeom>
              <a:rect b="b" l="l" r="r" t="t"/>
              <a:pathLst>
                <a:path extrusionOk="0" h="2274" w="8323">
                  <a:moveTo>
                    <a:pt x="3740" y="1"/>
                  </a:moveTo>
                  <a:lnTo>
                    <a:pt x="0" y="2274"/>
                  </a:lnTo>
                  <a:lnTo>
                    <a:pt x="8322" y="2274"/>
                  </a:lnTo>
                  <a:lnTo>
                    <a:pt x="458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g3f7001d949e_0_3259"/>
            <p:cNvSpPr/>
            <p:nvPr/>
          </p:nvSpPr>
          <p:spPr>
            <a:xfrm>
              <a:off x="2521700" y="216975"/>
              <a:ext cx="109075" cy="56850"/>
            </a:xfrm>
            <a:custGeom>
              <a:rect b="b" l="l" r="r" t="t"/>
              <a:pathLst>
                <a:path extrusionOk="0" h="2274" w="4363">
                  <a:moveTo>
                    <a:pt x="3556" y="1"/>
                  </a:moveTo>
                  <a:lnTo>
                    <a:pt x="0" y="2274"/>
                  </a:lnTo>
                  <a:lnTo>
                    <a:pt x="4363" y="2274"/>
                  </a:lnTo>
                  <a:lnTo>
                    <a:pt x="399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 name="Google Shape;122;g3f7001d949e_0_3259"/>
            <p:cNvSpPr/>
            <p:nvPr/>
          </p:nvSpPr>
          <p:spPr>
            <a:xfrm>
              <a:off x="2535450" y="216975"/>
              <a:ext cx="80675" cy="56850"/>
            </a:xfrm>
            <a:custGeom>
              <a:rect b="b" l="l" r="r" t="t"/>
              <a:pathLst>
                <a:path extrusionOk="0" h="2274" w="3227">
                  <a:moveTo>
                    <a:pt x="3043" y="1"/>
                  </a:moveTo>
                  <a:lnTo>
                    <a:pt x="0" y="2274"/>
                  </a:lnTo>
                  <a:lnTo>
                    <a:pt x="1760" y="2274"/>
                  </a:lnTo>
                  <a:lnTo>
                    <a:pt x="322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g3f7001d949e_0_3259"/>
            <p:cNvSpPr/>
            <p:nvPr/>
          </p:nvSpPr>
          <p:spPr>
            <a:xfrm>
              <a:off x="2609675" y="-597800"/>
              <a:ext cx="21100" cy="814800"/>
            </a:xfrm>
            <a:custGeom>
              <a:rect b="b" l="l" r="r" t="t"/>
              <a:pathLst>
                <a:path extrusionOk="0" h="32592" w="844">
                  <a:moveTo>
                    <a:pt x="1" y="1"/>
                  </a:moveTo>
                  <a:lnTo>
                    <a:pt x="1" y="32592"/>
                  </a:lnTo>
                  <a:lnTo>
                    <a:pt x="844" y="32592"/>
                  </a:lnTo>
                  <a:lnTo>
                    <a:pt x="844"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5">
  <p:cSld name="CUSTOM_4_1_1">
    <p:spTree>
      <p:nvGrpSpPr>
        <p:cNvPr id="124" name="Shape 124"/>
        <p:cNvGrpSpPr/>
        <p:nvPr/>
      </p:nvGrpSpPr>
      <p:grpSpPr>
        <a:xfrm>
          <a:off x="0" y="0"/>
          <a:ext cx="0" cy="0"/>
          <a:chOff x="0" y="0"/>
          <a:chExt cx="0" cy="0"/>
        </a:xfrm>
      </p:grpSpPr>
      <p:sp>
        <p:nvSpPr>
          <p:cNvPr id="125" name="Google Shape;125;g3f7001d949e_0_3287"/>
          <p:cNvSpPr txBox="1"/>
          <p:nvPr>
            <p:ph idx="1" type="subTitle"/>
          </p:nvPr>
        </p:nvSpPr>
        <p:spPr>
          <a:xfrm>
            <a:off x="2135725" y="3408050"/>
            <a:ext cx="4872600" cy="749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400"/>
              <a:buNone/>
              <a:defRPr sz="1600">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26" name="Google Shape;126;g3f7001d949e_0_3287"/>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g3f7001d949e_0_3287"/>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g3f7001d949e_0_3287"/>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129" name="Google Shape;129;g3f7001d949e_0_3287"/>
          <p:cNvGrpSpPr/>
          <p:nvPr/>
        </p:nvGrpSpPr>
        <p:grpSpPr>
          <a:xfrm>
            <a:off x="2936542" y="-329534"/>
            <a:ext cx="2934233" cy="708308"/>
            <a:chOff x="2375925" y="3297600"/>
            <a:chExt cx="735950" cy="177650"/>
          </a:xfrm>
        </p:grpSpPr>
        <p:sp>
          <p:nvSpPr>
            <p:cNvPr id="130" name="Google Shape;130;g3f7001d949e_0_3287"/>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g3f7001d949e_0_3287"/>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g3f7001d949e_0_3287"/>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g3f7001d949e_0_3287"/>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g3f7001d949e_0_3287"/>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g3f7001d949e_0_3287"/>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6" name="Google Shape;136;g3f7001d949e_0_3287"/>
          <p:cNvSpPr txBox="1"/>
          <p:nvPr>
            <p:ph type="title"/>
          </p:nvPr>
        </p:nvSpPr>
        <p:spPr>
          <a:xfrm>
            <a:off x="2135768" y="1530038"/>
            <a:ext cx="4872600" cy="1195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9600"/>
              <a:buNone/>
              <a:defRPr sz="11000">
                <a:solidFill>
                  <a:schemeClr val="lt2"/>
                </a:solidFill>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grpSp>
        <p:nvGrpSpPr>
          <p:cNvPr id="137" name="Google Shape;137;g3f7001d949e_0_3287"/>
          <p:cNvGrpSpPr/>
          <p:nvPr/>
        </p:nvGrpSpPr>
        <p:grpSpPr>
          <a:xfrm>
            <a:off x="7436839" y="1160158"/>
            <a:ext cx="3476046" cy="3683781"/>
            <a:chOff x="7079785" y="908822"/>
            <a:chExt cx="3491058" cy="3699690"/>
          </a:xfrm>
        </p:grpSpPr>
        <p:sp>
          <p:nvSpPr>
            <p:cNvPr id="138" name="Google Shape;138;g3f7001d949e_0_3287"/>
            <p:cNvSpPr/>
            <p:nvPr/>
          </p:nvSpPr>
          <p:spPr>
            <a:xfrm>
              <a:off x="7079785" y="4349880"/>
              <a:ext cx="3491058" cy="258632"/>
            </a:xfrm>
            <a:custGeom>
              <a:rect b="b" l="l" r="r" t="t"/>
              <a:pathLst>
                <a:path extrusionOk="0" h="2933" w="37132">
                  <a:moveTo>
                    <a:pt x="37086" y="2096"/>
                  </a:moveTo>
                  <a:cubicBezTo>
                    <a:pt x="37109" y="2102"/>
                    <a:pt x="37123" y="2105"/>
                    <a:pt x="37128" y="2105"/>
                  </a:cubicBezTo>
                  <a:cubicBezTo>
                    <a:pt x="37131" y="2105"/>
                    <a:pt x="37130" y="2103"/>
                    <a:pt x="37124" y="2100"/>
                  </a:cubicBezTo>
                  <a:cubicBezTo>
                    <a:pt x="37121" y="2098"/>
                    <a:pt x="37108" y="2097"/>
                    <a:pt x="37086" y="2096"/>
                  </a:cubicBezTo>
                  <a:close/>
                  <a:moveTo>
                    <a:pt x="29993" y="0"/>
                  </a:moveTo>
                  <a:cubicBezTo>
                    <a:pt x="29372" y="0"/>
                    <a:pt x="1" y="529"/>
                    <a:pt x="1" y="529"/>
                  </a:cubicBezTo>
                  <a:lnTo>
                    <a:pt x="6802" y="2932"/>
                  </a:lnTo>
                  <a:cubicBezTo>
                    <a:pt x="6802" y="2932"/>
                    <a:pt x="33787" y="2092"/>
                    <a:pt x="36845" y="2092"/>
                  </a:cubicBezTo>
                  <a:cubicBezTo>
                    <a:pt x="36960" y="2092"/>
                    <a:pt x="37041" y="2093"/>
                    <a:pt x="37086" y="2096"/>
                  </a:cubicBezTo>
                  <a:lnTo>
                    <a:pt x="37086" y="2096"/>
                  </a:lnTo>
                  <a:cubicBezTo>
                    <a:pt x="36514" y="1945"/>
                    <a:pt x="30574" y="0"/>
                    <a:pt x="299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g3f7001d949e_0_3287"/>
            <p:cNvSpPr/>
            <p:nvPr/>
          </p:nvSpPr>
          <p:spPr>
            <a:xfrm flipH="1">
              <a:off x="7451909" y="908822"/>
              <a:ext cx="1478916" cy="3430361"/>
            </a:xfrm>
            <a:custGeom>
              <a:rect b="b" l="l" r="r" t="t"/>
              <a:pathLst>
                <a:path extrusionOk="0" h="123217" w="53122">
                  <a:moveTo>
                    <a:pt x="6049" y="1"/>
                  </a:moveTo>
                  <a:cubicBezTo>
                    <a:pt x="2713" y="1"/>
                    <a:pt x="1" y="2677"/>
                    <a:pt x="1" y="6013"/>
                  </a:cubicBezTo>
                  <a:lnTo>
                    <a:pt x="1" y="117204"/>
                  </a:lnTo>
                  <a:cubicBezTo>
                    <a:pt x="1" y="120540"/>
                    <a:pt x="2713" y="123216"/>
                    <a:pt x="6049" y="123216"/>
                  </a:cubicBezTo>
                  <a:lnTo>
                    <a:pt x="47109" y="123216"/>
                  </a:lnTo>
                  <a:cubicBezTo>
                    <a:pt x="50445" y="123216"/>
                    <a:pt x="53121" y="120540"/>
                    <a:pt x="53121" y="117204"/>
                  </a:cubicBezTo>
                  <a:lnTo>
                    <a:pt x="53121" y="6013"/>
                  </a:lnTo>
                  <a:cubicBezTo>
                    <a:pt x="53121" y="2677"/>
                    <a:pt x="50445" y="1"/>
                    <a:pt x="4710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g3f7001d949e_0_3287"/>
            <p:cNvSpPr/>
            <p:nvPr/>
          </p:nvSpPr>
          <p:spPr>
            <a:xfrm flipH="1">
              <a:off x="7162067" y="908822"/>
              <a:ext cx="1478889" cy="3430361"/>
            </a:xfrm>
            <a:custGeom>
              <a:rect b="b" l="l" r="r" t="t"/>
              <a:pathLst>
                <a:path extrusionOk="0" h="123217" w="53121">
                  <a:moveTo>
                    <a:pt x="6012" y="1"/>
                  </a:moveTo>
                  <a:cubicBezTo>
                    <a:pt x="2676" y="1"/>
                    <a:pt x="0" y="2677"/>
                    <a:pt x="0" y="6013"/>
                  </a:cubicBezTo>
                  <a:lnTo>
                    <a:pt x="0" y="117204"/>
                  </a:lnTo>
                  <a:cubicBezTo>
                    <a:pt x="0" y="120540"/>
                    <a:pt x="2676" y="123216"/>
                    <a:pt x="6012" y="123216"/>
                  </a:cubicBezTo>
                  <a:lnTo>
                    <a:pt x="47072" y="123216"/>
                  </a:lnTo>
                  <a:cubicBezTo>
                    <a:pt x="50408" y="123216"/>
                    <a:pt x="53121" y="120540"/>
                    <a:pt x="53121" y="117204"/>
                  </a:cubicBezTo>
                  <a:lnTo>
                    <a:pt x="53121" y="6013"/>
                  </a:lnTo>
                  <a:cubicBezTo>
                    <a:pt x="53121" y="2677"/>
                    <a:pt x="50408" y="1"/>
                    <a:pt x="4707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g3f7001d949e_0_3287"/>
            <p:cNvSpPr/>
            <p:nvPr/>
          </p:nvSpPr>
          <p:spPr>
            <a:xfrm flipH="1">
              <a:off x="7213098" y="959852"/>
              <a:ext cx="1376827" cy="3328300"/>
            </a:xfrm>
            <a:custGeom>
              <a:rect b="b" l="l" r="r" t="t"/>
              <a:pathLst>
                <a:path extrusionOk="0" h="119551" w="49455">
                  <a:moveTo>
                    <a:pt x="4179" y="1"/>
                  </a:moveTo>
                  <a:cubicBezTo>
                    <a:pt x="1870" y="1"/>
                    <a:pt x="0" y="1871"/>
                    <a:pt x="0" y="4180"/>
                  </a:cubicBezTo>
                  <a:lnTo>
                    <a:pt x="0" y="115371"/>
                  </a:lnTo>
                  <a:cubicBezTo>
                    <a:pt x="0" y="117680"/>
                    <a:pt x="1870" y="119550"/>
                    <a:pt x="4179" y="119550"/>
                  </a:cubicBezTo>
                  <a:lnTo>
                    <a:pt x="45239" y="119550"/>
                  </a:lnTo>
                  <a:cubicBezTo>
                    <a:pt x="47585" y="119550"/>
                    <a:pt x="49455" y="117680"/>
                    <a:pt x="49455" y="115371"/>
                  </a:cubicBezTo>
                  <a:lnTo>
                    <a:pt x="49455" y="4180"/>
                  </a:lnTo>
                  <a:cubicBezTo>
                    <a:pt x="49455" y="1871"/>
                    <a:pt x="47585" y="1"/>
                    <a:pt x="45239" y="1"/>
                  </a:cubicBezTo>
                  <a:close/>
                </a:path>
              </a:pathLst>
            </a:custGeom>
            <a:solidFill>
              <a:srgbClr val="D6CC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g3f7001d949e_0_3287"/>
            <p:cNvSpPr/>
            <p:nvPr/>
          </p:nvSpPr>
          <p:spPr>
            <a:xfrm flipH="1">
              <a:off x="7213098" y="959852"/>
              <a:ext cx="1376827" cy="3328300"/>
            </a:xfrm>
            <a:custGeom>
              <a:rect b="b" l="l" r="r" t="t"/>
              <a:pathLst>
                <a:path extrusionOk="0" h="119551" w="49455">
                  <a:moveTo>
                    <a:pt x="4179" y="1"/>
                  </a:moveTo>
                  <a:cubicBezTo>
                    <a:pt x="1870" y="1"/>
                    <a:pt x="0" y="1871"/>
                    <a:pt x="0" y="4180"/>
                  </a:cubicBezTo>
                  <a:lnTo>
                    <a:pt x="0" y="115371"/>
                  </a:lnTo>
                  <a:cubicBezTo>
                    <a:pt x="0" y="117680"/>
                    <a:pt x="1870" y="119550"/>
                    <a:pt x="4179" y="119550"/>
                  </a:cubicBezTo>
                  <a:lnTo>
                    <a:pt x="45239" y="119550"/>
                  </a:lnTo>
                  <a:cubicBezTo>
                    <a:pt x="47585" y="119550"/>
                    <a:pt x="49455" y="117680"/>
                    <a:pt x="49455" y="115371"/>
                  </a:cubicBezTo>
                  <a:lnTo>
                    <a:pt x="49455" y="4180"/>
                  </a:lnTo>
                  <a:cubicBezTo>
                    <a:pt x="49455" y="1871"/>
                    <a:pt x="47585" y="1"/>
                    <a:pt x="45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g3f7001d949e_0_3287"/>
            <p:cNvSpPr/>
            <p:nvPr/>
          </p:nvSpPr>
          <p:spPr>
            <a:xfrm flipH="1">
              <a:off x="7213098" y="959852"/>
              <a:ext cx="406241" cy="3328300"/>
            </a:xfrm>
            <a:custGeom>
              <a:rect b="b" l="l" r="r" t="t"/>
              <a:pathLst>
                <a:path extrusionOk="0" h="119551" w="14592">
                  <a:moveTo>
                    <a:pt x="1" y="1"/>
                  </a:moveTo>
                  <a:cubicBezTo>
                    <a:pt x="2310" y="1"/>
                    <a:pt x="4180" y="1871"/>
                    <a:pt x="4180" y="4180"/>
                  </a:cubicBezTo>
                  <a:lnTo>
                    <a:pt x="4180" y="115371"/>
                  </a:lnTo>
                  <a:cubicBezTo>
                    <a:pt x="4180" y="117680"/>
                    <a:pt x="2310" y="119550"/>
                    <a:pt x="1" y="119550"/>
                  </a:cubicBezTo>
                  <a:lnTo>
                    <a:pt x="10376" y="119550"/>
                  </a:lnTo>
                  <a:cubicBezTo>
                    <a:pt x="12685" y="119550"/>
                    <a:pt x="14592" y="117680"/>
                    <a:pt x="14592" y="115371"/>
                  </a:cubicBezTo>
                  <a:lnTo>
                    <a:pt x="14592" y="4180"/>
                  </a:lnTo>
                  <a:cubicBezTo>
                    <a:pt x="14592" y="1871"/>
                    <a:pt x="12685" y="1"/>
                    <a:pt x="1037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g3f7001d949e_0_3287"/>
            <p:cNvSpPr/>
            <p:nvPr/>
          </p:nvSpPr>
          <p:spPr>
            <a:xfrm flipH="1">
              <a:off x="7246784" y="1525283"/>
              <a:ext cx="1343141" cy="37807"/>
            </a:xfrm>
            <a:custGeom>
              <a:rect b="b" l="l" r="r" t="t"/>
              <a:pathLst>
                <a:path extrusionOk="0" h="1358" w="48245">
                  <a:moveTo>
                    <a:pt x="0" y="1"/>
                  </a:moveTo>
                  <a:lnTo>
                    <a:pt x="0" y="1357"/>
                  </a:lnTo>
                  <a:lnTo>
                    <a:pt x="48245" y="1357"/>
                  </a:lnTo>
                  <a:lnTo>
                    <a:pt x="48245"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g3f7001d949e_0_3287"/>
            <p:cNvSpPr/>
            <p:nvPr/>
          </p:nvSpPr>
          <p:spPr>
            <a:xfrm flipH="1">
              <a:off x="7246784" y="1563062"/>
              <a:ext cx="256184" cy="153120"/>
            </a:xfrm>
            <a:custGeom>
              <a:rect b="b" l="l" r="r" t="t"/>
              <a:pathLst>
                <a:path extrusionOk="0" h="5500" w="9202">
                  <a:moveTo>
                    <a:pt x="0" y="0"/>
                  </a:moveTo>
                  <a:lnTo>
                    <a:pt x="0" y="5499"/>
                  </a:lnTo>
                  <a:lnTo>
                    <a:pt x="920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g3f7001d949e_0_3287"/>
            <p:cNvSpPr/>
            <p:nvPr/>
          </p:nvSpPr>
          <p:spPr>
            <a:xfrm flipH="1">
              <a:off x="7502940" y="1563062"/>
              <a:ext cx="1086985" cy="153120"/>
            </a:xfrm>
            <a:custGeom>
              <a:rect b="b" l="l" r="r" t="t"/>
              <a:pathLst>
                <a:path extrusionOk="0" h="5500" w="39044">
                  <a:moveTo>
                    <a:pt x="0" y="0"/>
                  </a:moveTo>
                  <a:lnTo>
                    <a:pt x="0" y="5499"/>
                  </a:lnTo>
                  <a:lnTo>
                    <a:pt x="39043" y="5499"/>
                  </a:lnTo>
                  <a:lnTo>
                    <a:pt x="3904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g3f7001d949e_0_3287"/>
            <p:cNvSpPr/>
            <p:nvPr/>
          </p:nvSpPr>
          <p:spPr>
            <a:xfrm flipH="1">
              <a:off x="7246784" y="2936799"/>
              <a:ext cx="1343141" cy="37807"/>
            </a:xfrm>
            <a:custGeom>
              <a:rect b="b" l="l" r="r" t="t"/>
              <a:pathLst>
                <a:path extrusionOk="0" h="1358" w="48245">
                  <a:moveTo>
                    <a:pt x="0" y="1"/>
                  </a:moveTo>
                  <a:lnTo>
                    <a:pt x="0" y="1357"/>
                  </a:lnTo>
                  <a:lnTo>
                    <a:pt x="48245" y="1357"/>
                  </a:lnTo>
                  <a:lnTo>
                    <a:pt x="48245"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g3f7001d949e_0_3287"/>
            <p:cNvSpPr/>
            <p:nvPr/>
          </p:nvSpPr>
          <p:spPr>
            <a:xfrm flipH="1">
              <a:off x="7246784" y="2975580"/>
              <a:ext cx="256184" cy="153120"/>
            </a:xfrm>
            <a:custGeom>
              <a:rect b="b" l="l" r="r" t="t"/>
              <a:pathLst>
                <a:path extrusionOk="0" h="5500" w="9202">
                  <a:moveTo>
                    <a:pt x="0" y="1"/>
                  </a:moveTo>
                  <a:lnTo>
                    <a:pt x="0" y="5500"/>
                  </a:lnTo>
                  <a:lnTo>
                    <a:pt x="920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g3f7001d949e_0_3287"/>
            <p:cNvSpPr/>
            <p:nvPr/>
          </p:nvSpPr>
          <p:spPr>
            <a:xfrm flipH="1">
              <a:off x="7502940" y="2974578"/>
              <a:ext cx="1086985" cy="153120"/>
            </a:xfrm>
            <a:custGeom>
              <a:rect b="b" l="l" r="r" t="t"/>
              <a:pathLst>
                <a:path extrusionOk="0" h="5500" w="39044">
                  <a:moveTo>
                    <a:pt x="0" y="0"/>
                  </a:moveTo>
                  <a:lnTo>
                    <a:pt x="0" y="5499"/>
                  </a:lnTo>
                  <a:lnTo>
                    <a:pt x="39043" y="5499"/>
                  </a:lnTo>
                  <a:lnTo>
                    <a:pt x="3904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 name="Google Shape;150;g3f7001d949e_0_3287"/>
            <p:cNvSpPr/>
            <p:nvPr/>
          </p:nvSpPr>
          <p:spPr>
            <a:xfrm flipH="1">
              <a:off x="7246784" y="3457323"/>
              <a:ext cx="1343141" cy="830829"/>
            </a:xfrm>
            <a:custGeom>
              <a:rect b="b" l="l" r="r" t="t"/>
              <a:pathLst>
                <a:path extrusionOk="0" h="29843" w="48245">
                  <a:moveTo>
                    <a:pt x="0" y="1"/>
                  </a:moveTo>
                  <a:lnTo>
                    <a:pt x="0" y="25736"/>
                  </a:lnTo>
                  <a:cubicBezTo>
                    <a:pt x="0" y="28009"/>
                    <a:pt x="1833" y="29842"/>
                    <a:pt x="4106" y="29842"/>
                  </a:cubicBezTo>
                  <a:lnTo>
                    <a:pt x="44139" y="29842"/>
                  </a:lnTo>
                  <a:cubicBezTo>
                    <a:pt x="46412" y="29842"/>
                    <a:pt x="48245" y="28009"/>
                    <a:pt x="48245" y="25736"/>
                  </a:cubicBezTo>
                  <a:lnTo>
                    <a:pt x="48245"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g3f7001d949e_0_3287"/>
            <p:cNvSpPr/>
            <p:nvPr/>
          </p:nvSpPr>
          <p:spPr>
            <a:xfrm flipH="1">
              <a:off x="7246784" y="3457323"/>
              <a:ext cx="1343141" cy="38809"/>
            </a:xfrm>
            <a:custGeom>
              <a:rect b="b" l="l" r="r" t="t"/>
              <a:pathLst>
                <a:path extrusionOk="0" h="1394" w="48245">
                  <a:moveTo>
                    <a:pt x="0" y="1"/>
                  </a:moveTo>
                  <a:lnTo>
                    <a:pt x="0" y="1394"/>
                  </a:lnTo>
                  <a:lnTo>
                    <a:pt x="48245" y="1394"/>
                  </a:lnTo>
                  <a:lnTo>
                    <a:pt x="48245"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 name="Google Shape;152;g3f7001d949e_0_3287"/>
            <p:cNvSpPr/>
            <p:nvPr/>
          </p:nvSpPr>
          <p:spPr>
            <a:xfrm flipH="1">
              <a:off x="7246784" y="3496104"/>
              <a:ext cx="1343141" cy="17372"/>
            </a:xfrm>
            <a:custGeom>
              <a:rect b="b" l="l" r="r" t="t"/>
              <a:pathLst>
                <a:path extrusionOk="0" h="624" w="48245">
                  <a:moveTo>
                    <a:pt x="0" y="1"/>
                  </a:moveTo>
                  <a:lnTo>
                    <a:pt x="0" y="624"/>
                  </a:lnTo>
                  <a:lnTo>
                    <a:pt x="48245" y="624"/>
                  </a:lnTo>
                  <a:lnTo>
                    <a:pt x="48245"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g3f7001d949e_0_3287"/>
            <p:cNvSpPr/>
            <p:nvPr/>
          </p:nvSpPr>
          <p:spPr>
            <a:xfrm flipH="1">
              <a:off x="7918341" y="3496132"/>
              <a:ext cx="1141" cy="785938"/>
            </a:xfrm>
            <a:custGeom>
              <a:rect b="b" l="l" r="r" t="t"/>
              <a:pathLst>
                <a:path extrusionOk="0" fill="none" h="27937" w="1">
                  <a:moveTo>
                    <a:pt x="0" y="27936"/>
                  </a:moveTo>
                  <a:lnTo>
                    <a:pt x="0" y="1"/>
                  </a:lnTo>
                </a:path>
              </a:pathLst>
            </a:custGeom>
            <a:noFill/>
            <a:ln cap="flat" cmpd="sng" w="11925">
              <a:solidFill>
                <a:schemeClr val="accent5"/>
              </a:solidFill>
              <a:prstDash val="solid"/>
              <a:miter lim="366"/>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g3f7001d949e_0_3287"/>
            <p:cNvSpPr/>
            <p:nvPr/>
          </p:nvSpPr>
          <p:spPr>
            <a:xfrm flipH="1">
              <a:off x="7855060" y="3768602"/>
              <a:ext cx="25557" cy="233772"/>
            </a:xfrm>
            <a:custGeom>
              <a:rect b="b" l="l" r="r" t="t"/>
              <a:pathLst>
                <a:path extrusionOk="0" h="8397" w="918">
                  <a:moveTo>
                    <a:pt x="441" y="1"/>
                  </a:moveTo>
                  <a:cubicBezTo>
                    <a:pt x="184" y="1"/>
                    <a:pt x="1" y="221"/>
                    <a:pt x="1" y="478"/>
                  </a:cubicBezTo>
                  <a:lnTo>
                    <a:pt x="1" y="7956"/>
                  </a:lnTo>
                  <a:cubicBezTo>
                    <a:pt x="1" y="8213"/>
                    <a:pt x="184" y="8396"/>
                    <a:pt x="441" y="8396"/>
                  </a:cubicBezTo>
                  <a:cubicBezTo>
                    <a:pt x="697" y="8396"/>
                    <a:pt x="917" y="8213"/>
                    <a:pt x="917" y="7956"/>
                  </a:cubicBezTo>
                  <a:lnTo>
                    <a:pt x="917" y="478"/>
                  </a:lnTo>
                  <a:cubicBezTo>
                    <a:pt x="917" y="221"/>
                    <a:pt x="697" y="1"/>
                    <a:pt x="44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g3f7001d949e_0_3287"/>
            <p:cNvSpPr/>
            <p:nvPr/>
          </p:nvSpPr>
          <p:spPr>
            <a:xfrm flipH="1">
              <a:off x="7981621" y="3768602"/>
              <a:ext cx="25529" cy="233772"/>
            </a:xfrm>
            <a:custGeom>
              <a:rect b="b" l="l" r="r" t="t"/>
              <a:pathLst>
                <a:path extrusionOk="0" h="8397" w="917">
                  <a:moveTo>
                    <a:pt x="477" y="1"/>
                  </a:moveTo>
                  <a:cubicBezTo>
                    <a:pt x="220" y="1"/>
                    <a:pt x="0" y="221"/>
                    <a:pt x="0" y="478"/>
                  </a:cubicBezTo>
                  <a:lnTo>
                    <a:pt x="0" y="7956"/>
                  </a:lnTo>
                  <a:cubicBezTo>
                    <a:pt x="0" y="8213"/>
                    <a:pt x="220" y="8396"/>
                    <a:pt x="477" y="8396"/>
                  </a:cubicBezTo>
                  <a:cubicBezTo>
                    <a:pt x="733" y="8396"/>
                    <a:pt x="917" y="8213"/>
                    <a:pt x="917" y="7956"/>
                  </a:cubicBezTo>
                  <a:lnTo>
                    <a:pt x="917" y="478"/>
                  </a:lnTo>
                  <a:cubicBezTo>
                    <a:pt x="917" y="221"/>
                    <a:pt x="733" y="1"/>
                    <a:pt x="477"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 name="Google Shape;156;g3f7001d949e_0_3287"/>
            <p:cNvSpPr/>
            <p:nvPr/>
          </p:nvSpPr>
          <p:spPr>
            <a:xfrm flipH="1">
              <a:off x="7842811" y="3756380"/>
              <a:ext cx="25557" cy="233745"/>
            </a:xfrm>
            <a:custGeom>
              <a:rect b="b" l="l" r="r" t="t"/>
              <a:pathLst>
                <a:path extrusionOk="0" h="8396" w="918">
                  <a:moveTo>
                    <a:pt x="477" y="0"/>
                  </a:moveTo>
                  <a:cubicBezTo>
                    <a:pt x="221" y="0"/>
                    <a:pt x="1" y="183"/>
                    <a:pt x="1" y="440"/>
                  </a:cubicBezTo>
                  <a:lnTo>
                    <a:pt x="1" y="7919"/>
                  </a:lnTo>
                  <a:cubicBezTo>
                    <a:pt x="1" y="8175"/>
                    <a:pt x="221" y="8395"/>
                    <a:pt x="477" y="8395"/>
                  </a:cubicBezTo>
                  <a:cubicBezTo>
                    <a:pt x="697" y="8395"/>
                    <a:pt x="917" y="8175"/>
                    <a:pt x="917" y="7919"/>
                  </a:cubicBezTo>
                  <a:lnTo>
                    <a:pt x="917" y="440"/>
                  </a:lnTo>
                  <a:cubicBezTo>
                    <a:pt x="917" y="183"/>
                    <a:pt x="697" y="0"/>
                    <a:pt x="47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g3f7001d949e_0_3287"/>
            <p:cNvSpPr/>
            <p:nvPr/>
          </p:nvSpPr>
          <p:spPr>
            <a:xfrm flipH="1">
              <a:off x="7968341" y="3756380"/>
              <a:ext cx="25557" cy="233745"/>
            </a:xfrm>
            <a:custGeom>
              <a:rect b="b" l="l" r="r" t="t"/>
              <a:pathLst>
                <a:path extrusionOk="0" h="8396" w="918">
                  <a:moveTo>
                    <a:pt x="441" y="0"/>
                  </a:moveTo>
                  <a:cubicBezTo>
                    <a:pt x="184" y="0"/>
                    <a:pt x="1" y="183"/>
                    <a:pt x="1" y="440"/>
                  </a:cubicBezTo>
                  <a:lnTo>
                    <a:pt x="1" y="7919"/>
                  </a:lnTo>
                  <a:cubicBezTo>
                    <a:pt x="1" y="8175"/>
                    <a:pt x="184" y="8395"/>
                    <a:pt x="441" y="8395"/>
                  </a:cubicBezTo>
                  <a:cubicBezTo>
                    <a:pt x="697" y="8395"/>
                    <a:pt x="917" y="8175"/>
                    <a:pt x="917" y="7919"/>
                  </a:cubicBezTo>
                  <a:lnTo>
                    <a:pt x="917" y="440"/>
                  </a:lnTo>
                  <a:cubicBezTo>
                    <a:pt x="917" y="183"/>
                    <a:pt x="697" y="0"/>
                    <a:pt x="44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g3f7001d949e_0_3287"/>
            <p:cNvSpPr/>
            <p:nvPr/>
          </p:nvSpPr>
          <p:spPr>
            <a:xfrm flipH="1">
              <a:off x="7312097" y="4339155"/>
              <a:ext cx="169434" cy="139840"/>
            </a:xfrm>
            <a:custGeom>
              <a:rect b="b" l="l" r="r" t="t"/>
              <a:pathLst>
                <a:path extrusionOk="0" h="5023" w="6086">
                  <a:moveTo>
                    <a:pt x="0" y="0"/>
                  </a:moveTo>
                  <a:lnTo>
                    <a:pt x="3079" y="5022"/>
                  </a:lnTo>
                  <a:lnTo>
                    <a:pt x="6086" y="5022"/>
                  </a:lnTo>
                  <a:lnTo>
                    <a:pt x="4473"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g3f7001d949e_0_3287"/>
            <p:cNvSpPr/>
            <p:nvPr/>
          </p:nvSpPr>
          <p:spPr>
            <a:xfrm flipH="1">
              <a:off x="7600937" y="4339155"/>
              <a:ext cx="169434" cy="139840"/>
            </a:xfrm>
            <a:custGeom>
              <a:rect b="b" l="l" r="r" t="t"/>
              <a:pathLst>
                <a:path extrusionOk="0" h="5023" w="6086">
                  <a:moveTo>
                    <a:pt x="0" y="0"/>
                  </a:moveTo>
                  <a:lnTo>
                    <a:pt x="3043" y="5022"/>
                  </a:lnTo>
                  <a:lnTo>
                    <a:pt x="6086" y="5022"/>
                  </a:lnTo>
                  <a:lnTo>
                    <a:pt x="443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g3f7001d949e_0_3287"/>
            <p:cNvSpPr/>
            <p:nvPr/>
          </p:nvSpPr>
          <p:spPr>
            <a:xfrm flipH="1">
              <a:off x="7340661" y="4339155"/>
              <a:ext cx="140870" cy="51059"/>
            </a:xfrm>
            <a:custGeom>
              <a:rect b="b" l="l" r="r" t="t"/>
              <a:pathLst>
                <a:path extrusionOk="0" h="1834" w="5060">
                  <a:moveTo>
                    <a:pt x="0" y="0"/>
                  </a:moveTo>
                  <a:lnTo>
                    <a:pt x="1100" y="1833"/>
                  </a:lnTo>
                  <a:lnTo>
                    <a:pt x="5059" y="1833"/>
                  </a:lnTo>
                  <a:lnTo>
                    <a:pt x="4473"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g3f7001d949e_0_3287"/>
            <p:cNvSpPr/>
            <p:nvPr/>
          </p:nvSpPr>
          <p:spPr>
            <a:xfrm flipH="1">
              <a:off x="8322522" y="4339155"/>
              <a:ext cx="169434" cy="139840"/>
            </a:xfrm>
            <a:custGeom>
              <a:rect b="b" l="l" r="r" t="t"/>
              <a:pathLst>
                <a:path extrusionOk="0" h="5023" w="6086">
                  <a:moveTo>
                    <a:pt x="1650" y="0"/>
                  </a:moveTo>
                  <a:lnTo>
                    <a:pt x="0" y="5022"/>
                  </a:lnTo>
                  <a:lnTo>
                    <a:pt x="3043" y="5022"/>
                  </a:lnTo>
                  <a:lnTo>
                    <a:pt x="6086" y="0"/>
                  </a:lnTo>
                  <a:close/>
                </a:path>
              </a:pathLst>
            </a:custGeom>
            <a:solidFill>
              <a:srgbClr val="EEC47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g3f7001d949e_0_3287"/>
            <p:cNvSpPr/>
            <p:nvPr/>
          </p:nvSpPr>
          <p:spPr>
            <a:xfrm flipH="1">
              <a:off x="8322522" y="4339155"/>
              <a:ext cx="140870" cy="51059"/>
            </a:xfrm>
            <a:custGeom>
              <a:rect b="b" l="l" r="r" t="t"/>
              <a:pathLst>
                <a:path extrusionOk="0" h="1834" w="5060">
                  <a:moveTo>
                    <a:pt x="624" y="0"/>
                  </a:moveTo>
                  <a:lnTo>
                    <a:pt x="1" y="1833"/>
                  </a:lnTo>
                  <a:lnTo>
                    <a:pt x="3960" y="1833"/>
                  </a:lnTo>
                  <a:lnTo>
                    <a:pt x="506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g3f7001d949e_0_3287"/>
            <p:cNvSpPr/>
            <p:nvPr/>
          </p:nvSpPr>
          <p:spPr>
            <a:xfrm flipH="1">
              <a:off x="8322522" y="4339155"/>
              <a:ext cx="169434" cy="139840"/>
            </a:xfrm>
            <a:custGeom>
              <a:rect b="b" l="l" r="r" t="t"/>
              <a:pathLst>
                <a:path extrusionOk="0" h="5023" w="6086">
                  <a:moveTo>
                    <a:pt x="1650" y="0"/>
                  </a:moveTo>
                  <a:lnTo>
                    <a:pt x="0" y="5022"/>
                  </a:lnTo>
                  <a:lnTo>
                    <a:pt x="3043" y="5022"/>
                  </a:lnTo>
                  <a:lnTo>
                    <a:pt x="60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g3f7001d949e_0_3287"/>
            <p:cNvSpPr/>
            <p:nvPr/>
          </p:nvSpPr>
          <p:spPr>
            <a:xfrm flipH="1">
              <a:off x="8322522" y="4339155"/>
              <a:ext cx="140870" cy="51059"/>
            </a:xfrm>
            <a:custGeom>
              <a:rect b="b" l="l" r="r" t="t"/>
              <a:pathLst>
                <a:path extrusionOk="0" h="1834" w="5060">
                  <a:moveTo>
                    <a:pt x="624" y="0"/>
                  </a:moveTo>
                  <a:lnTo>
                    <a:pt x="1" y="1833"/>
                  </a:lnTo>
                  <a:lnTo>
                    <a:pt x="3960" y="1833"/>
                  </a:lnTo>
                  <a:lnTo>
                    <a:pt x="506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 name="Google Shape;165;g3f7001d949e_0_3287"/>
            <p:cNvSpPr/>
            <p:nvPr/>
          </p:nvSpPr>
          <p:spPr>
            <a:xfrm flipH="1">
              <a:off x="8611334" y="4339155"/>
              <a:ext cx="169462" cy="139840"/>
            </a:xfrm>
            <a:custGeom>
              <a:rect b="b" l="l" r="r" t="t"/>
              <a:pathLst>
                <a:path extrusionOk="0" h="5023" w="6087">
                  <a:moveTo>
                    <a:pt x="1614" y="0"/>
                  </a:moveTo>
                  <a:lnTo>
                    <a:pt x="1" y="5022"/>
                  </a:lnTo>
                  <a:lnTo>
                    <a:pt x="3007" y="5022"/>
                  </a:lnTo>
                  <a:lnTo>
                    <a:pt x="608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6" name="Google Shape;166;g3f7001d949e_0_3287"/>
            <p:cNvGrpSpPr/>
            <p:nvPr/>
          </p:nvGrpSpPr>
          <p:grpSpPr>
            <a:xfrm flipH="1">
              <a:off x="7399412" y="1088976"/>
              <a:ext cx="1190312" cy="437061"/>
              <a:chOff x="7183950" y="745675"/>
              <a:chExt cx="836775" cy="450950"/>
            </a:xfrm>
          </p:grpSpPr>
          <p:sp>
            <p:nvSpPr>
              <p:cNvPr id="167" name="Google Shape;167;g3f7001d949e_0_3287"/>
              <p:cNvSpPr/>
              <p:nvPr/>
            </p:nvSpPr>
            <p:spPr>
              <a:xfrm>
                <a:off x="7644950" y="745675"/>
                <a:ext cx="285975" cy="450950"/>
              </a:xfrm>
              <a:custGeom>
                <a:rect b="b" l="l" r="r" t="t"/>
                <a:pathLst>
                  <a:path extrusionOk="0" h="18038" w="11439">
                    <a:moveTo>
                      <a:pt x="3813" y="1"/>
                    </a:moveTo>
                    <a:lnTo>
                      <a:pt x="0" y="807"/>
                    </a:lnTo>
                    <a:lnTo>
                      <a:pt x="3630" y="18038"/>
                    </a:lnTo>
                    <a:lnTo>
                      <a:pt x="11218" y="18038"/>
                    </a:lnTo>
                    <a:lnTo>
                      <a:pt x="1143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g3f7001d949e_0_3287"/>
              <p:cNvSpPr/>
              <p:nvPr/>
            </p:nvSpPr>
            <p:spPr>
              <a:xfrm>
                <a:off x="7578950" y="756675"/>
                <a:ext cx="183325" cy="439950"/>
              </a:xfrm>
              <a:custGeom>
                <a:rect b="b" l="l" r="r" t="t"/>
                <a:pathLst>
                  <a:path extrusionOk="0" h="17598" w="7333">
                    <a:moveTo>
                      <a:pt x="37" y="1"/>
                    </a:moveTo>
                    <a:lnTo>
                      <a:pt x="1" y="17598"/>
                    </a:lnTo>
                    <a:lnTo>
                      <a:pt x="6380" y="17598"/>
                    </a:lnTo>
                    <a:lnTo>
                      <a:pt x="733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g3f7001d949e_0_3287"/>
              <p:cNvSpPr/>
              <p:nvPr/>
            </p:nvSpPr>
            <p:spPr>
              <a:xfrm>
                <a:off x="7264600" y="756675"/>
                <a:ext cx="183325" cy="439950"/>
              </a:xfrm>
              <a:custGeom>
                <a:rect b="b" l="l" r="r" t="t"/>
                <a:pathLst>
                  <a:path extrusionOk="0" h="17598" w="7333">
                    <a:moveTo>
                      <a:pt x="0" y="1"/>
                    </a:moveTo>
                    <a:lnTo>
                      <a:pt x="0" y="17598"/>
                    </a:lnTo>
                    <a:lnTo>
                      <a:pt x="6379" y="17598"/>
                    </a:lnTo>
                    <a:lnTo>
                      <a:pt x="73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g3f7001d949e_0_3287"/>
              <p:cNvSpPr/>
              <p:nvPr/>
            </p:nvSpPr>
            <p:spPr>
              <a:xfrm>
                <a:off x="7183950" y="820825"/>
                <a:ext cx="193400" cy="375800"/>
              </a:xfrm>
              <a:custGeom>
                <a:rect b="b" l="l" r="r" t="t"/>
                <a:pathLst>
                  <a:path extrusionOk="0" h="15032" w="7736">
                    <a:moveTo>
                      <a:pt x="0" y="1"/>
                    </a:moveTo>
                    <a:lnTo>
                      <a:pt x="0" y="15032"/>
                    </a:lnTo>
                    <a:lnTo>
                      <a:pt x="7296" y="15032"/>
                    </a:lnTo>
                    <a:lnTo>
                      <a:pt x="7735"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g3f7001d949e_0_3287"/>
              <p:cNvSpPr/>
              <p:nvPr/>
            </p:nvSpPr>
            <p:spPr>
              <a:xfrm>
                <a:off x="7366325" y="820825"/>
                <a:ext cx="57775" cy="375800"/>
              </a:xfrm>
              <a:custGeom>
                <a:rect b="b" l="l" r="r" t="t"/>
                <a:pathLst>
                  <a:path extrusionOk="0" h="15032" w="2311">
                    <a:moveTo>
                      <a:pt x="1" y="1"/>
                    </a:moveTo>
                    <a:lnTo>
                      <a:pt x="1" y="15032"/>
                    </a:lnTo>
                    <a:lnTo>
                      <a:pt x="2310" y="15032"/>
                    </a:lnTo>
                    <a:lnTo>
                      <a:pt x="231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g3f7001d949e_0_3287"/>
              <p:cNvSpPr/>
              <p:nvPr/>
            </p:nvSpPr>
            <p:spPr>
              <a:xfrm>
                <a:off x="7366325" y="956475"/>
                <a:ext cx="57775" cy="200750"/>
              </a:xfrm>
              <a:custGeom>
                <a:rect b="b" l="l" r="r" t="t"/>
                <a:pathLst>
                  <a:path extrusionOk="0" h="8030" w="2311">
                    <a:moveTo>
                      <a:pt x="1" y="1"/>
                    </a:moveTo>
                    <a:lnTo>
                      <a:pt x="1" y="8029"/>
                    </a:lnTo>
                    <a:lnTo>
                      <a:pt x="2310" y="8029"/>
                    </a:lnTo>
                    <a:lnTo>
                      <a:pt x="231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g3f7001d949e_0_3287"/>
              <p:cNvSpPr/>
              <p:nvPr/>
            </p:nvSpPr>
            <p:spPr>
              <a:xfrm>
                <a:off x="7424075" y="756675"/>
                <a:ext cx="88925" cy="439950"/>
              </a:xfrm>
              <a:custGeom>
                <a:rect b="b" l="l" r="r" t="t"/>
                <a:pathLst>
                  <a:path extrusionOk="0" h="17598" w="3557">
                    <a:moveTo>
                      <a:pt x="0" y="1"/>
                    </a:moveTo>
                    <a:lnTo>
                      <a:pt x="0" y="17598"/>
                    </a:lnTo>
                    <a:lnTo>
                      <a:pt x="3556" y="17598"/>
                    </a:lnTo>
                    <a:lnTo>
                      <a:pt x="355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g3f7001d949e_0_3287"/>
              <p:cNvSpPr/>
              <p:nvPr/>
            </p:nvSpPr>
            <p:spPr>
              <a:xfrm>
                <a:off x="7424075" y="795175"/>
                <a:ext cx="88925" cy="25675"/>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g3f7001d949e_0_3287"/>
              <p:cNvSpPr/>
              <p:nvPr/>
            </p:nvSpPr>
            <p:spPr>
              <a:xfrm>
                <a:off x="7424075" y="1132450"/>
                <a:ext cx="88925" cy="25675"/>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g3f7001d949e_0_3287"/>
              <p:cNvSpPr/>
              <p:nvPr/>
            </p:nvSpPr>
            <p:spPr>
              <a:xfrm>
                <a:off x="7446975" y="876750"/>
                <a:ext cx="43100" cy="200725"/>
              </a:xfrm>
              <a:custGeom>
                <a:rect b="b" l="l" r="r" t="t"/>
                <a:pathLst>
                  <a:path extrusionOk="0" h="8029" w="1724">
                    <a:moveTo>
                      <a:pt x="1" y="0"/>
                    </a:moveTo>
                    <a:lnTo>
                      <a:pt x="1" y="8029"/>
                    </a:lnTo>
                    <a:lnTo>
                      <a:pt x="1724" y="8029"/>
                    </a:lnTo>
                    <a:lnTo>
                      <a:pt x="172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g3f7001d949e_0_3287"/>
              <p:cNvSpPr/>
              <p:nvPr/>
            </p:nvSpPr>
            <p:spPr>
              <a:xfrm>
                <a:off x="7608275" y="804350"/>
                <a:ext cx="62350" cy="392275"/>
              </a:xfrm>
              <a:custGeom>
                <a:rect b="b" l="l" r="r" t="t"/>
                <a:pathLst>
                  <a:path extrusionOk="0" h="15691" w="2494">
                    <a:moveTo>
                      <a:pt x="1" y="0"/>
                    </a:moveTo>
                    <a:lnTo>
                      <a:pt x="1" y="15691"/>
                    </a:lnTo>
                    <a:lnTo>
                      <a:pt x="2494" y="15691"/>
                    </a:lnTo>
                    <a:lnTo>
                      <a:pt x="249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g3f7001d949e_0_3287"/>
              <p:cNvSpPr/>
              <p:nvPr/>
            </p:nvSpPr>
            <p:spPr>
              <a:xfrm>
                <a:off x="7608275" y="909750"/>
                <a:ext cx="62350" cy="176900"/>
              </a:xfrm>
              <a:custGeom>
                <a:rect b="b" l="l" r="r" t="t"/>
                <a:pathLst>
                  <a:path extrusionOk="0" h="7076" w="2494">
                    <a:moveTo>
                      <a:pt x="1" y="0"/>
                    </a:moveTo>
                    <a:lnTo>
                      <a:pt x="1" y="7075"/>
                    </a:lnTo>
                    <a:lnTo>
                      <a:pt x="2494" y="7075"/>
                    </a:lnTo>
                    <a:lnTo>
                      <a:pt x="24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g3f7001d949e_0_3287"/>
              <p:cNvSpPr/>
              <p:nvPr/>
            </p:nvSpPr>
            <p:spPr>
              <a:xfrm>
                <a:off x="7512975" y="783250"/>
                <a:ext cx="98075" cy="413375"/>
              </a:xfrm>
              <a:custGeom>
                <a:rect b="b" l="l" r="r" t="t"/>
                <a:pathLst>
                  <a:path extrusionOk="0" h="16535" w="3923">
                    <a:moveTo>
                      <a:pt x="0" y="1"/>
                    </a:moveTo>
                    <a:lnTo>
                      <a:pt x="0" y="16535"/>
                    </a:lnTo>
                    <a:lnTo>
                      <a:pt x="3923" y="16535"/>
                    </a:lnTo>
                    <a:lnTo>
                      <a:pt x="392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g3f7001d949e_0_3287"/>
              <p:cNvSpPr/>
              <p:nvPr/>
            </p:nvSpPr>
            <p:spPr>
              <a:xfrm>
                <a:off x="7512975" y="837325"/>
                <a:ext cx="98075" cy="25700"/>
              </a:xfrm>
              <a:custGeom>
                <a:rect b="b" l="l" r="r" t="t"/>
                <a:pathLst>
                  <a:path extrusionOk="0" h="1028" w="3923">
                    <a:moveTo>
                      <a:pt x="0" y="1"/>
                    </a:moveTo>
                    <a:lnTo>
                      <a:pt x="0" y="1027"/>
                    </a:lnTo>
                    <a:lnTo>
                      <a:pt x="3923" y="1027"/>
                    </a:lnTo>
                    <a:lnTo>
                      <a:pt x="3923"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g3f7001d949e_0_3287"/>
              <p:cNvSpPr/>
              <p:nvPr/>
            </p:nvSpPr>
            <p:spPr>
              <a:xfrm>
                <a:off x="7737500" y="756675"/>
                <a:ext cx="98100" cy="439950"/>
              </a:xfrm>
              <a:custGeom>
                <a:rect b="b" l="l" r="r" t="t"/>
                <a:pathLst>
                  <a:path extrusionOk="0" h="17598" w="3924">
                    <a:moveTo>
                      <a:pt x="1" y="1"/>
                    </a:moveTo>
                    <a:lnTo>
                      <a:pt x="1" y="17598"/>
                    </a:lnTo>
                    <a:lnTo>
                      <a:pt x="3924" y="17598"/>
                    </a:lnTo>
                    <a:lnTo>
                      <a:pt x="3924"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g3f7001d949e_0_3287"/>
              <p:cNvSpPr/>
              <p:nvPr/>
            </p:nvSpPr>
            <p:spPr>
              <a:xfrm>
                <a:off x="7738425" y="795175"/>
                <a:ext cx="97175" cy="25675"/>
              </a:xfrm>
              <a:custGeom>
                <a:rect b="b" l="l" r="r" t="t"/>
                <a:pathLst>
                  <a:path extrusionOk="0" h="1027" w="3887">
                    <a:moveTo>
                      <a:pt x="1" y="0"/>
                    </a:moveTo>
                    <a:lnTo>
                      <a:pt x="1" y="1027"/>
                    </a:lnTo>
                    <a:lnTo>
                      <a:pt x="3887" y="1027"/>
                    </a:lnTo>
                    <a:lnTo>
                      <a:pt x="388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g3f7001d949e_0_3287"/>
              <p:cNvSpPr/>
              <p:nvPr/>
            </p:nvSpPr>
            <p:spPr>
              <a:xfrm>
                <a:off x="7737500" y="1132450"/>
                <a:ext cx="98100" cy="25675"/>
              </a:xfrm>
              <a:custGeom>
                <a:rect b="b" l="l" r="r" t="t"/>
                <a:pathLst>
                  <a:path extrusionOk="0" h="1027" w="3924">
                    <a:moveTo>
                      <a:pt x="1" y="0"/>
                    </a:moveTo>
                    <a:lnTo>
                      <a:pt x="1" y="1027"/>
                    </a:lnTo>
                    <a:lnTo>
                      <a:pt x="3924" y="1027"/>
                    </a:lnTo>
                    <a:lnTo>
                      <a:pt x="392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g3f7001d949e_0_3287"/>
              <p:cNvSpPr/>
              <p:nvPr/>
            </p:nvSpPr>
            <p:spPr>
              <a:xfrm>
                <a:off x="7761350" y="876750"/>
                <a:ext cx="51350" cy="200725"/>
              </a:xfrm>
              <a:custGeom>
                <a:rect b="b" l="l" r="r" t="t"/>
                <a:pathLst>
                  <a:path extrusionOk="0" h="8029" w="2054">
                    <a:moveTo>
                      <a:pt x="0" y="0"/>
                    </a:moveTo>
                    <a:lnTo>
                      <a:pt x="0" y="8029"/>
                    </a:lnTo>
                    <a:lnTo>
                      <a:pt x="2053" y="8029"/>
                    </a:lnTo>
                    <a:lnTo>
                      <a:pt x="2053"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g3f7001d949e_0_3287"/>
              <p:cNvSpPr/>
              <p:nvPr/>
            </p:nvSpPr>
            <p:spPr>
              <a:xfrm>
                <a:off x="7835575" y="745675"/>
                <a:ext cx="185150" cy="450950"/>
              </a:xfrm>
              <a:custGeom>
                <a:rect b="b" l="l" r="r" t="t"/>
                <a:pathLst>
                  <a:path extrusionOk="0" h="18038" w="7406">
                    <a:moveTo>
                      <a:pt x="3813" y="1"/>
                    </a:moveTo>
                    <a:lnTo>
                      <a:pt x="1" y="807"/>
                    </a:lnTo>
                    <a:lnTo>
                      <a:pt x="3593" y="18038"/>
                    </a:lnTo>
                    <a:lnTo>
                      <a:pt x="7406" y="17231"/>
                    </a:lnTo>
                    <a:lnTo>
                      <a:pt x="381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g3f7001d949e_0_3287"/>
              <p:cNvSpPr/>
              <p:nvPr/>
            </p:nvSpPr>
            <p:spPr>
              <a:xfrm>
                <a:off x="7843825" y="784175"/>
                <a:ext cx="100850" cy="44925"/>
              </a:xfrm>
              <a:custGeom>
                <a:rect b="b" l="l" r="r" t="t"/>
                <a:pathLst>
                  <a:path extrusionOk="0" h="1797" w="4034">
                    <a:moveTo>
                      <a:pt x="3813" y="1"/>
                    </a:moveTo>
                    <a:lnTo>
                      <a:pt x="1" y="770"/>
                    </a:lnTo>
                    <a:lnTo>
                      <a:pt x="184" y="1797"/>
                    </a:lnTo>
                    <a:lnTo>
                      <a:pt x="4033" y="990"/>
                    </a:lnTo>
                    <a:lnTo>
                      <a:pt x="3813"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g3f7001d949e_0_3287"/>
              <p:cNvSpPr/>
              <p:nvPr/>
            </p:nvSpPr>
            <p:spPr>
              <a:xfrm>
                <a:off x="7912575" y="1114125"/>
                <a:ext cx="100825" cy="44925"/>
              </a:xfrm>
              <a:custGeom>
                <a:rect b="b" l="l" r="r" t="t"/>
                <a:pathLst>
                  <a:path extrusionOk="0" h="1797" w="4033">
                    <a:moveTo>
                      <a:pt x="3813" y="0"/>
                    </a:moveTo>
                    <a:lnTo>
                      <a:pt x="0" y="807"/>
                    </a:lnTo>
                    <a:lnTo>
                      <a:pt x="220" y="1797"/>
                    </a:lnTo>
                    <a:lnTo>
                      <a:pt x="4033" y="990"/>
                    </a:lnTo>
                    <a:lnTo>
                      <a:pt x="381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g3f7001d949e_0_3287"/>
              <p:cNvSpPr/>
              <p:nvPr/>
            </p:nvSpPr>
            <p:spPr>
              <a:xfrm>
                <a:off x="7882325" y="868500"/>
                <a:ext cx="91675" cy="207150"/>
              </a:xfrm>
              <a:custGeom>
                <a:rect b="b" l="l" r="r" t="t"/>
                <a:pathLst>
                  <a:path extrusionOk="0" h="8286" w="3667">
                    <a:moveTo>
                      <a:pt x="2017" y="0"/>
                    </a:moveTo>
                    <a:lnTo>
                      <a:pt x="0" y="404"/>
                    </a:lnTo>
                    <a:lnTo>
                      <a:pt x="1650" y="8286"/>
                    </a:lnTo>
                    <a:lnTo>
                      <a:pt x="3666" y="7846"/>
                    </a:lnTo>
                    <a:lnTo>
                      <a:pt x="201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g3f7001d949e_0_3287"/>
              <p:cNvSpPr/>
              <p:nvPr/>
            </p:nvSpPr>
            <p:spPr>
              <a:xfrm>
                <a:off x="7678863" y="882250"/>
                <a:ext cx="67850" cy="314375"/>
              </a:xfrm>
              <a:custGeom>
                <a:rect b="b" l="l" r="r" t="t"/>
                <a:pathLst>
                  <a:path extrusionOk="0" h="12575" w="2714">
                    <a:moveTo>
                      <a:pt x="1" y="0"/>
                    </a:moveTo>
                    <a:lnTo>
                      <a:pt x="1" y="12575"/>
                    </a:lnTo>
                    <a:lnTo>
                      <a:pt x="2714" y="12575"/>
                    </a:lnTo>
                    <a:lnTo>
                      <a:pt x="271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0" name="Google Shape;190;g3f7001d949e_0_3287"/>
            <p:cNvSpPr/>
            <p:nvPr/>
          </p:nvSpPr>
          <p:spPr>
            <a:xfrm flipH="1">
              <a:off x="8248005" y="2189524"/>
              <a:ext cx="82185" cy="194567"/>
            </a:xfrm>
            <a:custGeom>
              <a:rect b="b" l="l" r="r" t="t"/>
              <a:pathLst>
                <a:path extrusionOk="0" h="8030" w="2311">
                  <a:moveTo>
                    <a:pt x="1" y="1"/>
                  </a:moveTo>
                  <a:lnTo>
                    <a:pt x="1" y="8029"/>
                  </a:lnTo>
                  <a:lnTo>
                    <a:pt x="2310" y="8029"/>
                  </a:lnTo>
                  <a:lnTo>
                    <a:pt x="2310"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g3f7001d949e_0_3287"/>
            <p:cNvSpPr/>
            <p:nvPr/>
          </p:nvSpPr>
          <p:spPr>
            <a:xfrm flipH="1">
              <a:off x="8121545" y="2360079"/>
              <a:ext cx="126496" cy="24884"/>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g3f7001d949e_0_3287"/>
            <p:cNvSpPr/>
            <p:nvPr/>
          </p:nvSpPr>
          <p:spPr>
            <a:xfrm flipH="1">
              <a:off x="7507487" y="2022531"/>
              <a:ext cx="143459" cy="43541"/>
            </a:xfrm>
            <a:custGeom>
              <a:rect b="b" l="l" r="r" t="t"/>
              <a:pathLst>
                <a:path extrusionOk="0" h="1797" w="4034">
                  <a:moveTo>
                    <a:pt x="3813" y="1"/>
                  </a:moveTo>
                  <a:lnTo>
                    <a:pt x="1" y="770"/>
                  </a:lnTo>
                  <a:lnTo>
                    <a:pt x="184" y="1797"/>
                  </a:lnTo>
                  <a:lnTo>
                    <a:pt x="4033" y="990"/>
                  </a:lnTo>
                  <a:lnTo>
                    <a:pt x="381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3" name="Google Shape;193;g3f7001d949e_0_3287"/>
            <p:cNvGrpSpPr/>
            <p:nvPr/>
          </p:nvGrpSpPr>
          <p:grpSpPr>
            <a:xfrm>
              <a:off x="7430969" y="2591997"/>
              <a:ext cx="984368" cy="344707"/>
              <a:chOff x="937650" y="3222250"/>
              <a:chExt cx="895450" cy="355625"/>
            </a:xfrm>
          </p:grpSpPr>
          <p:sp>
            <p:nvSpPr>
              <p:cNvPr id="194" name="Google Shape;194;g3f7001d949e_0_3287"/>
              <p:cNvSpPr/>
              <p:nvPr/>
            </p:nvSpPr>
            <p:spPr>
              <a:xfrm>
                <a:off x="1077875" y="3235100"/>
                <a:ext cx="220000" cy="342775"/>
              </a:xfrm>
              <a:custGeom>
                <a:rect b="b" l="l" r="r" t="t"/>
                <a:pathLst>
                  <a:path extrusionOk="0" h="13711" w="8800">
                    <a:moveTo>
                      <a:pt x="4363" y="0"/>
                    </a:moveTo>
                    <a:lnTo>
                      <a:pt x="1541" y="37"/>
                    </a:lnTo>
                    <a:cubicBezTo>
                      <a:pt x="1467" y="37"/>
                      <a:pt x="1431" y="110"/>
                      <a:pt x="1431" y="183"/>
                    </a:cubicBezTo>
                    <a:lnTo>
                      <a:pt x="1431" y="293"/>
                    </a:lnTo>
                    <a:cubicBezTo>
                      <a:pt x="1101" y="477"/>
                      <a:pt x="1467" y="697"/>
                      <a:pt x="1467" y="697"/>
                    </a:cubicBezTo>
                    <a:lnTo>
                      <a:pt x="1467" y="1173"/>
                    </a:lnTo>
                    <a:cubicBezTo>
                      <a:pt x="1137" y="1320"/>
                      <a:pt x="1137" y="1796"/>
                      <a:pt x="1467" y="1980"/>
                    </a:cubicBezTo>
                    <a:cubicBezTo>
                      <a:pt x="551" y="2713"/>
                      <a:pt x="1" y="3849"/>
                      <a:pt x="38" y="5059"/>
                    </a:cubicBezTo>
                    <a:cubicBezTo>
                      <a:pt x="38" y="6929"/>
                      <a:pt x="258" y="12208"/>
                      <a:pt x="441" y="13711"/>
                    </a:cubicBezTo>
                    <a:lnTo>
                      <a:pt x="8506" y="13711"/>
                    </a:lnTo>
                    <a:cubicBezTo>
                      <a:pt x="8653" y="12355"/>
                      <a:pt x="8799" y="6892"/>
                      <a:pt x="8763" y="4986"/>
                    </a:cubicBezTo>
                    <a:cubicBezTo>
                      <a:pt x="8763" y="3776"/>
                      <a:pt x="8249" y="2640"/>
                      <a:pt x="7296" y="1906"/>
                    </a:cubicBezTo>
                    <a:cubicBezTo>
                      <a:pt x="7626" y="1760"/>
                      <a:pt x="7626" y="1283"/>
                      <a:pt x="7296" y="1100"/>
                    </a:cubicBezTo>
                    <a:lnTo>
                      <a:pt x="7296" y="660"/>
                    </a:lnTo>
                    <a:cubicBezTo>
                      <a:pt x="7296" y="660"/>
                      <a:pt x="7626" y="440"/>
                      <a:pt x="7333" y="220"/>
                    </a:cubicBezTo>
                    <a:lnTo>
                      <a:pt x="7333" y="110"/>
                    </a:lnTo>
                    <a:cubicBezTo>
                      <a:pt x="7333" y="37"/>
                      <a:pt x="7260" y="0"/>
                      <a:pt x="718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g3f7001d949e_0_3287"/>
              <p:cNvSpPr/>
              <p:nvPr/>
            </p:nvSpPr>
            <p:spPr>
              <a:xfrm>
                <a:off x="1098975" y="3222250"/>
                <a:ext cx="176900" cy="33025"/>
              </a:xfrm>
              <a:custGeom>
                <a:rect b="b" l="l" r="r" t="t"/>
                <a:pathLst>
                  <a:path extrusionOk="0" h="1321" w="7076">
                    <a:moveTo>
                      <a:pt x="257" y="1"/>
                    </a:moveTo>
                    <a:lnTo>
                      <a:pt x="0" y="1321"/>
                    </a:lnTo>
                    <a:lnTo>
                      <a:pt x="7076" y="1321"/>
                    </a:lnTo>
                    <a:lnTo>
                      <a:pt x="6819"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g3f7001d949e_0_3287"/>
              <p:cNvSpPr/>
              <p:nvPr/>
            </p:nvSpPr>
            <p:spPr>
              <a:xfrm>
                <a:off x="937650" y="3313000"/>
                <a:ext cx="219075" cy="264875"/>
              </a:xfrm>
              <a:custGeom>
                <a:rect b="b" l="l" r="r" t="t"/>
                <a:pathLst>
                  <a:path extrusionOk="0" h="10595" w="8763">
                    <a:moveTo>
                      <a:pt x="7150" y="0"/>
                    </a:moveTo>
                    <a:lnTo>
                      <a:pt x="4363" y="37"/>
                    </a:lnTo>
                    <a:lnTo>
                      <a:pt x="1541" y="37"/>
                    </a:lnTo>
                    <a:cubicBezTo>
                      <a:pt x="1467" y="37"/>
                      <a:pt x="1394" y="110"/>
                      <a:pt x="1394" y="183"/>
                    </a:cubicBezTo>
                    <a:lnTo>
                      <a:pt x="1394" y="293"/>
                    </a:lnTo>
                    <a:cubicBezTo>
                      <a:pt x="1101" y="477"/>
                      <a:pt x="1431" y="697"/>
                      <a:pt x="1431" y="697"/>
                    </a:cubicBezTo>
                    <a:lnTo>
                      <a:pt x="1431" y="1137"/>
                    </a:lnTo>
                    <a:cubicBezTo>
                      <a:pt x="1101" y="1320"/>
                      <a:pt x="1101" y="1797"/>
                      <a:pt x="1431" y="1980"/>
                    </a:cubicBezTo>
                    <a:cubicBezTo>
                      <a:pt x="514" y="2713"/>
                      <a:pt x="1" y="3849"/>
                      <a:pt x="1" y="5059"/>
                    </a:cubicBezTo>
                    <a:cubicBezTo>
                      <a:pt x="1" y="6929"/>
                      <a:pt x="1504" y="9092"/>
                      <a:pt x="1651" y="10595"/>
                    </a:cubicBezTo>
                    <a:lnTo>
                      <a:pt x="6930" y="10595"/>
                    </a:lnTo>
                    <a:cubicBezTo>
                      <a:pt x="7076" y="9239"/>
                      <a:pt x="8763" y="6892"/>
                      <a:pt x="8726" y="4986"/>
                    </a:cubicBezTo>
                    <a:cubicBezTo>
                      <a:pt x="8763" y="3776"/>
                      <a:pt x="8213" y="2676"/>
                      <a:pt x="7260" y="1906"/>
                    </a:cubicBezTo>
                    <a:cubicBezTo>
                      <a:pt x="7590" y="1760"/>
                      <a:pt x="7590" y="1283"/>
                      <a:pt x="7260" y="1100"/>
                    </a:cubicBezTo>
                    <a:lnTo>
                      <a:pt x="7260" y="660"/>
                    </a:lnTo>
                    <a:cubicBezTo>
                      <a:pt x="7260" y="660"/>
                      <a:pt x="7626" y="440"/>
                      <a:pt x="7296" y="257"/>
                    </a:cubicBezTo>
                    <a:lnTo>
                      <a:pt x="7296" y="110"/>
                    </a:lnTo>
                    <a:cubicBezTo>
                      <a:pt x="7296" y="37"/>
                      <a:pt x="7223" y="0"/>
                      <a:pt x="715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g3f7001d949e_0_3287"/>
              <p:cNvSpPr/>
              <p:nvPr/>
            </p:nvSpPr>
            <p:spPr>
              <a:xfrm>
                <a:off x="957825" y="3300150"/>
                <a:ext cx="176900" cy="33950"/>
              </a:xfrm>
              <a:custGeom>
                <a:rect b="b" l="l" r="r" t="t"/>
                <a:pathLst>
                  <a:path extrusionOk="0" h="1358" w="7076">
                    <a:moveTo>
                      <a:pt x="257" y="1"/>
                    </a:moveTo>
                    <a:lnTo>
                      <a:pt x="0" y="1357"/>
                    </a:lnTo>
                    <a:lnTo>
                      <a:pt x="7076" y="1357"/>
                    </a:lnTo>
                    <a:lnTo>
                      <a:pt x="6819"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g3f7001d949e_0_3287"/>
              <p:cNvSpPr/>
              <p:nvPr/>
            </p:nvSpPr>
            <p:spPr>
              <a:xfrm>
                <a:off x="1390425" y="3280000"/>
                <a:ext cx="191575" cy="297875"/>
              </a:xfrm>
              <a:custGeom>
                <a:rect b="b" l="l" r="r" t="t"/>
                <a:pathLst>
                  <a:path extrusionOk="0" h="11915" w="7663">
                    <a:moveTo>
                      <a:pt x="6232" y="0"/>
                    </a:moveTo>
                    <a:lnTo>
                      <a:pt x="3776" y="37"/>
                    </a:lnTo>
                    <a:lnTo>
                      <a:pt x="1320" y="37"/>
                    </a:lnTo>
                    <a:cubicBezTo>
                      <a:pt x="1283" y="37"/>
                      <a:pt x="1210" y="74"/>
                      <a:pt x="1210" y="147"/>
                    </a:cubicBezTo>
                    <a:lnTo>
                      <a:pt x="1210" y="257"/>
                    </a:lnTo>
                    <a:cubicBezTo>
                      <a:pt x="953" y="440"/>
                      <a:pt x="1246" y="624"/>
                      <a:pt x="1246" y="624"/>
                    </a:cubicBezTo>
                    <a:lnTo>
                      <a:pt x="1246" y="990"/>
                    </a:lnTo>
                    <a:cubicBezTo>
                      <a:pt x="953" y="1100"/>
                      <a:pt x="953" y="1577"/>
                      <a:pt x="1246" y="1687"/>
                    </a:cubicBezTo>
                    <a:cubicBezTo>
                      <a:pt x="440" y="2347"/>
                      <a:pt x="0" y="3373"/>
                      <a:pt x="37" y="4400"/>
                    </a:cubicBezTo>
                    <a:cubicBezTo>
                      <a:pt x="37" y="6013"/>
                      <a:pt x="257" y="10632"/>
                      <a:pt x="403" y="11915"/>
                    </a:cubicBezTo>
                    <a:lnTo>
                      <a:pt x="7405" y="11915"/>
                    </a:lnTo>
                    <a:cubicBezTo>
                      <a:pt x="7515" y="10705"/>
                      <a:pt x="7662" y="5976"/>
                      <a:pt x="7625" y="4326"/>
                    </a:cubicBezTo>
                    <a:cubicBezTo>
                      <a:pt x="7625" y="3300"/>
                      <a:pt x="7149" y="2310"/>
                      <a:pt x="6342" y="1687"/>
                    </a:cubicBezTo>
                    <a:cubicBezTo>
                      <a:pt x="6636" y="1540"/>
                      <a:pt x="6636" y="1100"/>
                      <a:pt x="6342" y="954"/>
                    </a:cubicBezTo>
                    <a:lnTo>
                      <a:pt x="6342" y="587"/>
                    </a:lnTo>
                    <a:cubicBezTo>
                      <a:pt x="6342" y="587"/>
                      <a:pt x="6636" y="404"/>
                      <a:pt x="6342" y="220"/>
                    </a:cubicBezTo>
                    <a:lnTo>
                      <a:pt x="6342" y="110"/>
                    </a:lnTo>
                    <a:cubicBezTo>
                      <a:pt x="6342" y="74"/>
                      <a:pt x="6306" y="0"/>
                      <a:pt x="623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g3f7001d949e_0_3287"/>
              <p:cNvSpPr/>
              <p:nvPr/>
            </p:nvSpPr>
            <p:spPr>
              <a:xfrm>
                <a:off x="1408750" y="3269000"/>
                <a:ext cx="153075" cy="29350"/>
              </a:xfrm>
              <a:custGeom>
                <a:rect b="b" l="l" r="r" t="t"/>
                <a:pathLst>
                  <a:path extrusionOk="0" h="1174" w="6123">
                    <a:moveTo>
                      <a:pt x="220" y="0"/>
                    </a:moveTo>
                    <a:lnTo>
                      <a:pt x="0" y="1174"/>
                    </a:lnTo>
                    <a:lnTo>
                      <a:pt x="6123" y="1174"/>
                    </a:lnTo>
                    <a:lnTo>
                      <a:pt x="590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g3f7001d949e_0_3287"/>
              <p:cNvSpPr/>
              <p:nvPr/>
            </p:nvSpPr>
            <p:spPr>
              <a:xfrm>
                <a:off x="1250200" y="3390900"/>
                <a:ext cx="220900" cy="186975"/>
              </a:xfrm>
              <a:custGeom>
                <a:rect b="b" l="l" r="r" t="t"/>
                <a:pathLst>
                  <a:path extrusionOk="0" h="7479" w="8836">
                    <a:moveTo>
                      <a:pt x="7185" y="0"/>
                    </a:moveTo>
                    <a:lnTo>
                      <a:pt x="4363" y="37"/>
                    </a:lnTo>
                    <a:lnTo>
                      <a:pt x="1540" y="37"/>
                    </a:lnTo>
                    <a:cubicBezTo>
                      <a:pt x="1466" y="74"/>
                      <a:pt x="1430" y="110"/>
                      <a:pt x="1430" y="184"/>
                    </a:cubicBezTo>
                    <a:lnTo>
                      <a:pt x="1430" y="294"/>
                    </a:lnTo>
                    <a:cubicBezTo>
                      <a:pt x="1100" y="514"/>
                      <a:pt x="1466" y="697"/>
                      <a:pt x="1466" y="697"/>
                    </a:cubicBezTo>
                    <a:lnTo>
                      <a:pt x="1466" y="1173"/>
                    </a:lnTo>
                    <a:cubicBezTo>
                      <a:pt x="1137" y="1357"/>
                      <a:pt x="1137" y="1797"/>
                      <a:pt x="1466" y="1980"/>
                    </a:cubicBezTo>
                    <a:cubicBezTo>
                      <a:pt x="513" y="2750"/>
                      <a:pt x="0" y="3886"/>
                      <a:pt x="37" y="5059"/>
                    </a:cubicBezTo>
                    <a:cubicBezTo>
                      <a:pt x="37" y="6929"/>
                      <a:pt x="257" y="5976"/>
                      <a:pt x="440" y="7479"/>
                    </a:cubicBezTo>
                    <a:lnTo>
                      <a:pt x="8542" y="7479"/>
                    </a:lnTo>
                    <a:cubicBezTo>
                      <a:pt x="8652" y="6123"/>
                      <a:pt x="8835" y="6892"/>
                      <a:pt x="8762" y="4986"/>
                    </a:cubicBezTo>
                    <a:cubicBezTo>
                      <a:pt x="8762" y="3813"/>
                      <a:pt x="8249" y="2676"/>
                      <a:pt x="7295" y="1943"/>
                    </a:cubicBezTo>
                    <a:cubicBezTo>
                      <a:pt x="7625" y="1760"/>
                      <a:pt x="7625" y="1283"/>
                      <a:pt x="7295" y="1137"/>
                    </a:cubicBezTo>
                    <a:lnTo>
                      <a:pt x="7295" y="660"/>
                    </a:lnTo>
                    <a:cubicBezTo>
                      <a:pt x="7295" y="660"/>
                      <a:pt x="7662" y="440"/>
                      <a:pt x="7332" y="257"/>
                    </a:cubicBezTo>
                    <a:lnTo>
                      <a:pt x="7332" y="147"/>
                    </a:lnTo>
                    <a:cubicBezTo>
                      <a:pt x="7332" y="74"/>
                      <a:pt x="7259" y="0"/>
                      <a:pt x="718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g3f7001d949e_0_3287"/>
              <p:cNvSpPr/>
              <p:nvPr/>
            </p:nvSpPr>
            <p:spPr>
              <a:xfrm>
                <a:off x="1271275" y="3378075"/>
                <a:ext cx="176900" cy="33925"/>
              </a:xfrm>
              <a:custGeom>
                <a:rect b="b" l="l" r="r" t="t"/>
                <a:pathLst>
                  <a:path extrusionOk="0" h="1357" w="7076">
                    <a:moveTo>
                      <a:pt x="257" y="0"/>
                    </a:moveTo>
                    <a:lnTo>
                      <a:pt x="0" y="1356"/>
                    </a:lnTo>
                    <a:lnTo>
                      <a:pt x="7076" y="1356"/>
                    </a:lnTo>
                    <a:lnTo>
                      <a:pt x="681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g3f7001d949e_0_3287"/>
              <p:cNvSpPr/>
              <p:nvPr/>
            </p:nvSpPr>
            <p:spPr>
              <a:xfrm>
                <a:off x="1613125" y="3390900"/>
                <a:ext cx="219975" cy="186975"/>
              </a:xfrm>
              <a:custGeom>
                <a:rect b="b" l="l" r="r" t="t"/>
                <a:pathLst>
                  <a:path extrusionOk="0" h="7479" w="8799">
                    <a:moveTo>
                      <a:pt x="7149" y="0"/>
                    </a:moveTo>
                    <a:lnTo>
                      <a:pt x="4363" y="37"/>
                    </a:lnTo>
                    <a:lnTo>
                      <a:pt x="1540" y="37"/>
                    </a:lnTo>
                    <a:cubicBezTo>
                      <a:pt x="1467" y="74"/>
                      <a:pt x="1394" y="110"/>
                      <a:pt x="1394" y="184"/>
                    </a:cubicBezTo>
                    <a:lnTo>
                      <a:pt x="1394" y="294"/>
                    </a:lnTo>
                    <a:cubicBezTo>
                      <a:pt x="1064" y="514"/>
                      <a:pt x="1430" y="697"/>
                      <a:pt x="1430" y="697"/>
                    </a:cubicBezTo>
                    <a:lnTo>
                      <a:pt x="1430" y="1173"/>
                    </a:lnTo>
                    <a:cubicBezTo>
                      <a:pt x="1100" y="1357"/>
                      <a:pt x="1100" y="1797"/>
                      <a:pt x="1430" y="1980"/>
                    </a:cubicBezTo>
                    <a:cubicBezTo>
                      <a:pt x="514" y="2750"/>
                      <a:pt x="0" y="3886"/>
                      <a:pt x="37" y="5059"/>
                    </a:cubicBezTo>
                    <a:cubicBezTo>
                      <a:pt x="37" y="6929"/>
                      <a:pt x="257" y="5976"/>
                      <a:pt x="404" y="7479"/>
                    </a:cubicBezTo>
                    <a:lnTo>
                      <a:pt x="8506" y="7479"/>
                    </a:lnTo>
                    <a:cubicBezTo>
                      <a:pt x="8652" y="6123"/>
                      <a:pt x="8799" y="6892"/>
                      <a:pt x="8726" y="4986"/>
                    </a:cubicBezTo>
                    <a:cubicBezTo>
                      <a:pt x="8762" y="3813"/>
                      <a:pt x="8212" y="2676"/>
                      <a:pt x="7259" y="1943"/>
                    </a:cubicBezTo>
                    <a:cubicBezTo>
                      <a:pt x="7589" y="1760"/>
                      <a:pt x="7589" y="1283"/>
                      <a:pt x="7259" y="1137"/>
                    </a:cubicBezTo>
                    <a:lnTo>
                      <a:pt x="7259" y="660"/>
                    </a:lnTo>
                    <a:cubicBezTo>
                      <a:pt x="7259" y="660"/>
                      <a:pt x="7626" y="440"/>
                      <a:pt x="7296" y="257"/>
                    </a:cubicBezTo>
                    <a:lnTo>
                      <a:pt x="7296" y="147"/>
                    </a:lnTo>
                    <a:cubicBezTo>
                      <a:pt x="7296" y="74"/>
                      <a:pt x="7223" y="0"/>
                      <a:pt x="714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g3f7001d949e_0_3287"/>
              <p:cNvSpPr/>
              <p:nvPr/>
            </p:nvSpPr>
            <p:spPr>
              <a:xfrm>
                <a:off x="1633300" y="3378075"/>
                <a:ext cx="176900" cy="33925"/>
              </a:xfrm>
              <a:custGeom>
                <a:rect b="b" l="l" r="r" t="t"/>
                <a:pathLst>
                  <a:path extrusionOk="0" h="1357" w="7076">
                    <a:moveTo>
                      <a:pt x="257" y="0"/>
                    </a:moveTo>
                    <a:lnTo>
                      <a:pt x="0" y="1356"/>
                    </a:lnTo>
                    <a:lnTo>
                      <a:pt x="7075" y="1356"/>
                    </a:lnTo>
                    <a:lnTo>
                      <a:pt x="681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g3f7001d949e_0_3287"/>
              <p:cNvSpPr/>
              <p:nvPr/>
            </p:nvSpPr>
            <p:spPr>
              <a:xfrm>
                <a:off x="1503150" y="3337725"/>
                <a:ext cx="199825" cy="240150"/>
              </a:xfrm>
              <a:custGeom>
                <a:rect b="b" l="l" r="r" t="t"/>
                <a:pathLst>
                  <a:path extrusionOk="0" h="9606" w="7993">
                    <a:moveTo>
                      <a:pt x="6489" y="1"/>
                    </a:moveTo>
                    <a:lnTo>
                      <a:pt x="3960" y="38"/>
                    </a:lnTo>
                    <a:lnTo>
                      <a:pt x="1393" y="74"/>
                    </a:lnTo>
                    <a:cubicBezTo>
                      <a:pt x="1320" y="74"/>
                      <a:pt x="1283" y="111"/>
                      <a:pt x="1283" y="184"/>
                    </a:cubicBezTo>
                    <a:lnTo>
                      <a:pt x="1283" y="294"/>
                    </a:lnTo>
                    <a:cubicBezTo>
                      <a:pt x="990" y="441"/>
                      <a:pt x="1320" y="661"/>
                      <a:pt x="1320" y="661"/>
                    </a:cubicBezTo>
                    <a:lnTo>
                      <a:pt x="1320" y="1064"/>
                    </a:lnTo>
                    <a:cubicBezTo>
                      <a:pt x="953" y="1174"/>
                      <a:pt x="953" y="1651"/>
                      <a:pt x="1320" y="1797"/>
                    </a:cubicBezTo>
                    <a:cubicBezTo>
                      <a:pt x="477" y="2494"/>
                      <a:pt x="0" y="3520"/>
                      <a:pt x="37" y="4584"/>
                    </a:cubicBezTo>
                    <a:cubicBezTo>
                      <a:pt x="37" y="6270"/>
                      <a:pt x="1357" y="8250"/>
                      <a:pt x="1503" y="9606"/>
                    </a:cubicBezTo>
                    <a:lnTo>
                      <a:pt x="6306" y="9606"/>
                    </a:lnTo>
                    <a:cubicBezTo>
                      <a:pt x="6452" y="8360"/>
                      <a:pt x="7992" y="6233"/>
                      <a:pt x="7956" y="4510"/>
                    </a:cubicBezTo>
                    <a:cubicBezTo>
                      <a:pt x="7956" y="3447"/>
                      <a:pt x="7479" y="2421"/>
                      <a:pt x="6636" y="1761"/>
                    </a:cubicBezTo>
                    <a:cubicBezTo>
                      <a:pt x="6966" y="1614"/>
                      <a:pt x="6966" y="1137"/>
                      <a:pt x="6636" y="991"/>
                    </a:cubicBezTo>
                    <a:lnTo>
                      <a:pt x="6636" y="588"/>
                    </a:lnTo>
                    <a:cubicBezTo>
                      <a:pt x="6636" y="588"/>
                      <a:pt x="6929" y="404"/>
                      <a:pt x="6636" y="221"/>
                    </a:cubicBezTo>
                    <a:lnTo>
                      <a:pt x="6636" y="111"/>
                    </a:lnTo>
                    <a:cubicBezTo>
                      <a:pt x="6636" y="74"/>
                      <a:pt x="6562" y="1"/>
                      <a:pt x="648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g3f7001d949e_0_3287"/>
              <p:cNvSpPr/>
              <p:nvPr/>
            </p:nvSpPr>
            <p:spPr>
              <a:xfrm>
                <a:off x="1522400" y="3325825"/>
                <a:ext cx="160400" cy="30275"/>
              </a:xfrm>
              <a:custGeom>
                <a:rect b="b" l="l" r="r" t="t"/>
                <a:pathLst>
                  <a:path extrusionOk="0" h="1211" w="6416">
                    <a:moveTo>
                      <a:pt x="257" y="0"/>
                    </a:moveTo>
                    <a:lnTo>
                      <a:pt x="0" y="1210"/>
                    </a:lnTo>
                    <a:lnTo>
                      <a:pt x="6416" y="1210"/>
                    </a:lnTo>
                    <a:lnTo>
                      <a:pt x="619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6" name="Google Shape;206;g3f7001d949e_0_3287"/>
            <p:cNvGrpSpPr/>
            <p:nvPr/>
          </p:nvGrpSpPr>
          <p:grpSpPr>
            <a:xfrm>
              <a:off x="7620408" y="3258756"/>
              <a:ext cx="605526" cy="208200"/>
              <a:chOff x="7138068" y="2592629"/>
              <a:chExt cx="701246" cy="232678"/>
            </a:xfrm>
          </p:grpSpPr>
          <p:sp>
            <p:nvSpPr>
              <p:cNvPr id="207" name="Google Shape;207;g3f7001d949e_0_3287"/>
              <p:cNvSpPr/>
              <p:nvPr/>
            </p:nvSpPr>
            <p:spPr>
              <a:xfrm>
                <a:off x="7185238" y="2709332"/>
                <a:ext cx="653262" cy="115975"/>
              </a:xfrm>
              <a:custGeom>
                <a:rect b="b" l="l" r="r" t="t"/>
                <a:pathLst>
                  <a:path extrusionOk="0" h="2707" w="15248">
                    <a:moveTo>
                      <a:pt x="1" y="1"/>
                    </a:moveTo>
                    <a:lnTo>
                      <a:pt x="1" y="2397"/>
                    </a:lnTo>
                    <a:lnTo>
                      <a:pt x="8194" y="2706"/>
                    </a:lnTo>
                    <a:lnTo>
                      <a:pt x="15247" y="2706"/>
                    </a:lnTo>
                    <a:lnTo>
                      <a:pt x="1524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g3f7001d949e_0_3287"/>
              <p:cNvSpPr/>
              <p:nvPr/>
            </p:nvSpPr>
            <p:spPr>
              <a:xfrm>
                <a:off x="7185238" y="2702734"/>
                <a:ext cx="351094" cy="122572"/>
              </a:xfrm>
              <a:custGeom>
                <a:rect b="b" l="l" r="r" t="t"/>
                <a:pathLst>
                  <a:path extrusionOk="0" h="2861" w="8195">
                    <a:moveTo>
                      <a:pt x="1" y="0"/>
                    </a:moveTo>
                    <a:lnTo>
                      <a:pt x="1" y="2551"/>
                    </a:lnTo>
                    <a:lnTo>
                      <a:pt x="8194" y="2860"/>
                    </a:lnTo>
                    <a:lnTo>
                      <a:pt x="8194" y="155"/>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 name="Google Shape;209;g3f7001d949e_0_3287"/>
              <p:cNvSpPr/>
              <p:nvPr/>
            </p:nvSpPr>
            <p:spPr>
              <a:xfrm>
                <a:off x="7565251" y="2721756"/>
                <a:ext cx="273249" cy="92797"/>
              </a:xfrm>
              <a:custGeom>
                <a:rect b="b" l="l" r="r" t="t"/>
                <a:pathLst>
                  <a:path extrusionOk="0" h="2166" w="6378">
                    <a:moveTo>
                      <a:pt x="0" y="1"/>
                    </a:moveTo>
                    <a:lnTo>
                      <a:pt x="0" y="2049"/>
                    </a:lnTo>
                    <a:lnTo>
                      <a:pt x="6377" y="2165"/>
                    </a:lnTo>
                    <a:lnTo>
                      <a:pt x="6377"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g3f7001d949e_0_3287"/>
              <p:cNvSpPr/>
              <p:nvPr/>
            </p:nvSpPr>
            <p:spPr>
              <a:xfrm>
                <a:off x="7599182" y="2737480"/>
                <a:ext cx="239318" cy="10839"/>
              </a:xfrm>
              <a:custGeom>
                <a:rect b="b" l="l" r="r" t="t"/>
                <a:pathLst>
                  <a:path extrusionOk="0" h="253" w="5586">
                    <a:moveTo>
                      <a:pt x="5585" y="1"/>
                    </a:moveTo>
                    <a:lnTo>
                      <a:pt x="1" y="117"/>
                    </a:lnTo>
                    <a:lnTo>
                      <a:pt x="5585" y="252"/>
                    </a:lnTo>
                    <a:lnTo>
                      <a:pt x="558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g3f7001d949e_0_3287"/>
              <p:cNvSpPr/>
              <p:nvPr/>
            </p:nvSpPr>
            <p:spPr>
              <a:xfrm>
                <a:off x="7675356" y="2776423"/>
                <a:ext cx="163958" cy="9982"/>
              </a:xfrm>
              <a:custGeom>
                <a:rect b="b" l="l" r="r" t="t"/>
                <a:pathLst>
                  <a:path extrusionOk="0" h="233" w="3827">
                    <a:moveTo>
                      <a:pt x="1" y="0"/>
                    </a:moveTo>
                    <a:lnTo>
                      <a:pt x="3807" y="232"/>
                    </a:lnTo>
                    <a:lnTo>
                      <a:pt x="38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g3f7001d949e_0_3287"/>
              <p:cNvSpPr/>
              <p:nvPr/>
            </p:nvSpPr>
            <p:spPr>
              <a:xfrm>
                <a:off x="7138068" y="2592629"/>
                <a:ext cx="653220" cy="116746"/>
              </a:xfrm>
              <a:custGeom>
                <a:rect b="b" l="l" r="r" t="t"/>
                <a:pathLst>
                  <a:path extrusionOk="0" h="2725" w="15247">
                    <a:moveTo>
                      <a:pt x="0" y="0"/>
                    </a:moveTo>
                    <a:lnTo>
                      <a:pt x="0" y="2416"/>
                    </a:lnTo>
                    <a:lnTo>
                      <a:pt x="8194" y="2725"/>
                    </a:lnTo>
                    <a:lnTo>
                      <a:pt x="15247" y="2725"/>
                    </a:lnTo>
                    <a:lnTo>
                      <a:pt x="15247"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g3f7001d949e_0_3287"/>
              <p:cNvSpPr/>
              <p:nvPr/>
            </p:nvSpPr>
            <p:spPr>
              <a:xfrm>
                <a:off x="7138068" y="2592629"/>
                <a:ext cx="351051" cy="116746"/>
              </a:xfrm>
              <a:custGeom>
                <a:rect b="b" l="l" r="r" t="t"/>
                <a:pathLst>
                  <a:path extrusionOk="0" h="2725" w="8194">
                    <a:moveTo>
                      <a:pt x="0" y="0"/>
                    </a:moveTo>
                    <a:lnTo>
                      <a:pt x="0" y="2570"/>
                    </a:lnTo>
                    <a:lnTo>
                      <a:pt x="8194" y="2725"/>
                    </a:lnTo>
                    <a:lnTo>
                      <a:pt x="8194"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g3f7001d949e_0_3287"/>
              <p:cNvSpPr/>
              <p:nvPr/>
            </p:nvSpPr>
            <p:spPr>
              <a:xfrm>
                <a:off x="7518038" y="2605053"/>
                <a:ext cx="273249" cy="92754"/>
              </a:xfrm>
              <a:custGeom>
                <a:rect b="b" l="l" r="r" t="t"/>
                <a:pathLst>
                  <a:path extrusionOk="0" h="2165" w="6378">
                    <a:moveTo>
                      <a:pt x="1" y="0"/>
                    </a:moveTo>
                    <a:lnTo>
                      <a:pt x="1" y="2048"/>
                    </a:lnTo>
                    <a:lnTo>
                      <a:pt x="6378" y="2164"/>
                    </a:lnTo>
                    <a:lnTo>
                      <a:pt x="6378"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g3f7001d949e_0_3287"/>
              <p:cNvSpPr/>
              <p:nvPr/>
            </p:nvSpPr>
            <p:spPr>
              <a:xfrm>
                <a:off x="7551155" y="2621591"/>
                <a:ext cx="240132" cy="9982"/>
              </a:xfrm>
              <a:custGeom>
                <a:rect b="b" l="l" r="r" t="t"/>
                <a:pathLst>
                  <a:path extrusionOk="0" h="233" w="5605">
                    <a:moveTo>
                      <a:pt x="5605" y="1"/>
                    </a:moveTo>
                    <a:lnTo>
                      <a:pt x="1" y="116"/>
                    </a:lnTo>
                    <a:lnTo>
                      <a:pt x="5605" y="232"/>
                    </a:lnTo>
                    <a:lnTo>
                      <a:pt x="560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g3f7001d949e_0_3287"/>
              <p:cNvSpPr/>
              <p:nvPr/>
            </p:nvSpPr>
            <p:spPr>
              <a:xfrm>
                <a:off x="7627329" y="2659678"/>
                <a:ext cx="164815" cy="10796"/>
              </a:xfrm>
              <a:custGeom>
                <a:rect b="b" l="l" r="r" t="t"/>
                <a:pathLst>
                  <a:path extrusionOk="0" h="252" w="3847">
                    <a:moveTo>
                      <a:pt x="3846" y="0"/>
                    </a:moveTo>
                    <a:lnTo>
                      <a:pt x="1" y="20"/>
                    </a:lnTo>
                    <a:lnTo>
                      <a:pt x="3827" y="252"/>
                    </a:lnTo>
                    <a:lnTo>
                      <a:pt x="384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7" name="Google Shape;217;g3f7001d949e_0_3287"/>
            <p:cNvGrpSpPr/>
            <p:nvPr/>
          </p:nvGrpSpPr>
          <p:grpSpPr>
            <a:xfrm>
              <a:off x="7246784" y="1909017"/>
              <a:ext cx="1343141" cy="628234"/>
              <a:chOff x="7246784" y="1909017"/>
              <a:chExt cx="1343141" cy="628234"/>
            </a:xfrm>
          </p:grpSpPr>
          <p:sp>
            <p:nvSpPr>
              <p:cNvPr id="218" name="Google Shape;218;g3f7001d949e_0_3287"/>
              <p:cNvSpPr/>
              <p:nvPr/>
            </p:nvSpPr>
            <p:spPr>
              <a:xfrm flipH="1">
                <a:off x="7246784" y="2346227"/>
                <a:ext cx="1343141" cy="37779"/>
              </a:xfrm>
              <a:custGeom>
                <a:rect b="b" l="l" r="r" t="t"/>
                <a:pathLst>
                  <a:path extrusionOk="0" h="1357" w="48245">
                    <a:moveTo>
                      <a:pt x="0" y="0"/>
                    </a:moveTo>
                    <a:lnTo>
                      <a:pt x="0" y="1357"/>
                    </a:lnTo>
                    <a:lnTo>
                      <a:pt x="48245" y="1357"/>
                    </a:lnTo>
                    <a:lnTo>
                      <a:pt x="48245"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 name="Google Shape;219;g3f7001d949e_0_3287"/>
              <p:cNvSpPr/>
              <p:nvPr/>
            </p:nvSpPr>
            <p:spPr>
              <a:xfrm flipH="1">
                <a:off x="7502940" y="2383978"/>
                <a:ext cx="1086985" cy="153120"/>
              </a:xfrm>
              <a:custGeom>
                <a:rect b="b" l="l" r="r" t="t"/>
                <a:pathLst>
                  <a:path extrusionOk="0" h="5500" w="39044">
                    <a:moveTo>
                      <a:pt x="0" y="1"/>
                    </a:moveTo>
                    <a:lnTo>
                      <a:pt x="0" y="5500"/>
                    </a:lnTo>
                    <a:lnTo>
                      <a:pt x="39043" y="5500"/>
                    </a:lnTo>
                    <a:lnTo>
                      <a:pt x="39043"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g3f7001d949e_0_3287"/>
              <p:cNvSpPr/>
              <p:nvPr/>
            </p:nvSpPr>
            <p:spPr>
              <a:xfrm flipH="1">
                <a:off x="7246784" y="2384131"/>
                <a:ext cx="256184" cy="153120"/>
              </a:xfrm>
              <a:custGeom>
                <a:rect b="b" l="l" r="r" t="t"/>
                <a:pathLst>
                  <a:path extrusionOk="0" h="5500" w="9202">
                    <a:moveTo>
                      <a:pt x="0" y="0"/>
                    </a:moveTo>
                    <a:lnTo>
                      <a:pt x="0" y="5499"/>
                    </a:lnTo>
                    <a:lnTo>
                      <a:pt x="920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g3f7001d949e_0_3287"/>
              <p:cNvSpPr/>
              <p:nvPr/>
            </p:nvSpPr>
            <p:spPr>
              <a:xfrm flipH="1">
                <a:off x="7527046" y="1909017"/>
                <a:ext cx="406799" cy="437061"/>
              </a:xfrm>
              <a:custGeom>
                <a:rect b="b" l="l" r="r" t="t"/>
                <a:pathLst>
                  <a:path extrusionOk="0" h="18038" w="11439">
                    <a:moveTo>
                      <a:pt x="3813" y="1"/>
                    </a:moveTo>
                    <a:lnTo>
                      <a:pt x="0" y="807"/>
                    </a:lnTo>
                    <a:lnTo>
                      <a:pt x="3630" y="18038"/>
                    </a:lnTo>
                    <a:lnTo>
                      <a:pt x="11218" y="18038"/>
                    </a:lnTo>
                    <a:lnTo>
                      <a:pt x="11438"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g3f7001d949e_0_3287"/>
              <p:cNvSpPr/>
              <p:nvPr/>
            </p:nvSpPr>
            <p:spPr>
              <a:xfrm flipH="1">
                <a:off x="7766951" y="1919678"/>
                <a:ext cx="260780" cy="426400"/>
              </a:xfrm>
              <a:custGeom>
                <a:rect b="b" l="l" r="r" t="t"/>
                <a:pathLst>
                  <a:path extrusionOk="0" h="17598" w="7333">
                    <a:moveTo>
                      <a:pt x="37" y="1"/>
                    </a:moveTo>
                    <a:lnTo>
                      <a:pt x="1" y="17598"/>
                    </a:lnTo>
                    <a:lnTo>
                      <a:pt x="6380" y="17598"/>
                    </a:lnTo>
                    <a:lnTo>
                      <a:pt x="733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g3f7001d949e_0_3287"/>
              <p:cNvSpPr/>
              <p:nvPr/>
            </p:nvSpPr>
            <p:spPr>
              <a:xfrm flipH="1">
                <a:off x="8214114" y="1919678"/>
                <a:ext cx="260780" cy="426400"/>
              </a:xfrm>
              <a:custGeom>
                <a:rect b="b" l="l" r="r" t="t"/>
                <a:pathLst>
                  <a:path extrusionOk="0" h="17598" w="7333">
                    <a:moveTo>
                      <a:pt x="0" y="1"/>
                    </a:moveTo>
                    <a:lnTo>
                      <a:pt x="0" y="17598"/>
                    </a:lnTo>
                    <a:lnTo>
                      <a:pt x="6379" y="17598"/>
                    </a:lnTo>
                    <a:lnTo>
                      <a:pt x="733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g3f7001d949e_0_3287"/>
              <p:cNvSpPr/>
              <p:nvPr/>
            </p:nvSpPr>
            <p:spPr>
              <a:xfrm flipH="1">
                <a:off x="8314509" y="1981852"/>
                <a:ext cx="275112" cy="364225"/>
              </a:xfrm>
              <a:custGeom>
                <a:rect b="b" l="l" r="r" t="t"/>
                <a:pathLst>
                  <a:path extrusionOk="0" h="15032" w="7736">
                    <a:moveTo>
                      <a:pt x="0" y="1"/>
                    </a:moveTo>
                    <a:lnTo>
                      <a:pt x="0" y="15032"/>
                    </a:lnTo>
                    <a:lnTo>
                      <a:pt x="7296" y="15032"/>
                    </a:lnTo>
                    <a:lnTo>
                      <a:pt x="7735"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g3f7001d949e_0_3287"/>
              <p:cNvSpPr/>
              <p:nvPr/>
            </p:nvSpPr>
            <p:spPr>
              <a:xfrm flipH="1">
                <a:off x="8248005" y="1981852"/>
                <a:ext cx="82185" cy="364225"/>
              </a:xfrm>
              <a:custGeom>
                <a:rect b="b" l="l" r="r" t="t"/>
                <a:pathLst>
                  <a:path extrusionOk="0" h="15032" w="2311">
                    <a:moveTo>
                      <a:pt x="1" y="1"/>
                    </a:moveTo>
                    <a:lnTo>
                      <a:pt x="1" y="15032"/>
                    </a:lnTo>
                    <a:lnTo>
                      <a:pt x="2310" y="15032"/>
                    </a:lnTo>
                    <a:lnTo>
                      <a:pt x="2310"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g3f7001d949e_0_3287"/>
              <p:cNvSpPr/>
              <p:nvPr/>
            </p:nvSpPr>
            <p:spPr>
              <a:xfrm flipH="1">
                <a:off x="8121545" y="1919678"/>
                <a:ext cx="126496" cy="426400"/>
              </a:xfrm>
              <a:custGeom>
                <a:rect b="b" l="l" r="r" t="t"/>
                <a:pathLst>
                  <a:path extrusionOk="0" h="17598" w="3557">
                    <a:moveTo>
                      <a:pt x="0" y="1"/>
                    </a:moveTo>
                    <a:lnTo>
                      <a:pt x="0" y="17598"/>
                    </a:lnTo>
                    <a:lnTo>
                      <a:pt x="3556" y="17598"/>
                    </a:lnTo>
                    <a:lnTo>
                      <a:pt x="355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g3f7001d949e_0_3287"/>
              <p:cNvSpPr/>
              <p:nvPr/>
            </p:nvSpPr>
            <p:spPr>
              <a:xfrm flipH="1">
                <a:off x="8121545" y="1956992"/>
                <a:ext cx="126496" cy="24884"/>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g3f7001d949e_0_3287"/>
              <p:cNvSpPr/>
              <p:nvPr/>
            </p:nvSpPr>
            <p:spPr>
              <a:xfrm flipH="1">
                <a:off x="8154155" y="2036055"/>
                <a:ext cx="61310" cy="194543"/>
              </a:xfrm>
              <a:custGeom>
                <a:rect b="b" l="l" r="r" t="t"/>
                <a:pathLst>
                  <a:path extrusionOk="0" h="8029" w="1724">
                    <a:moveTo>
                      <a:pt x="1" y="0"/>
                    </a:moveTo>
                    <a:lnTo>
                      <a:pt x="1" y="8029"/>
                    </a:lnTo>
                    <a:lnTo>
                      <a:pt x="1724" y="8029"/>
                    </a:lnTo>
                    <a:lnTo>
                      <a:pt x="172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g3f7001d949e_0_3287"/>
              <p:cNvSpPr/>
              <p:nvPr/>
            </p:nvSpPr>
            <p:spPr>
              <a:xfrm flipH="1">
                <a:off x="7897323" y="1965885"/>
                <a:ext cx="88693" cy="380193"/>
              </a:xfrm>
              <a:custGeom>
                <a:rect b="b" l="l" r="r" t="t"/>
                <a:pathLst>
                  <a:path extrusionOk="0" h="15691" w="2494">
                    <a:moveTo>
                      <a:pt x="1" y="0"/>
                    </a:moveTo>
                    <a:lnTo>
                      <a:pt x="1" y="15691"/>
                    </a:lnTo>
                    <a:lnTo>
                      <a:pt x="2494" y="15691"/>
                    </a:lnTo>
                    <a:lnTo>
                      <a:pt x="249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g3f7001d949e_0_3287"/>
              <p:cNvSpPr/>
              <p:nvPr/>
            </p:nvSpPr>
            <p:spPr>
              <a:xfrm flipH="1">
                <a:off x="7897323" y="2068038"/>
                <a:ext cx="88693" cy="171451"/>
              </a:xfrm>
              <a:custGeom>
                <a:rect b="b" l="l" r="r" t="t"/>
                <a:pathLst>
                  <a:path extrusionOk="0" h="7076" w="2494">
                    <a:moveTo>
                      <a:pt x="1" y="0"/>
                    </a:moveTo>
                    <a:lnTo>
                      <a:pt x="1" y="7075"/>
                    </a:lnTo>
                    <a:lnTo>
                      <a:pt x="2494" y="7075"/>
                    </a:lnTo>
                    <a:lnTo>
                      <a:pt x="2494"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g3f7001d949e_0_3287"/>
              <p:cNvSpPr/>
              <p:nvPr/>
            </p:nvSpPr>
            <p:spPr>
              <a:xfrm flipH="1">
                <a:off x="7982068" y="1945435"/>
                <a:ext cx="139512" cy="400643"/>
              </a:xfrm>
              <a:custGeom>
                <a:rect b="b" l="l" r="r" t="t"/>
                <a:pathLst>
                  <a:path extrusionOk="0" h="16535" w="3923">
                    <a:moveTo>
                      <a:pt x="0" y="1"/>
                    </a:moveTo>
                    <a:lnTo>
                      <a:pt x="0" y="16535"/>
                    </a:lnTo>
                    <a:lnTo>
                      <a:pt x="3923" y="16535"/>
                    </a:lnTo>
                    <a:lnTo>
                      <a:pt x="392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g3f7001d949e_0_3287"/>
              <p:cNvSpPr/>
              <p:nvPr/>
            </p:nvSpPr>
            <p:spPr>
              <a:xfrm flipH="1">
                <a:off x="7982068" y="1997844"/>
                <a:ext cx="139512" cy="24908"/>
              </a:xfrm>
              <a:custGeom>
                <a:rect b="b" l="l" r="r" t="t"/>
                <a:pathLst>
                  <a:path extrusionOk="0" h="1028" w="3923">
                    <a:moveTo>
                      <a:pt x="0" y="1"/>
                    </a:moveTo>
                    <a:lnTo>
                      <a:pt x="0" y="1027"/>
                    </a:lnTo>
                    <a:lnTo>
                      <a:pt x="3923" y="1027"/>
                    </a:lnTo>
                    <a:lnTo>
                      <a:pt x="392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g3f7001d949e_0_3287"/>
              <p:cNvSpPr/>
              <p:nvPr/>
            </p:nvSpPr>
            <p:spPr>
              <a:xfrm flipH="1">
                <a:off x="7662646" y="1919678"/>
                <a:ext cx="139547" cy="426400"/>
              </a:xfrm>
              <a:custGeom>
                <a:rect b="b" l="l" r="r" t="t"/>
                <a:pathLst>
                  <a:path extrusionOk="0" h="17598" w="3924">
                    <a:moveTo>
                      <a:pt x="1" y="1"/>
                    </a:moveTo>
                    <a:lnTo>
                      <a:pt x="1" y="17598"/>
                    </a:lnTo>
                    <a:lnTo>
                      <a:pt x="3924" y="17598"/>
                    </a:lnTo>
                    <a:lnTo>
                      <a:pt x="392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g3f7001d949e_0_3287"/>
              <p:cNvSpPr/>
              <p:nvPr/>
            </p:nvSpPr>
            <p:spPr>
              <a:xfrm flipH="1">
                <a:off x="7662646" y="1956992"/>
                <a:ext cx="138231" cy="24884"/>
              </a:xfrm>
              <a:custGeom>
                <a:rect b="b" l="l" r="r" t="t"/>
                <a:pathLst>
                  <a:path extrusionOk="0" h="1027" w="3887">
                    <a:moveTo>
                      <a:pt x="1" y="0"/>
                    </a:moveTo>
                    <a:lnTo>
                      <a:pt x="1" y="1027"/>
                    </a:lnTo>
                    <a:lnTo>
                      <a:pt x="3887" y="1027"/>
                    </a:lnTo>
                    <a:lnTo>
                      <a:pt x="388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g3f7001d949e_0_3287"/>
              <p:cNvSpPr/>
              <p:nvPr/>
            </p:nvSpPr>
            <p:spPr>
              <a:xfrm flipH="1">
                <a:off x="7662646" y="2283879"/>
                <a:ext cx="139547" cy="24884"/>
              </a:xfrm>
              <a:custGeom>
                <a:rect b="b" l="l" r="r" t="t"/>
                <a:pathLst>
                  <a:path extrusionOk="0" h="1027" w="3924">
                    <a:moveTo>
                      <a:pt x="1" y="0"/>
                    </a:moveTo>
                    <a:lnTo>
                      <a:pt x="1" y="1027"/>
                    </a:lnTo>
                    <a:lnTo>
                      <a:pt x="3924" y="1027"/>
                    </a:lnTo>
                    <a:lnTo>
                      <a:pt x="392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g3f7001d949e_0_3287"/>
              <p:cNvSpPr/>
              <p:nvPr/>
            </p:nvSpPr>
            <p:spPr>
              <a:xfrm flipH="1">
                <a:off x="7695221" y="2036055"/>
                <a:ext cx="73045" cy="194543"/>
              </a:xfrm>
              <a:custGeom>
                <a:rect b="b" l="l" r="r" t="t"/>
                <a:pathLst>
                  <a:path extrusionOk="0" h="8029" w="2054">
                    <a:moveTo>
                      <a:pt x="0" y="0"/>
                    </a:moveTo>
                    <a:lnTo>
                      <a:pt x="0" y="8029"/>
                    </a:lnTo>
                    <a:lnTo>
                      <a:pt x="2053" y="8029"/>
                    </a:lnTo>
                    <a:lnTo>
                      <a:pt x="2053"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g3f7001d949e_0_3287"/>
              <p:cNvSpPr/>
              <p:nvPr/>
            </p:nvSpPr>
            <p:spPr>
              <a:xfrm flipH="1">
                <a:off x="7399306" y="1909017"/>
                <a:ext cx="263376" cy="437061"/>
              </a:xfrm>
              <a:custGeom>
                <a:rect b="b" l="l" r="r" t="t"/>
                <a:pathLst>
                  <a:path extrusionOk="0" h="18038" w="7406">
                    <a:moveTo>
                      <a:pt x="3813" y="1"/>
                    </a:moveTo>
                    <a:lnTo>
                      <a:pt x="1" y="807"/>
                    </a:lnTo>
                    <a:lnTo>
                      <a:pt x="3593" y="18038"/>
                    </a:lnTo>
                    <a:lnTo>
                      <a:pt x="7406" y="17231"/>
                    </a:lnTo>
                    <a:lnTo>
                      <a:pt x="3813"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g3f7001d949e_0_3287"/>
              <p:cNvSpPr/>
              <p:nvPr/>
            </p:nvSpPr>
            <p:spPr>
              <a:xfrm flipH="1">
                <a:off x="7409726" y="2266119"/>
                <a:ext cx="143424" cy="43541"/>
              </a:xfrm>
              <a:custGeom>
                <a:rect b="b" l="l" r="r" t="t"/>
                <a:pathLst>
                  <a:path extrusionOk="0" h="1797" w="4033">
                    <a:moveTo>
                      <a:pt x="3813" y="0"/>
                    </a:moveTo>
                    <a:lnTo>
                      <a:pt x="0" y="807"/>
                    </a:lnTo>
                    <a:lnTo>
                      <a:pt x="220" y="1797"/>
                    </a:lnTo>
                    <a:lnTo>
                      <a:pt x="4033" y="990"/>
                    </a:lnTo>
                    <a:lnTo>
                      <a:pt x="3813"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g3f7001d949e_0_3287"/>
              <p:cNvSpPr/>
              <p:nvPr/>
            </p:nvSpPr>
            <p:spPr>
              <a:xfrm flipH="1">
                <a:off x="7465772" y="2028059"/>
                <a:ext cx="130408" cy="200770"/>
              </a:xfrm>
              <a:custGeom>
                <a:rect b="b" l="l" r="r" t="t"/>
                <a:pathLst>
                  <a:path extrusionOk="0" h="8286" w="3667">
                    <a:moveTo>
                      <a:pt x="2017" y="0"/>
                    </a:moveTo>
                    <a:lnTo>
                      <a:pt x="0" y="404"/>
                    </a:lnTo>
                    <a:lnTo>
                      <a:pt x="1650" y="8286"/>
                    </a:lnTo>
                    <a:lnTo>
                      <a:pt x="3666" y="7846"/>
                    </a:lnTo>
                    <a:lnTo>
                      <a:pt x="201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g3f7001d949e_0_3287"/>
              <p:cNvSpPr/>
              <p:nvPr/>
            </p:nvSpPr>
            <p:spPr>
              <a:xfrm flipH="1">
                <a:off x="7789089" y="2041385"/>
                <a:ext cx="96517" cy="304692"/>
              </a:xfrm>
              <a:custGeom>
                <a:rect b="b" l="l" r="r" t="t"/>
                <a:pathLst>
                  <a:path extrusionOk="0" h="12575" w="2714">
                    <a:moveTo>
                      <a:pt x="1" y="0"/>
                    </a:moveTo>
                    <a:lnTo>
                      <a:pt x="1" y="12575"/>
                    </a:lnTo>
                    <a:lnTo>
                      <a:pt x="2714" y="12575"/>
                    </a:lnTo>
                    <a:lnTo>
                      <a:pt x="2714"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41" name="Shape 241"/>
        <p:cNvGrpSpPr/>
        <p:nvPr/>
      </p:nvGrpSpPr>
      <p:grpSpPr>
        <a:xfrm>
          <a:off x="0" y="0"/>
          <a:ext cx="0" cy="0"/>
          <a:chOff x="0" y="0"/>
          <a:chExt cx="0" cy="0"/>
        </a:xfrm>
      </p:grpSpPr>
      <p:sp>
        <p:nvSpPr>
          <p:cNvPr id="242" name="Google Shape;242;g3f7001d949e_0_3404"/>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g3f7001d949e_0_3404"/>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g3f7001d949e_0_3404"/>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245" name="Google Shape;245;g3f7001d949e_0_3404"/>
          <p:cNvGrpSpPr/>
          <p:nvPr/>
        </p:nvGrpSpPr>
        <p:grpSpPr>
          <a:xfrm>
            <a:off x="2936542" y="-329534"/>
            <a:ext cx="2934233" cy="708308"/>
            <a:chOff x="2375925" y="3297600"/>
            <a:chExt cx="735950" cy="177650"/>
          </a:xfrm>
        </p:grpSpPr>
        <p:sp>
          <p:nvSpPr>
            <p:cNvPr id="246" name="Google Shape;246;g3f7001d949e_0_3404"/>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g3f7001d949e_0_3404"/>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g3f7001d949e_0_3404"/>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g3f7001d949e_0_3404"/>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g3f7001d949e_0_3404"/>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g3f7001d949e_0_3404"/>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2" name="Google Shape;252;g3f7001d949e_0_3404"/>
          <p:cNvSpPr txBox="1"/>
          <p:nvPr>
            <p:ph type="title"/>
          </p:nvPr>
        </p:nvSpPr>
        <p:spPr>
          <a:xfrm>
            <a:off x="774200" y="1544475"/>
            <a:ext cx="3702900" cy="409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a:solidFill>
                  <a:schemeClr val="dk2"/>
                </a:solidFill>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253" name="Google Shape;253;g3f7001d949e_0_3404"/>
          <p:cNvSpPr txBox="1"/>
          <p:nvPr>
            <p:ph idx="1" type="subTitle"/>
          </p:nvPr>
        </p:nvSpPr>
        <p:spPr>
          <a:xfrm>
            <a:off x="774200" y="2083225"/>
            <a:ext cx="3702900" cy="12123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1400"/>
              <a:buNone/>
              <a:defRPr>
                <a:solidFill>
                  <a:schemeClr val="dk1"/>
                </a:solidFill>
              </a:defRPr>
            </a:lvl1pPr>
            <a:lvl2pPr lvl="1" algn="l">
              <a:lnSpc>
                <a:spcPct val="100000"/>
              </a:lnSpc>
              <a:spcBef>
                <a:spcPts val="160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54" name="Shape 254"/>
        <p:cNvGrpSpPr/>
        <p:nvPr/>
      </p:nvGrpSpPr>
      <p:grpSpPr>
        <a:xfrm>
          <a:off x="0" y="0"/>
          <a:ext cx="0" cy="0"/>
          <a:chOff x="0" y="0"/>
          <a:chExt cx="0" cy="0"/>
        </a:xfrm>
      </p:grpSpPr>
      <p:sp>
        <p:nvSpPr>
          <p:cNvPr id="255" name="Google Shape;255;g3f7001d949e_0_3417"/>
          <p:cNvSpPr txBox="1"/>
          <p:nvPr>
            <p:ph type="title"/>
          </p:nvPr>
        </p:nvSpPr>
        <p:spPr>
          <a:xfrm>
            <a:off x="2500350" y="1607400"/>
            <a:ext cx="4143300" cy="19287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Clr>
                <a:schemeClr val="dk2"/>
              </a:buClr>
              <a:buSzPts val="6000"/>
              <a:buNone/>
              <a:defRPr sz="6000">
                <a:solidFill>
                  <a:schemeClr val="dk2"/>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256" name="Google Shape;256;g3f7001d949e_0_3417"/>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g3f7001d949e_0_3417"/>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g3f7001d949e_0_3417"/>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259" name="Google Shape;259;g3f7001d949e_0_3417"/>
          <p:cNvGrpSpPr/>
          <p:nvPr/>
        </p:nvGrpSpPr>
        <p:grpSpPr>
          <a:xfrm>
            <a:off x="2936542" y="-329534"/>
            <a:ext cx="2934233" cy="708308"/>
            <a:chOff x="2375925" y="3297600"/>
            <a:chExt cx="735950" cy="177650"/>
          </a:xfrm>
        </p:grpSpPr>
        <p:sp>
          <p:nvSpPr>
            <p:cNvPr id="260" name="Google Shape;260;g3f7001d949e_0_3417"/>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g3f7001d949e_0_3417"/>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g3f7001d949e_0_3417"/>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g3f7001d949e_0_3417"/>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g3f7001d949e_0_3417"/>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g3f7001d949e_0_3417"/>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6" name="Google Shape;266;g3f7001d949e_0_3417"/>
          <p:cNvGrpSpPr/>
          <p:nvPr/>
        </p:nvGrpSpPr>
        <p:grpSpPr>
          <a:xfrm>
            <a:off x="-950125" y="2423224"/>
            <a:ext cx="3071647" cy="2604520"/>
            <a:chOff x="-875775" y="2423224"/>
            <a:chExt cx="3071647" cy="2604520"/>
          </a:xfrm>
        </p:grpSpPr>
        <p:grpSp>
          <p:nvGrpSpPr>
            <p:cNvPr id="267" name="Google Shape;267;g3f7001d949e_0_3417"/>
            <p:cNvGrpSpPr/>
            <p:nvPr/>
          </p:nvGrpSpPr>
          <p:grpSpPr>
            <a:xfrm>
              <a:off x="-875775" y="2801416"/>
              <a:ext cx="3071647" cy="2226327"/>
              <a:chOff x="0" y="2801416"/>
              <a:chExt cx="3071647" cy="2226327"/>
            </a:xfrm>
          </p:grpSpPr>
          <p:grpSp>
            <p:nvGrpSpPr>
              <p:cNvPr id="268" name="Google Shape;268;g3f7001d949e_0_3417"/>
              <p:cNvGrpSpPr/>
              <p:nvPr/>
            </p:nvGrpSpPr>
            <p:grpSpPr>
              <a:xfrm>
                <a:off x="0" y="2801416"/>
                <a:ext cx="3071647" cy="2226327"/>
                <a:chOff x="6701325" y="2327691"/>
                <a:chExt cx="3071647" cy="2226327"/>
              </a:xfrm>
            </p:grpSpPr>
            <p:sp>
              <p:nvSpPr>
                <p:cNvPr id="269" name="Google Shape;269;g3f7001d949e_0_3417"/>
                <p:cNvSpPr/>
                <p:nvPr/>
              </p:nvSpPr>
              <p:spPr>
                <a:xfrm>
                  <a:off x="6701325" y="4243499"/>
                  <a:ext cx="3071647" cy="310519"/>
                </a:xfrm>
                <a:custGeom>
                  <a:rect b="b" l="l" r="r" t="t"/>
                  <a:pathLst>
                    <a:path extrusionOk="0" h="5373" w="67938">
                      <a:moveTo>
                        <a:pt x="67869" y="3837"/>
                      </a:moveTo>
                      <a:cubicBezTo>
                        <a:pt x="67905" y="3847"/>
                        <a:pt x="67927" y="3852"/>
                        <a:pt x="67933" y="3852"/>
                      </a:cubicBezTo>
                      <a:cubicBezTo>
                        <a:pt x="67937" y="3852"/>
                        <a:pt x="67935" y="3850"/>
                        <a:pt x="67925" y="3846"/>
                      </a:cubicBezTo>
                      <a:cubicBezTo>
                        <a:pt x="67919" y="3842"/>
                        <a:pt x="67900" y="3840"/>
                        <a:pt x="67869" y="3837"/>
                      </a:cubicBezTo>
                      <a:close/>
                      <a:moveTo>
                        <a:pt x="54862" y="0"/>
                      </a:moveTo>
                      <a:cubicBezTo>
                        <a:pt x="53722" y="0"/>
                        <a:pt x="0" y="966"/>
                        <a:pt x="0" y="966"/>
                      </a:cubicBezTo>
                      <a:lnTo>
                        <a:pt x="12445" y="5372"/>
                      </a:lnTo>
                      <a:cubicBezTo>
                        <a:pt x="12445" y="5372"/>
                        <a:pt x="61358" y="3828"/>
                        <a:pt x="67332" y="3828"/>
                      </a:cubicBezTo>
                      <a:cubicBezTo>
                        <a:pt x="67600" y="3828"/>
                        <a:pt x="67782" y="3831"/>
                        <a:pt x="67869" y="3837"/>
                      </a:cubicBezTo>
                      <a:lnTo>
                        <a:pt x="67869" y="3837"/>
                      </a:lnTo>
                      <a:cubicBezTo>
                        <a:pt x="66912" y="3575"/>
                        <a:pt x="55935" y="0"/>
                        <a:pt x="548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g3f7001d949e_0_3417"/>
                <p:cNvSpPr/>
                <p:nvPr/>
              </p:nvSpPr>
              <p:spPr>
                <a:xfrm>
                  <a:off x="7748231" y="4131703"/>
                  <a:ext cx="874287" cy="38944"/>
                </a:xfrm>
                <a:custGeom>
                  <a:rect b="b" l="l" r="r" t="t"/>
                  <a:pathLst>
                    <a:path extrusionOk="0" h="909" w="20407">
                      <a:moveTo>
                        <a:pt x="13334" y="0"/>
                      </a:moveTo>
                      <a:lnTo>
                        <a:pt x="0" y="618"/>
                      </a:lnTo>
                      <a:lnTo>
                        <a:pt x="2280" y="908"/>
                      </a:lnTo>
                      <a:lnTo>
                        <a:pt x="20407" y="580"/>
                      </a:lnTo>
                      <a:lnTo>
                        <a:pt x="1333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g3f7001d949e_0_3417"/>
                <p:cNvSpPr/>
                <p:nvPr/>
              </p:nvSpPr>
              <p:spPr>
                <a:xfrm>
                  <a:off x="7567735" y="4145755"/>
                  <a:ext cx="42243" cy="310522"/>
                </a:xfrm>
                <a:custGeom>
                  <a:rect b="b" l="l" r="r" t="t"/>
                  <a:pathLst>
                    <a:path extrusionOk="0" h="7248" w="986">
                      <a:moveTo>
                        <a:pt x="986" y="1"/>
                      </a:moveTo>
                      <a:lnTo>
                        <a:pt x="0" y="7247"/>
                      </a:lnTo>
                      <a:lnTo>
                        <a:pt x="406" y="7247"/>
                      </a:lnTo>
                      <a:lnTo>
                        <a:pt x="98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g3f7001d949e_0_3417"/>
                <p:cNvSpPr/>
                <p:nvPr/>
              </p:nvSpPr>
              <p:spPr>
                <a:xfrm>
                  <a:off x="7681139" y="2761514"/>
                  <a:ext cx="107706" cy="494274"/>
                </a:xfrm>
                <a:custGeom>
                  <a:rect b="b" l="l" r="r" t="t"/>
                  <a:pathLst>
                    <a:path extrusionOk="0" h="11537" w="2514">
                      <a:moveTo>
                        <a:pt x="1" y="0"/>
                      </a:moveTo>
                      <a:lnTo>
                        <a:pt x="967" y="11537"/>
                      </a:lnTo>
                      <a:lnTo>
                        <a:pt x="2069" y="11537"/>
                      </a:lnTo>
                      <a:lnTo>
                        <a:pt x="2513" y="0"/>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g3f7001d949e_0_3417"/>
                <p:cNvSpPr/>
                <p:nvPr/>
              </p:nvSpPr>
              <p:spPr>
                <a:xfrm>
                  <a:off x="7680325" y="2762328"/>
                  <a:ext cx="53853" cy="494317"/>
                </a:xfrm>
                <a:custGeom>
                  <a:rect b="b" l="l" r="r" t="t"/>
                  <a:pathLst>
                    <a:path extrusionOk="0" h="11538" w="1257">
                      <a:moveTo>
                        <a:pt x="1" y="1"/>
                      </a:moveTo>
                      <a:lnTo>
                        <a:pt x="967" y="11537"/>
                      </a:lnTo>
                      <a:lnTo>
                        <a:pt x="1257" y="11537"/>
                      </a:lnTo>
                      <a:lnTo>
                        <a:pt x="754" y="1"/>
                      </a:lnTo>
                      <a:close/>
                    </a:path>
                  </a:pathLst>
                </a:custGeom>
                <a:solidFill>
                  <a:srgbClr val="F0F0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g3f7001d949e_0_3417"/>
                <p:cNvSpPr/>
                <p:nvPr/>
              </p:nvSpPr>
              <p:spPr>
                <a:xfrm>
                  <a:off x="7691936" y="2898096"/>
                  <a:ext cx="91940" cy="45584"/>
                </a:xfrm>
                <a:custGeom>
                  <a:rect b="b" l="l" r="r" t="t"/>
                  <a:pathLst>
                    <a:path extrusionOk="0" h="1064" w="2146">
                      <a:moveTo>
                        <a:pt x="0" y="1"/>
                      </a:moveTo>
                      <a:lnTo>
                        <a:pt x="77" y="1064"/>
                      </a:lnTo>
                      <a:lnTo>
                        <a:pt x="2126" y="542"/>
                      </a:lnTo>
                      <a:lnTo>
                        <a:pt x="2145" y="1"/>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g3f7001d949e_0_3417"/>
                <p:cNvSpPr/>
                <p:nvPr/>
              </p:nvSpPr>
              <p:spPr>
                <a:xfrm>
                  <a:off x="8361693" y="2761514"/>
                  <a:ext cx="107663" cy="494274"/>
                </a:xfrm>
                <a:custGeom>
                  <a:rect b="b" l="l" r="r" t="t"/>
                  <a:pathLst>
                    <a:path extrusionOk="0" h="11537" w="2513">
                      <a:moveTo>
                        <a:pt x="1" y="0"/>
                      </a:moveTo>
                      <a:lnTo>
                        <a:pt x="967" y="11537"/>
                      </a:lnTo>
                      <a:lnTo>
                        <a:pt x="2068" y="11537"/>
                      </a:lnTo>
                      <a:lnTo>
                        <a:pt x="2513" y="0"/>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g3f7001d949e_0_3417"/>
                <p:cNvSpPr/>
                <p:nvPr/>
              </p:nvSpPr>
              <p:spPr>
                <a:xfrm>
                  <a:off x="8360879" y="2762328"/>
                  <a:ext cx="53853" cy="494317"/>
                </a:xfrm>
                <a:custGeom>
                  <a:rect b="b" l="l" r="r" t="t"/>
                  <a:pathLst>
                    <a:path extrusionOk="0" h="11538" w="1257">
                      <a:moveTo>
                        <a:pt x="0" y="1"/>
                      </a:moveTo>
                      <a:lnTo>
                        <a:pt x="966" y="11537"/>
                      </a:lnTo>
                      <a:lnTo>
                        <a:pt x="1256" y="11537"/>
                      </a:lnTo>
                      <a:lnTo>
                        <a:pt x="754" y="1"/>
                      </a:lnTo>
                      <a:close/>
                    </a:path>
                  </a:pathLst>
                </a:custGeom>
                <a:solidFill>
                  <a:srgbClr val="F0F0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g3f7001d949e_0_3417"/>
                <p:cNvSpPr/>
                <p:nvPr/>
              </p:nvSpPr>
              <p:spPr>
                <a:xfrm>
                  <a:off x="8372446" y="2898096"/>
                  <a:ext cx="91940" cy="45584"/>
                </a:xfrm>
                <a:custGeom>
                  <a:rect b="b" l="l" r="r" t="t"/>
                  <a:pathLst>
                    <a:path extrusionOk="0" h="1064" w="2146">
                      <a:moveTo>
                        <a:pt x="1" y="1"/>
                      </a:moveTo>
                      <a:lnTo>
                        <a:pt x="78" y="1064"/>
                      </a:lnTo>
                      <a:lnTo>
                        <a:pt x="2126" y="542"/>
                      </a:lnTo>
                      <a:lnTo>
                        <a:pt x="2146" y="1"/>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g3f7001d949e_0_3417"/>
                <p:cNvSpPr/>
                <p:nvPr/>
              </p:nvSpPr>
              <p:spPr>
                <a:xfrm>
                  <a:off x="8279735" y="3319495"/>
                  <a:ext cx="108477" cy="837057"/>
                </a:xfrm>
                <a:custGeom>
                  <a:rect b="b" l="l" r="r" t="t"/>
                  <a:pathLst>
                    <a:path extrusionOk="0" h="19538" w="2532">
                      <a:moveTo>
                        <a:pt x="0" y="1"/>
                      </a:moveTo>
                      <a:lnTo>
                        <a:pt x="967" y="19538"/>
                      </a:lnTo>
                      <a:lnTo>
                        <a:pt x="2087" y="19538"/>
                      </a:lnTo>
                      <a:lnTo>
                        <a:pt x="253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g3f7001d949e_0_3417"/>
                <p:cNvSpPr/>
                <p:nvPr/>
              </p:nvSpPr>
              <p:spPr>
                <a:xfrm>
                  <a:off x="8279735" y="3320352"/>
                  <a:ext cx="53039" cy="837871"/>
                </a:xfrm>
                <a:custGeom>
                  <a:rect b="b" l="l" r="r" t="t"/>
                  <a:pathLst>
                    <a:path extrusionOk="0" h="19557" w="1238">
                      <a:moveTo>
                        <a:pt x="0" y="0"/>
                      </a:moveTo>
                      <a:lnTo>
                        <a:pt x="947" y="19556"/>
                      </a:lnTo>
                      <a:lnTo>
                        <a:pt x="1237" y="19556"/>
                      </a:lnTo>
                      <a:lnTo>
                        <a:pt x="75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g3f7001d949e_0_3417"/>
                <p:cNvSpPr/>
                <p:nvPr/>
              </p:nvSpPr>
              <p:spPr>
                <a:xfrm>
                  <a:off x="8282220" y="3382431"/>
                  <a:ext cx="103507" cy="45584"/>
                </a:xfrm>
                <a:custGeom>
                  <a:rect b="b" l="l" r="r" t="t"/>
                  <a:pathLst>
                    <a:path extrusionOk="0" h="1064" w="2416">
                      <a:moveTo>
                        <a:pt x="0" y="1"/>
                      </a:moveTo>
                      <a:lnTo>
                        <a:pt x="39" y="1063"/>
                      </a:lnTo>
                      <a:lnTo>
                        <a:pt x="2416" y="503"/>
                      </a:lnTo>
                      <a:lnTo>
                        <a:pt x="2416" y="1"/>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g3f7001d949e_0_3417"/>
                <p:cNvSpPr/>
                <p:nvPr/>
              </p:nvSpPr>
              <p:spPr>
                <a:xfrm>
                  <a:off x="7707659" y="3319495"/>
                  <a:ext cx="107663" cy="837057"/>
                </a:xfrm>
                <a:custGeom>
                  <a:rect b="b" l="l" r="r" t="t"/>
                  <a:pathLst>
                    <a:path extrusionOk="0" h="19538" w="2513">
                      <a:moveTo>
                        <a:pt x="0" y="1"/>
                      </a:moveTo>
                      <a:lnTo>
                        <a:pt x="966" y="19538"/>
                      </a:lnTo>
                      <a:lnTo>
                        <a:pt x="2068" y="19538"/>
                      </a:lnTo>
                      <a:lnTo>
                        <a:pt x="251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g3f7001d949e_0_3417"/>
                <p:cNvSpPr/>
                <p:nvPr/>
              </p:nvSpPr>
              <p:spPr>
                <a:xfrm>
                  <a:off x="7706802" y="3320352"/>
                  <a:ext cx="53853" cy="837871"/>
                </a:xfrm>
                <a:custGeom>
                  <a:rect b="b" l="l" r="r" t="t"/>
                  <a:pathLst>
                    <a:path extrusionOk="0" h="19557" w="1257">
                      <a:moveTo>
                        <a:pt x="1" y="0"/>
                      </a:moveTo>
                      <a:lnTo>
                        <a:pt x="967" y="19556"/>
                      </a:lnTo>
                      <a:lnTo>
                        <a:pt x="1257" y="19556"/>
                      </a:lnTo>
                      <a:lnTo>
                        <a:pt x="77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g3f7001d949e_0_3417"/>
                <p:cNvSpPr/>
                <p:nvPr/>
              </p:nvSpPr>
              <p:spPr>
                <a:xfrm>
                  <a:off x="7709287" y="3360924"/>
                  <a:ext cx="105221" cy="67091"/>
                </a:xfrm>
                <a:custGeom>
                  <a:rect b="b" l="l" r="r" t="t"/>
                  <a:pathLst>
                    <a:path extrusionOk="0" h="1566" w="2456">
                      <a:moveTo>
                        <a:pt x="1" y="0"/>
                      </a:moveTo>
                      <a:lnTo>
                        <a:pt x="78" y="1565"/>
                      </a:lnTo>
                      <a:lnTo>
                        <a:pt x="2436" y="1005"/>
                      </a:lnTo>
                      <a:lnTo>
                        <a:pt x="2455" y="503"/>
                      </a:lnTo>
                      <a:lnTo>
                        <a:pt x="1" y="0"/>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g3f7001d949e_0_3417"/>
                <p:cNvSpPr/>
                <p:nvPr/>
              </p:nvSpPr>
              <p:spPr>
                <a:xfrm>
                  <a:off x="7874873" y="3319495"/>
                  <a:ext cx="107663" cy="837057"/>
                </a:xfrm>
                <a:custGeom>
                  <a:rect b="b" l="l" r="r" t="t"/>
                  <a:pathLst>
                    <a:path extrusionOk="0" h="19538" w="2513">
                      <a:moveTo>
                        <a:pt x="1" y="1"/>
                      </a:moveTo>
                      <a:lnTo>
                        <a:pt x="967" y="19538"/>
                      </a:lnTo>
                      <a:lnTo>
                        <a:pt x="2068" y="19538"/>
                      </a:lnTo>
                      <a:lnTo>
                        <a:pt x="251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g3f7001d949e_0_3417"/>
                <p:cNvSpPr/>
                <p:nvPr/>
              </p:nvSpPr>
              <p:spPr>
                <a:xfrm>
                  <a:off x="7874059" y="3320352"/>
                  <a:ext cx="53853" cy="837871"/>
                </a:xfrm>
                <a:custGeom>
                  <a:rect b="b" l="l" r="r" t="t"/>
                  <a:pathLst>
                    <a:path extrusionOk="0" h="19557" w="1257">
                      <a:moveTo>
                        <a:pt x="0" y="0"/>
                      </a:moveTo>
                      <a:lnTo>
                        <a:pt x="967" y="19556"/>
                      </a:lnTo>
                      <a:lnTo>
                        <a:pt x="1257" y="19556"/>
                      </a:lnTo>
                      <a:lnTo>
                        <a:pt x="75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g3f7001d949e_0_3417"/>
                <p:cNvSpPr/>
                <p:nvPr/>
              </p:nvSpPr>
              <p:spPr>
                <a:xfrm>
                  <a:off x="7877358" y="3382431"/>
                  <a:ext cx="103550" cy="45584"/>
                </a:xfrm>
                <a:custGeom>
                  <a:rect b="b" l="l" r="r" t="t"/>
                  <a:pathLst>
                    <a:path extrusionOk="0" h="1064" w="2417">
                      <a:moveTo>
                        <a:pt x="1" y="1"/>
                      </a:moveTo>
                      <a:lnTo>
                        <a:pt x="59" y="1063"/>
                      </a:lnTo>
                      <a:lnTo>
                        <a:pt x="2416" y="503"/>
                      </a:lnTo>
                      <a:lnTo>
                        <a:pt x="2416" y="1"/>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g3f7001d949e_0_3417"/>
                <p:cNvSpPr/>
                <p:nvPr/>
              </p:nvSpPr>
              <p:spPr>
                <a:xfrm>
                  <a:off x="8533877" y="3319495"/>
                  <a:ext cx="107706" cy="837057"/>
                </a:xfrm>
                <a:custGeom>
                  <a:rect b="b" l="l" r="r" t="t"/>
                  <a:pathLst>
                    <a:path extrusionOk="0" h="19538" w="2514">
                      <a:moveTo>
                        <a:pt x="1" y="1"/>
                      </a:moveTo>
                      <a:lnTo>
                        <a:pt x="948" y="19538"/>
                      </a:lnTo>
                      <a:lnTo>
                        <a:pt x="2069" y="19538"/>
                      </a:lnTo>
                      <a:lnTo>
                        <a:pt x="251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g3f7001d949e_0_3417"/>
                <p:cNvSpPr/>
                <p:nvPr/>
              </p:nvSpPr>
              <p:spPr>
                <a:xfrm>
                  <a:off x="8533063" y="3320352"/>
                  <a:ext cx="53853" cy="837871"/>
                </a:xfrm>
                <a:custGeom>
                  <a:rect b="b" l="l" r="r" t="t"/>
                  <a:pathLst>
                    <a:path extrusionOk="0" h="19557" w="1257">
                      <a:moveTo>
                        <a:pt x="1" y="0"/>
                      </a:moveTo>
                      <a:lnTo>
                        <a:pt x="948" y="19556"/>
                      </a:lnTo>
                      <a:lnTo>
                        <a:pt x="1257" y="19556"/>
                      </a:lnTo>
                      <a:lnTo>
                        <a:pt x="75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g3f7001d949e_0_3417"/>
                <p:cNvSpPr/>
                <p:nvPr/>
              </p:nvSpPr>
              <p:spPr>
                <a:xfrm>
                  <a:off x="8534733" y="3382431"/>
                  <a:ext cx="103507" cy="45584"/>
                </a:xfrm>
                <a:custGeom>
                  <a:rect b="b" l="l" r="r" t="t"/>
                  <a:pathLst>
                    <a:path extrusionOk="0" h="1064" w="2416">
                      <a:moveTo>
                        <a:pt x="0" y="1"/>
                      </a:moveTo>
                      <a:lnTo>
                        <a:pt x="39" y="1063"/>
                      </a:lnTo>
                      <a:lnTo>
                        <a:pt x="2416" y="503"/>
                      </a:lnTo>
                      <a:lnTo>
                        <a:pt x="2416" y="1"/>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g3f7001d949e_0_3417"/>
                <p:cNvSpPr/>
                <p:nvPr/>
              </p:nvSpPr>
              <p:spPr>
                <a:xfrm>
                  <a:off x="7561095" y="2327691"/>
                  <a:ext cx="1025821" cy="570448"/>
                </a:xfrm>
                <a:custGeom>
                  <a:rect b="b" l="l" r="r" t="t"/>
                  <a:pathLst>
                    <a:path extrusionOk="0" h="13315" w="23944">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g3f7001d949e_0_3417"/>
                <p:cNvSpPr/>
                <p:nvPr/>
              </p:nvSpPr>
              <p:spPr>
                <a:xfrm>
                  <a:off x="7561095" y="2327691"/>
                  <a:ext cx="107663" cy="570448"/>
                </a:xfrm>
                <a:custGeom>
                  <a:rect b="b" l="l" r="r" t="t"/>
                  <a:pathLst>
                    <a:path extrusionOk="0" h="13315" w="2513">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g3f7001d949e_0_3417"/>
                <p:cNvSpPr/>
                <p:nvPr/>
              </p:nvSpPr>
              <p:spPr>
                <a:xfrm>
                  <a:off x="7615762" y="3337746"/>
                  <a:ext cx="1077960" cy="44728"/>
                </a:xfrm>
                <a:custGeom>
                  <a:rect b="b" l="l" r="r" t="t"/>
                  <a:pathLst>
                    <a:path extrusionOk="0" h="1044" w="25161">
                      <a:moveTo>
                        <a:pt x="0" y="0"/>
                      </a:moveTo>
                      <a:cubicBezTo>
                        <a:pt x="116" y="599"/>
                        <a:pt x="638" y="1044"/>
                        <a:pt x="1256" y="1044"/>
                      </a:cubicBezTo>
                      <a:lnTo>
                        <a:pt x="23905" y="1044"/>
                      </a:lnTo>
                      <a:cubicBezTo>
                        <a:pt x="24523" y="1044"/>
                        <a:pt x="25045" y="599"/>
                        <a:pt x="25161" y="0"/>
                      </a:cubicBezTo>
                      <a:close/>
                    </a:path>
                  </a:pathLst>
                </a:custGeom>
                <a:solidFill>
                  <a:srgbClr val="8C62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g3f7001d949e_0_3417"/>
                <p:cNvSpPr/>
                <p:nvPr/>
              </p:nvSpPr>
              <p:spPr>
                <a:xfrm>
                  <a:off x="7614905" y="3255745"/>
                  <a:ext cx="1079631" cy="82857"/>
                </a:xfrm>
                <a:custGeom>
                  <a:rect b="b" l="l" r="r" t="t"/>
                  <a:pathLst>
                    <a:path extrusionOk="0" h="1934" w="2520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rgbClr val="A67C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g3f7001d949e_0_3417"/>
                <p:cNvSpPr/>
                <p:nvPr/>
              </p:nvSpPr>
              <p:spPr>
                <a:xfrm>
                  <a:off x="7614905" y="3256559"/>
                  <a:ext cx="95282" cy="125914"/>
                </a:xfrm>
                <a:custGeom>
                  <a:rect b="b" l="l" r="r" t="t"/>
                  <a:pathLst>
                    <a:path extrusionOk="0" h="2939" w="2224">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rgbClr val="D6A9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g3f7001d949e_0_3417"/>
                <p:cNvSpPr/>
                <p:nvPr/>
              </p:nvSpPr>
              <p:spPr>
                <a:xfrm>
                  <a:off x="9056298" y="2888157"/>
                  <a:ext cx="156504" cy="1366119"/>
                </a:xfrm>
                <a:custGeom>
                  <a:rect b="b" l="l" r="r" t="t"/>
                  <a:pathLst>
                    <a:path extrusionOk="0" h="31887" w="3653">
                      <a:moveTo>
                        <a:pt x="1" y="1"/>
                      </a:moveTo>
                      <a:lnTo>
                        <a:pt x="2513" y="31886"/>
                      </a:lnTo>
                      <a:lnTo>
                        <a:pt x="3653" y="31886"/>
                      </a:lnTo>
                      <a:lnTo>
                        <a:pt x="365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g3f7001d949e_0_3417"/>
                <p:cNvSpPr/>
                <p:nvPr/>
              </p:nvSpPr>
              <p:spPr>
                <a:xfrm>
                  <a:off x="6829259" y="2871619"/>
                  <a:ext cx="741004" cy="1217070"/>
                </a:xfrm>
                <a:custGeom>
                  <a:rect b="b" l="l" r="r" t="t"/>
                  <a:pathLst>
                    <a:path extrusionOk="0" h="28408" w="17296">
                      <a:moveTo>
                        <a:pt x="580" y="0"/>
                      </a:moveTo>
                      <a:lnTo>
                        <a:pt x="0" y="24697"/>
                      </a:lnTo>
                      <a:lnTo>
                        <a:pt x="16967" y="28407"/>
                      </a:lnTo>
                      <a:lnTo>
                        <a:pt x="17295" y="561"/>
                      </a:lnTo>
                      <a:lnTo>
                        <a:pt x="58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g3f7001d949e_0_3417"/>
                <p:cNvSpPr/>
                <p:nvPr/>
              </p:nvSpPr>
              <p:spPr>
                <a:xfrm>
                  <a:off x="7536289" y="2916304"/>
                  <a:ext cx="2136855" cy="1142567"/>
                </a:xfrm>
                <a:custGeom>
                  <a:rect b="b" l="l" r="r" t="t"/>
                  <a:pathLst>
                    <a:path extrusionOk="0" h="26669" w="49877">
                      <a:moveTo>
                        <a:pt x="0" y="1"/>
                      </a:moveTo>
                      <a:lnTo>
                        <a:pt x="0" y="26669"/>
                      </a:lnTo>
                      <a:lnTo>
                        <a:pt x="49876" y="24562"/>
                      </a:lnTo>
                      <a:lnTo>
                        <a:pt x="4987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g3f7001d949e_0_3417"/>
                <p:cNvSpPr/>
                <p:nvPr/>
              </p:nvSpPr>
              <p:spPr>
                <a:xfrm>
                  <a:off x="7536289" y="2916304"/>
                  <a:ext cx="163958" cy="1539974"/>
                </a:xfrm>
                <a:custGeom>
                  <a:rect b="b" l="l" r="r" t="t"/>
                  <a:pathLst>
                    <a:path extrusionOk="0" h="35945" w="3827">
                      <a:moveTo>
                        <a:pt x="0" y="1"/>
                      </a:moveTo>
                      <a:lnTo>
                        <a:pt x="0" y="35944"/>
                      </a:lnTo>
                      <a:lnTo>
                        <a:pt x="1140" y="35944"/>
                      </a:lnTo>
                      <a:lnTo>
                        <a:pt x="382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g3f7001d949e_0_3417"/>
                <p:cNvSpPr/>
                <p:nvPr/>
              </p:nvSpPr>
              <p:spPr>
                <a:xfrm>
                  <a:off x="6834175" y="2839325"/>
                  <a:ext cx="164001" cy="1453046"/>
                </a:xfrm>
                <a:custGeom>
                  <a:rect b="b" l="l" r="r" t="t"/>
                  <a:pathLst>
                    <a:path extrusionOk="0" h="33916" w="3828">
                      <a:moveTo>
                        <a:pt x="1" y="1"/>
                      </a:moveTo>
                      <a:lnTo>
                        <a:pt x="1" y="33915"/>
                      </a:lnTo>
                      <a:lnTo>
                        <a:pt x="1141" y="33915"/>
                      </a:lnTo>
                      <a:lnTo>
                        <a:pt x="3827"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g3f7001d949e_0_3417"/>
                <p:cNvSpPr/>
                <p:nvPr/>
              </p:nvSpPr>
              <p:spPr>
                <a:xfrm>
                  <a:off x="6780375" y="2790425"/>
                  <a:ext cx="755956" cy="125924"/>
                </a:xfrm>
                <a:custGeom>
                  <a:rect b="b" l="l" r="r" t="t"/>
                  <a:pathLst>
                    <a:path extrusionOk="0" h="2783" w="17645">
                      <a:moveTo>
                        <a:pt x="1" y="0"/>
                      </a:moveTo>
                      <a:lnTo>
                        <a:pt x="1" y="1643"/>
                      </a:lnTo>
                      <a:lnTo>
                        <a:pt x="17644" y="2783"/>
                      </a:lnTo>
                      <a:lnTo>
                        <a:pt x="17644" y="657"/>
                      </a:lnTo>
                      <a:lnTo>
                        <a:pt x="1"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g3f7001d949e_0_3417"/>
                <p:cNvSpPr/>
                <p:nvPr/>
              </p:nvSpPr>
              <p:spPr>
                <a:xfrm>
                  <a:off x="7532125" y="2819775"/>
                  <a:ext cx="2231240" cy="105076"/>
                </a:xfrm>
                <a:custGeom>
                  <a:rect b="b" l="l" r="r" t="t"/>
                  <a:pathLst>
                    <a:path extrusionOk="0" h="2107" w="51983">
                      <a:moveTo>
                        <a:pt x="0" y="0"/>
                      </a:moveTo>
                      <a:lnTo>
                        <a:pt x="0" y="2107"/>
                      </a:lnTo>
                      <a:lnTo>
                        <a:pt x="51983" y="2107"/>
                      </a:lnTo>
                      <a:lnTo>
                        <a:pt x="51983"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g3f7001d949e_0_3417"/>
                <p:cNvSpPr/>
                <p:nvPr/>
              </p:nvSpPr>
              <p:spPr>
                <a:xfrm>
                  <a:off x="7532125" y="2905275"/>
                  <a:ext cx="2140970" cy="560036"/>
                </a:xfrm>
                <a:custGeom>
                  <a:rect b="b" l="l" r="r" t="t"/>
                  <a:pathLst>
                    <a:path extrusionOk="0" h="12814" w="49877">
                      <a:moveTo>
                        <a:pt x="0" y="1"/>
                      </a:moveTo>
                      <a:lnTo>
                        <a:pt x="0" y="2552"/>
                      </a:lnTo>
                      <a:lnTo>
                        <a:pt x="49876" y="12813"/>
                      </a:lnTo>
                      <a:lnTo>
                        <a:pt x="4987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g3f7001d949e_0_3417"/>
                <p:cNvSpPr/>
                <p:nvPr/>
              </p:nvSpPr>
              <p:spPr>
                <a:xfrm>
                  <a:off x="6862376" y="3923060"/>
                  <a:ext cx="49697" cy="369302"/>
                </a:xfrm>
                <a:custGeom>
                  <a:rect b="b" l="l" r="r" t="t"/>
                  <a:pathLst>
                    <a:path extrusionOk="0" h="8620" w="1160">
                      <a:moveTo>
                        <a:pt x="1159" y="0"/>
                      </a:moveTo>
                      <a:lnTo>
                        <a:pt x="0" y="8619"/>
                      </a:lnTo>
                      <a:lnTo>
                        <a:pt x="483" y="8619"/>
                      </a:lnTo>
                      <a:lnTo>
                        <a:pt x="115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g3f7001d949e_0_3417"/>
                <p:cNvSpPr/>
                <p:nvPr/>
              </p:nvSpPr>
              <p:spPr>
                <a:xfrm>
                  <a:off x="6834175" y="2858926"/>
                  <a:ext cx="702146" cy="166723"/>
                </a:xfrm>
                <a:custGeom>
                  <a:rect b="b" l="l" r="r" t="t"/>
                  <a:pathLst>
                    <a:path extrusionOk="0" h="3614" w="16389">
                      <a:moveTo>
                        <a:pt x="1" y="0"/>
                      </a:moveTo>
                      <a:lnTo>
                        <a:pt x="1" y="580"/>
                      </a:lnTo>
                      <a:lnTo>
                        <a:pt x="16388" y="3614"/>
                      </a:lnTo>
                      <a:lnTo>
                        <a:pt x="16388" y="1063"/>
                      </a:lnTo>
                      <a:lnTo>
                        <a:pt x="1"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05" name="Google Shape;305;g3f7001d949e_0_3417"/>
              <p:cNvSpPr/>
              <p:nvPr/>
            </p:nvSpPr>
            <p:spPr>
              <a:xfrm flipH="1">
                <a:off x="2819026" y="3390025"/>
                <a:ext cx="152649" cy="1539974"/>
              </a:xfrm>
              <a:custGeom>
                <a:rect b="b" l="l" r="r" t="t"/>
                <a:pathLst>
                  <a:path extrusionOk="0" h="35945" w="3827">
                    <a:moveTo>
                      <a:pt x="0" y="1"/>
                    </a:moveTo>
                    <a:lnTo>
                      <a:pt x="0" y="35944"/>
                    </a:lnTo>
                    <a:lnTo>
                      <a:pt x="1140" y="35944"/>
                    </a:lnTo>
                    <a:lnTo>
                      <a:pt x="382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6" name="Google Shape;306;g3f7001d949e_0_3417"/>
            <p:cNvGrpSpPr/>
            <p:nvPr/>
          </p:nvGrpSpPr>
          <p:grpSpPr>
            <a:xfrm>
              <a:off x="934286" y="2423224"/>
              <a:ext cx="1055511" cy="870920"/>
              <a:chOff x="3580800" y="2978725"/>
              <a:chExt cx="3009725" cy="2483375"/>
            </a:xfrm>
          </p:grpSpPr>
          <p:sp>
            <p:nvSpPr>
              <p:cNvPr id="307" name="Google Shape;307;g3f7001d949e_0_3417"/>
              <p:cNvSpPr/>
              <p:nvPr/>
            </p:nvSpPr>
            <p:spPr>
              <a:xfrm>
                <a:off x="4656475" y="4997800"/>
                <a:ext cx="859100" cy="464300"/>
              </a:xfrm>
              <a:custGeom>
                <a:rect b="b" l="l" r="r" t="t"/>
                <a:pathLst>
                  <a:path extrusionOk="0" h="18572" w="34364">
                    <a:moveTo>
                      <a:pt x="16916" y="0"/>
                    </a:moveTo>
                    <a:lnTo>
                      <a:pt x="16916" y="148"/>
                    </a:lnTo>
                    <a:lnTo>
                      <a:pt x="5472" y="3637"/>
                    </a:lnTo>
                    <a:lnTo>
                      <a:pt x="4318" y="14106"/>
                    </a:lnTo>
                    <a:lnTo>
                      <a:pt x="1" y="15082"/>
                    </a:lnTo>
                    <a:lnTo>
                      <a:pt x="1" y="18572"/>
                    </a:lnTo>
                    <a:lnTo>
                      <a:pt x="34364" y="18572"/>
                    </a:lnTo>
                    <a:lnTo>
                      <a:pt x="34364" y="15082"/>
                    </a:lnTo>
                    <a:lnTo>
                      <a:pt x="30046" y="14106"/>
                    </a:lnTo>
                    <a:lnTo>
                      <a:pt x="28863" y="3637"/>
                    </a:lnTo>
                    <a:lnTo>
                      <a:pt x="17419" y="148"/>
                    </a:lnTo>
                    <a:lnTo>
                      <a:pt x="17419" y="0"/>
                    </a:lnTo>
                    <a:lnTo>
                      <a:pt x="17182" y="59"/>
                    </a:lnTo>
                    <a:lnTo>
                      <a:pt x="1691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g3f7001d949e_0_3417"/>
              <p:cNvSpPr/>
              <p:nvPr/>
            </p:nvSpPr>
            <p:spPr>
              <a:xfrm>
                <a:off x="3580800" y="2998700"/>
                <a:ext cx="3005300" cy="2169150"/>
              </a:xfrm>
              <a:custGeom>
                <a:rect b="b" l="l" r="r" t="t"/>
                <a:pathLst>
                  <a:path extrusionOk="0" h="86766" w="120212">
                    <a:moveTo>
                      <a:pt x="3312" y="0"/>
                    </a:moveTo>
                    <a:cubicBezTo>
                      <a:pt x="1479" y="0"/>
                      <a:pt x="0" y="1479"/>
                      <a:pt x="30" y="3283"/>
                    </a:cubicBezTo>
                    <a:lnTo>
                      <a:pt x="30" y="83454"/>
                    </a:lnTo>
                    <a:cubicBezTo>
                      <a:pt x="0" y="85287"/>
                      <a:pt x="1479" y="86736"/>
                      <a:pt x="3312" y="86766"/>
                    </a:cubicBezTo>
                    <a:lnTo>
                      <a:pt x="116929" y="86766"/>
                    </a:lnTo>
                    <a:cubicBezTo>
                      <a:pt x="118733" y="86736"/>
                      <a:pt x="120212" y="85287"/>
                      <a:pt x="120212" y="83454"/>
                    </a:cubicBezTo>
                    <a:lnTo>
                      <a:pt x="120212" y="3283"/>
                    </a:lnTo>
                    <a:cubicBezTo>
                      <a:pt x="120212" y="1479"/>
                      <a:pt x="118733" y="0"/>
                      <a:pt x="116929" y="0"/>
                    </a:cubicBezTo>
                    <a:close/>
                  </a:path>
                </a:pathLst>
              </a:cu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g3f7001d949e_0_3417"/>
              <p:cNvSpPr/>
              <p:nvPr/>
            </p:nvSpPr>
            <p:spPr>
              <a:xfrm>
                <a:off x="3633275" y="3031225"/>
                <a:ext cx="2905500" cy="1968800"/>
              </a:xfrm>
              <a:custGeom>
                <a:rect b="b" l="l" r="r" t="t"/>
                <a:pathLst>
                  <a:path extrusionOk="0" h="78752" w="116220">
                    <a:moveTo>
                      <a:pt x="1213" y="1"/>
                    </a:moveTo>
                    <a:cubicBezTo>
                      <a:pt x="622" y="1"/>
                      <a:pt x="1" y="858"/>
                      <a:pt x="1" y="1982"/>
                    </a:cubicBezTo>
                    <a:lnTo>
                      <a:pt x="1" y="78752"/>
                    </a:lnTo>
                    <a:lnTo>
                      <a:pt x="116220" y="78752"/>
                    </a:lnTo>
                    <a:lnTo>
                      <a:pt x="116220" y="1982"/>
                    </a:lnTo>
                    <a:cubicBezTo>
                      <a:pt x="116220" y="858"/>
                      <a:pt x="115569" y="1"/>
                      <a:pt x="11500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g3f7001d949e_0_3417"/>
              <p:cNvSpPr/>
              <p:nvPr/>
            </p:nvSpPr>
            <p:spPr>
              <a:xfrm>
                <a:off x="3581525" y="2978725"/>
                <a:ext cx="3009000" cy="2073800"/>
              </a:xfrm>
              <a:custGeom>
                <a:rect b="b" l="l" r="r" t="t"/>
                <a:pathLst>
                  <a:path extrusionOk="0" h="82952" w="120360">
                    <a:moveTo>
                      <a:pt x="116190" y="4200"/>
                    </a:moveTo>
                    <a:lnTo>
                      <a:pt x="116190" y="78752"/>
                    </a:lnTo>
                    <a:lnTo>
                      <a:pt x="4170" y="78752"/>
                    </a:lnTo>
                    <a:lnTo>
                      <a:pt x="4170" y="4200"/>
                    </a:lnTo>
                    <a:close/>
                    <a:moveTo>
                      <a:pt x="3283" y="1"/>
                    </a:moveTo>
                    <a:cubicBezTo>
                      <a:pt x="1450" y="1"/>
                      <a:pt x="1" y="1834"/>
                      <a:pt x="1" y="4082"/>
                    </a:cubicBezTo>
                    <a:lnTo>
                      <a:pt x="1" y="82951"/>
                    </a:lnTo>
                    <a:lnTo>
                      <a:pt x="120360" y="82951"/>
                    </a:lnTo>
                    <a:lnTo>
                      <a:pt x="120360" y="4082"/>
                    </a:lnTo>
                    <a:cubicBezTo>
                      <a:pt x="120360" y="1834"/>
                      <a:pt x="118881" y="30"/>
                      <a:pt x="117077" y="30"/>
                    </a:cubicBezTo>
                    <a:lnTo>
                      <a:pt x="11707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g3f7001d949e_0_3417"/>
              <p:cNvSpPr/>
              <p:nvPr/>
            </p:nvSpPr>
            <p:spPr>
              <a:xfrm>
                <a:off x="3685025" y="3082250"/>
                <a:ext cx="2801275" cy="1871950"/>
              </a:xfrm>
              <a:custGeom>
                <a:rect b="b" l="l" r="r" t="t"/>
                <a:pathLst>
                  <a:path extrusionOk="0" h="74878" w="112051">
                    <a:moveTo>
                      <a:pt x="1" y="0"/>
                    </a:moveTo>
                    <a:lnTo>
                      <a:pt x="1" y="74877"/>
                    </a:lnTo>
                    <a:lnTo>
                      <a:pt x="112050" y="74877"/>
                    </a:lnTo>
                    <a:lnTo>
                      <a:pt x="11205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g3f7001d949e_0_3417"/>
              <p:cNvSpPr/>
              <p:nvPr/>
            </p:nvSpPr>
            <p:spPr>
              <a:xfrm>
                <a:off x="3668025" y="3079275"/>
                <a:ext cx="2158075" cy="1877875"/>
              </a:xfrm>
              <a:custGeom>
                <a:rect b="b" l="l" r="r" t="t"/>
                <a:pathLst>
                  <a:path extrusionOk="0" h="75115" w="86323">
                    <a:moveTo>
                      <a:pt x="2987" y="1"/>
                    </a:moveTo>
                    <a:cubicBezTo>
                      <a:pt x="1331" y="1"/>
                      <a:pt x="1" y="1657"/>
                      <a:pt x="1" y="3697"/>
                    </a:cubicBezTo>
                    <a:lnTo>
                      <a:pt x="1" y="75115"/>
                    </a:lnTo>
                    <a:lnTo>
                      <a:pt x="86322" y="75115"/>
                    </a:lnTo>
                    <a:lnTo>
                      <a:pt x="41284"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13" name="Google Shape;313;g3f7001d949e_0_3417"/>
            <p:cNvGrpSpPr/>
            <p:nvPr/>
          </p:nvGrpSpPr>
          <p:grpSpPr>
            <a:xfrm flipH="1">
              <a:off x="495109" y="2962468"/>
              <a:ext cx="329857" cy="331695"/>
              <a:chOff x="7482936" y="3488783"/>
              <a:chExt cx="450871" cy="483379"/>
            </a:xfrm>
          </p:grpSpPr>
          <p:sp>
            <p:nvSpPr>
              <p:cNvPr id="314" name="Google Shape;314;g3f7001d949e_0_3417"/>
              <p:cNvSpPr/>
              <p:nvPr/>
            </p:nvSpPr>
            <p:spPr>
              <a:xfrm>
                <a:off x="7482936" y="3620184"/>
                <a:ext cx="450871" cy="351978"/>
              </a:xfrm>
              <a:custGeom>
                <a:rect b="b" l="l" r="r" t="t"/>
                <a:pathLst>
                  <a:path extrusionOk="0" h="2826" w="3620">
                    <a:moveTo>
                      <a:pt x="2354" y="0"/>
                    </a:moveTo>
                    <a:cubicBezTo>
                      <a:pt x="2124" y="0"/>
                      <a:pt x="1897" y="66"/>
                      <a:pt x="1691" y="187"/>
                    </a:cubicBezTo>
                    <a:cubicBezTo>
                      <a:pt x="1691" y="187"/>
                      <a:pt x="1383" y="38"/>
                      <a:pt x="1031" y="38"/>
                    </a:cubicBezTo>
                    <a:cubicBezTo>
                      <a:pt x="719" y="38"/>
                      <a:pt x="371" y="155"/>
                      <a:pt x="172" y="596"/>
                    </a:cubicBezTo>
                    <a:cubicBezTo>
                      <a:pt x="1" y="966"/>
                      <a:pt x="14" y="1402"/>
                      <a:pt x="185" y="1771"/>
                    </a:cubicBezTo>
                    <a:cubicBezTo>
                      <a:pt x="344" y="2115"/>
                      <a:pt x="568" y="2419"/>
                      <a:pt x="833" y="2683"/>
                    </a:cubicBezTo>
                    <a:cubicBezTo>
                      <a:pt x="833" y="2683"/>
                      <a:pt x="1189" y="2825"/>
                      <a:pt x="1626" y="2825"/>
                    </a:cubicBezTo>
                    <a:cubicBezTo>
                      <a:pt x="1917" y="2825"/>
                      <a:pt x="2243" y="2762"/>
                      <a:pt x="2523" y="2551"/>
                    </a:cubicBezTo>
                    <a:cubicBezTo>
                      <a:pt x="3619" y="1719"/>
                      <a:pt x="3553" y="913"/>
                      <a:pt x="3131" y="372"/>
                    </a:cubicBezTo>
                    <a:cubicBezTo>
                      <a:pt x="2959" y="147"/>
                      <a:pt x="2708" y="2"/>
                      <a:pt x="2417" y="2"/>
                    </a:cubicBezTo>
                    <a:cubicBezTo>
                      <a:pt x="2396" y="1"/>
                      <a:pt x="2375" y="0"/>
                      <a:pt x="235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g3f7001d949e_0_3417"/>
              <p:cNvSpPr/>
              <p:nvPr/>
            </p:nvSpPr>
            <p:spPr>
              <a:xfrm>
                <a:off x="7505978" y="3620308"/>
                <a:ext cx="427829" cy="351854"/>
              </a:xfrm>
              <a:custGeom>
                <a:rect b="b" l="l" r="r" t="t"/>
                <a:pathLst>
                  <a:path extrusionOk="0" h="2825" w="3435">
                    <a:moveTo>
                      <a:pt x="2232" y="1"/>
                    </a:moveTo>
                    <a:cubicBezTo>
                      <a:pt x="2206" y="14"/>
                      <a:pt x="2166" y="40"/>
                      <a:pt x="2166" y="40"/>
                    </a:cubicBezTo>
                    <a:cubicBezTo>
                      <a:pt x="2166" y="40"/>
                      <a:pt x="2774" y="1044"/>
                      <a:pt x="1942" y="1757"/>
                    </a:cubicBezTo>
                    <a:cubicBezTo>
                      <a:pt x="1678" y="1979"/>
                      <a:pt x="1373" y="2055"/>
                      <a:pt x="1078" y="2055"/>
                    </a:cubicBezTo>
                    <a:cubicBezTo>
                      <a:pt x="634" y="2055"/>
                      <a:pt x="215" y="1882"/>
                      <a:pt x="0" y="1770"/>
                    </a:cubicBezTo>
                    <a:lnTo>
                      <a:pt x="0" y="1770"/>
                    </a:lnTo>
                    <a:cubicBezTo>
                      <a:pt x="159" y="2114"/>
                      <a:pt x="383" y="2418"/>
                      <a:pt x="648" y="2682"/>
                    </a:cubicBezTo>
                    <a:cubicBezTo>
                      <a:pt x="648" y="2682"/>
                      <a:pt x="1004" y="2824"/>
                      <a:pt x="1441" y="2824"/>
                    </a:cubicBezTo>
                    <a:cubicBezTo>
                      <a:pt x="1732" y="2824"/>
                      <a:pt x="2058" y="2761"/>
                      <a:pt x="2338" y="2550"/>
                    </a:cubicBezTo>
                    <a:cubicBezTo>
                      <a:pt x="3434" y="1718"/>
                      <a:pt x="3368" y="912"/>
                      <a:pt x="2946" y="371"/>
                    </a:cubicBezTo>
                    <a:cubicBezTo>
                      <a:pt x="2774" y="146"/>
                      <a:pt x="2523" y="1"/>
                      <a:pt x="223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g3f7001d949e_0_3417"/>
              <p:cNvSpPr/>
              <p:nvPr/>
            </p:nvSpPr>
            <p:spPr>
              <a:xfrm>
                <a:off x="7570121" y="3488783"/>
                <a:ext cx="123429" cy="167893"/>
              </a:xfrm>
              <a:custGeom>
                <a:rect b="b" l="l" r="r" t="t"/>
                <a:pathLst>
                  <a:path extrusionOk="0" h="1348" w="991">
                    <a:moveTo>
                      <a:pt x="212" y="0"/>
                    </a:moveTo>
                    <a:lnTo>
                      <a:pt x="1" y="119"/>
                    </a:lnTo>
                    <a:cubicBezTo>
                      <a:pt x="344" y="489"/>
                      <a:pt x="634" y="885"/>
                      <a:pt x="859" y="1334"/>
                    </a:cubicBezTo>
                    <a:lnTo>
                      <a:pt x="991" y="1347"/>
                    </a:lnTo>
                    <a:cubicBezTo>
                      <a:pt x="951" y="793"/>
                      <a:pt x="212" y="0"/>
                      <a:pt x="21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noFill/>
      </p:bgPr>
    </p:bg>
    <p:spTree>
      <p:nvGrpSpPr>
        <p:cNvPr id="317" name="Shape 317"/>
        <p:cNvGrpSpPr/>
        <p:nvPr/>
      </p:nvGrpSpPr>
      <p:grpSpPr>
        <a:xfrm>
          <a:off x="0" y="0"/>
          <a:ext cx="0" cy="0"/>
          <a:chOff x="0" y="0"/>
          <a:chExt cx="0" cy="0"/>
        </a:xfrm>
      </p:grpSpPr>
      <p:sp>
        <p:nvSpPr>
          <p:cNvPr id="318" name="Google Shape;318;g3f7001d949e_0_3480"/>
          <p:cNvSpPr txBox="1"/>
          <p:nvPr>
            <p:ph type="title"/>
          </p:nvPr>
        </p:nvSpPr>
        <p:spPr>
          <a:xfrm>
            <a:off x="973550" y="2035438"/>
            <a:ext cx="3317100" cy="970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3000"/>
              <a:buNone/>
              <a:defRPr/>
            </a:lvl1pPr>
            <a:lvl2pPr lvl="1" algn="ctr">
              <a:lnSpc>
                <a:spcPct val="100000"/>
              </a:lnSpc>
              <a:spcBef>
                <a:spcPts val="0"/>
              </a:spcBef>
              <a:spcAft>
                <a:spcPts val="0"/>
              </a:spcAft>
              <a:buSzPts val="3500"/>
              <a:buNone/>
              <a:defRPr/>
            </a:lvl2pPr>
            <a:lvl3pPr lvl="2" algn="ctr">
              <a:lnSpc>
                <a:spcPct val="100000"/>
              </a:lnSpc>
              <a:spcBef>
                <a:spcPts val="0"/>
              </a:spcBef>
              <a:spcAft>
                <a:spcPts val="0"/>
              </a:spcAft>
              <a:buSzPts val="3500"/>
              <a:buNone/>
              <a:defRPr/>
            </a:lvl3pPr>
            <a:lvl4pPr lvl="3" algn="ctr">
              <a:lnSpc>
                <a:spcPct val="100000"/>
              </a:lnSpc>
              <a:spcBef>
                <a:spcPts val="0"/>
              </a:spcBef>
              <a:spcAft>
                <a:spcPts val="0"/>
              </a:spcAft>
              <a:buSzPts val="3500"/>
              <a:buNone/>
              <a:defRPr/>
            </a:lvl4pPr>
            <a:lvl5pPr lvl="4" algn="ctr">
              <a:lnSpc>
                <a:spcPct val="100000"/>
              </a:lnSpc>
              <a:spcBef>
                <a:spcPts val="0"/>
              </a:spcBef>
              <a:spcAft>
                <a:spcPts val="0"/>
              </a:spcAft>
              <a:buSzPts val="3500"/>
              <a:buNone/>
              <a:defRPr/>
            </a:lvl5pPr>
            <a:lvl6pPr lvl="5" algn="ctr">
              <a:lnSpc>
                <a:spcPct val="100000"/>
              </a:lnSpc>
              <a:spcBef>
                <a:spcPts val="0"/>
              </a:spcBef>
              <a:spcAft>
                <a:spcPts val="0"/>
              </a:spcAft>
              <a:buSzPts val="3500"/>
              <a:buNone/>
              <a:defRPr/>
            </a:lvl6pPr>
            <a:lvl7pPr lvl="6" algn="ctr">
              <a:lnSpc>
                <a:spcPct val="100000"/>
              </a:lnSpc>
              <a:spcBef>
                <a:spcPts val="0"/>
              </a:spcBef>
              <a:spcAft>
                <a:spcPts val="0"/>
              </a:spcAft>
              <a:buSzPts val="3500"/>
              <a:buNone/>
              <a:defRPr/>
            </a:lvl7pPr>
            <a:lvl8pPr lvl="7" algn="ctr">
              <a:lnSpc>
                <a:spcPct val="100000"/>
              </a:lnSpc>
              <a:spcBef>
                <a:spcPts val="0"/>
              </a:spcBef>
              <a:spcAft>
                <a:spcPts val="0"/>
              </a:spcAft>
              <a:buSzPts val="3500"/>
              <a:buNone/>
              <a:defRPr/>
            </a:lvl8pPr>
            <a:lvl9pPr lvl="8" algn="ctr">
              <a:lnSpc>
                <a:spcPct val="100000"/>
              </a:lnSpc>
              <a:spcBef>
                <a:spcPts val="0"/>
              </a:spcBef>
              <a:spcAft>
                <a:spcPts val="0"/>
              </a:spcAft>
              <a:buSzPts val="3500"/>
              <a:buNone/>
              <a:defRPr/>
            </a:lvl9pPr>
          </a:lstStyle>
          <a:p/>
        </p:txBody>
      </p:sp>
      <p:sp>
        <p:nvSpPr>
          <p:cNvPr id="319" name="Google Shape;319;g3f7001d949e_0_3480"/>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g3f7001d949e_0_3480"/>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321" name="Shape 321"/>
        <p:cNvGrpSpPr/>
        <p:nvPr/>
      </p:nvGrpSpPr>
      <p:grpSpPr>
        <a:xfrm>
          <a:off x="0" y="0"/>
          <a:ext cx="0" cy="0"/>
          <a:chOff x="0" y="0"/>
          <a:chExt cx="0" cy="0"/>
        </a:xfrm>
      </p:grpSpPr>
      <p:sp>
        <p:nvSpPr>
          <p:cNvPr id="322" name="Google Shape;322;g3f7001d949e_0_3484"/>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g3f7001d949e_0_3484"/>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g3f7001d949e_0_3484"/>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sp>
        <p:nvSpPr>
          <p:cNvPr id="325" name="Google Shape;325;g3f7001d949e_0_3484"/>
          <p:cNvSpPr txBox="1"/>
          <p:nvPr>
            <p:ph type="title"/>
          </p:nvPr>
        </p:nvSpPr>
        <p:spPr>
          <a:xfrm>
            <a:off x="834925" y="1270425"/>
            <a:ext cx="935100" cy="409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3000">
                <a:solidFill>
                  <a:schemeClr val="lt2"/>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26" name="Google Shape;326;g3f7001d949e_0_3484"/>
          <p:cNvSpPr txBox="1"/>
          <p:nvPr>
            <p:ph idx="1" type="subTitle"/>
          </p:nvPr>
        </p:nvSpPr>
        <p:spPr>
          <a:xfrm>
            <a:off x="834925" y="2126050"/>
            <a:ext cx="2193000" cy="484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7" name="Google Shape;327;g3f7001d949e_0_3484"/>
          <p:cNvSpPr txBox="1"/>
          <p:nvPr>
            <p:ph idx="2" type="title"/>
          </p:nvPr>
        </p:nvSpPr>
        <p:spPr>
          <a:xfrm>
            <a:off x="3518725" y="1270425"/>
            <a:ext cx="935100" cy="409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3000">
                <a:solidFill>
                  <a:schemeClr val="lt2"/>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28" name="Google Shape;328;g3f7001d949e_0_3484"/>
          <p:cNvSpPr txBox="1"/>
          <p:nvPr>
            <p:ph idx="3" type="subTitle"/>
          </p:nvPr>
        </p:nvSpPr>
        <p:spPr>
          <a:xfrm>
            <a:off x="3518725" y="2126050"/>
            <a:ext cx="2193000" cy="484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9" name="Google Shape;329;g3f7001d949e_0_3484"/>
          <p:cNvSpPr txBox="1"/>
          <p:nvPr>
            <p:ph idx="4" type="title"/>
          </p:nvPr>
        </p:nvSpPr>
        <p:spPr>
          <a:xfrm>
            <a:off x="6202525" y="1270425"/>
            <a:ext cx="935100" cy="409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3000">
                <a:solidFill>
                  <a:schemeClr val="lt2"/>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30" name="Google Shape;330;g3f7001d949e_0_3484"/>
          <p:cNvSpPr txBox="1"/>
          <p:nvPr>
            <p:ph idx="5" type="subTitle"/>
          </p:nvPr>
        </p:nvSpPr>
        <p:spPr>
          <a:xfrm>
            <a:off x="6202525" y="2126050"/>
            <a:ext cx="2193000" cy="484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1" name="Google Shape;331;g3f7001d949e_0_3484"/>
          <p:cNvSpPr txBox="1"/>
          <p:nvPr>
            <p:ph idx="6" type="title"/>
          </p:nvPr>
        </p:nvSpPr>
        <p:spPr>
          <a:xfrm>
            <a:off x="834925" y="2799875"/>
            <a:ext cx="935100" cy="409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3000">
                <a:solidFill>
                  <a:schemeClr val="lt2"/>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32" name="Google Shape;332;g3f7001d949e_0_3484"/>
          <p:cNvSpPr txBox="1"/>
          <p:nvPr>
            <p:ph idx="7" type="subTitle"/>
          </p:nvPr>
        </p:nvSpPr>
        <p:spPr>
          <a:xfrm>
            <a:off x="834925" y="3655500"/>
            <a:ext cx="2193000" cy="484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3" name="Google Shape;333;g3f7001d949e_0_3484"/>
          <p:cNvSpPr txBox="1"/>
          <p:nvPr>
            <p:ph idx="8" type="title"/>
          </p:nvPr>
        </p:nvSpPr>
        <p:spPr>
          <a:xfrm>
            <a:off x="3518725" y="2799875"/>
            <a:ext cx="935100" cy="409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3000">
                <a:solidFill>
                  <a:schemeClr val="lt2"/>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34" name="Google Shape;334;g3f7001d949e_0_3484"/>
          <p:cNvSpPr txBox="1"/>
          <p:nvPr>
            <p:ph idx="9" type="subTitle"/>
          </p:nvPr>
        </p:nvSpPr>
        <p:spPr>
          <a:xfrm>
            <a:off x="3518725" y="3655500"/>
            <a:ext cx="2193000" cy="484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5" name="Google Shape;335;g3f7001d949e_0_3484"/>
          <p:cNvSpPr txBox="1"/>
          <p:nvPr>
            <p:ph idx="13" type="title"/>
          </p:nvPr>
        </p:nvSpPr>
        <p:spPr>
          <a:xfrm>
            <a:off x="6202525" y="2799875"/>
            <a:ext cx="935100" cy="4095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3000">
                <a:solidFill>
                  <a:schemeClr val="lt2"/>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36" name="Google Shape;336;g3f7001d949e_0_3484"/>
          <p:cNvSpPr txBox="1"/>
          <p:nvPr>
            <p:ph idx="14" type="subTitle"/>
          </p:nvPr>
        </p:nvSpPr>
        <p:spPr>
          <a:xfrm>
            <a:off x="6202525" y="3655500"/>
            <a:ext cx="2193000" cy="484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7" name="Google Shape;337;g3f7001d949e_0_3484"/>
          <p:cNvSpPr txBox="1"/>
          <p:nvPr>
            <p:ph idx="15" type="subTitle"/>
          </p:nvPr>
        </p:nvSpPr>
        <p:spPr>
          <a:xfrm>
            <a:off x="834925" y="1791625"/>
            <a:ext cx="1678200" cy="243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Font typeface="Balsamiq Sans"/>
              <a:buNone/>
              <a:defRPr b="1" sz="1800">
                <a:solidFill>
                  <a:schemeClr val="lt1"/>
                </a:solidFill>
                <a:latin typeface="Balsamiq Sans"/>
                <a:ea typeface="Balsamiq Sans"/>
                <a:cs typeface="Balsamiq Sans"/>
                <a:sym typeface="Balsamiq Sans"/>
              </a:defRPr>
            </a:lvl1pPr>
            <a:lvl2pPr lvl="1"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2pPr>
            <a:lvl3pPr lvl="2"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3pPr>
            <a:lvl4pPr lvl="3"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4pPr>
            <a:lvl5pPr lvl="4"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5pPr>
            <a:lvl6pPr lvl="5"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6pPr>
            <a:lvl7pPr lvl="6"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7pPr>
            <a:lvl8pPr lvl="7"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8pPr>
            <a:lvl9pPr lvl="8"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9pPr>
          </a:lstStyle>
          <a:p/>
        </p:txBody>
      </p:sp>
      <p:sp>
        <p:nvSpPr>
          <p:cNvPr id="338" name="Google Shape;338;g3f7001d949e_0_3484"/>
          <p:cNvSpPr txBox="1"/>
          <p:nvPr>
            <p:ph idx="16" type="subTitle"/>
          </p:nvPr>
        </p:nvSpPr>
        <p:spPr>
          <a:xfrm>
            <a:off x="3518725" y="1791625"/>
            <a:ext cx="1678200" cy="243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Font typeface="Balsamiq Sans"/>
              <a:buNone/>
              <a:defRPr b="1" sz="1800">
                <a:solidFill>
                  <a:schemeClr val="lt1"/>
                </a:solidFill>
                <a:latin typeface="Balsamiq Sans"/>
                <a:ea typeface="Balsamiq Sans"/>
                <a:cs typeface="Balsamiq Sans"/>
                <a:sym typeface="Balsamiq Sans"/>
              </a:defRPr>
            </a:lvl1pPr>
            <a:lvl2pPr lvl="1"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2pPr>
            <a:lvl3pPr lvl="2"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3pPr>
            <a:lvl4pPr lvl="3"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4pPr>
            <a:lvl5pPr lvl="4"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5pPr>
            <a:lvl6pPr lvl="5"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6pPr>
            <a:lvl7pPr lvl="6"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7pPr>
            <a:lvl8pPr lvl="7"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8pPr>
            <a:lvl9pPr lvl="8"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9pPr>
          </a:lstStyle>
          <a:p/>
        </p:txBody>
      </p:sp>
      <p:sp>
        <p:nvSpPr>
          <p:cNvPr id="339" name="Google Shape;339;g3f7001d949e_0_3484"/>
          <p:cNvSpPr txBox="1"/>
          <p:nvPr>
            <p:ph idx="17" type="subTitle"/>
          </p:nvPr>
        </p:nvSpPr>
        <p:spPr>
          <a:xfrm>
            <a:off x="6202525" y="1791625"/>
            <a:ext cx="1678200" cy="243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Font typeface="Balsamiq Sans"/>
              <a:buNone/>
              <a:defRPr b="1" sz="1800">
                <a:solidFill>
                  <a:schemeClr val="lt1"/>
                </a:solidFill>
                <a:latin typeface="Balsamiq Sans"/>
                <a:ea typeface="Balsamiq Sans"/>
                <a:cs typeface="Balsamiq Sans"/>
                <a:sym typeface="Balsamiq Sans"/>
              </a:defRPr>
            </a:lvl1pPr>
            <a:lvl2pPr lvl="1"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2pPr>
            <a:lvl3pPr lvl="2"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3pPr>
            <a:lvl4pPr lvl="3"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4pPr>
            <a:lvl5pPr lvl="4"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5pPr>
            <a:lvl6pPr lvl="5"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6pPr>
            <a:lvl7pPr lvl="6"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7pPr>
            <a:lvl8pPr lvl="7"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8pPr>
            <a:lvl9pPr lvl="8"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9pPr>
          </a:lstStyle>
          <a:p/>
        </p:txBody>
      </p:sp>
      <p:sp>
        <p:nvSpPr>
          <p:cNvPr id="340" name="Google Shape;340;g3f7001d949e_0_3484"/>
          <p:cNvSpPr txBox="1"/>
          <p:nvPr>
            <p:ph idx="18" type="subTitle"/>
          </p:nvPr>
        </p:nvSpPr>
        <p:spPr>
          <a:xfrm>
            <a:off x="834925" y="3328950"/>
            <a:ext cx="1678200" cy="243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Font typeface="Balsamiq Sans"/>
              <a:buNone/>
              <a:defRPr b="1" sz="1800">
                <a:solidFill>
                  <a:schemeClr val="lt1"/>
                </a:solidFill>
                <a:latin typeface="Balsamiq Sans"/>
                <a:ea typeface="Balsamiq Sans"/>
                <a:cs typeface="Balsamiq Sans"/>
                <a:sym typeface="Balsamiq Sans"/>
              </a:defRPr>
            </a:lvl1pPr>
            <a:lvl2pPr lvl="1"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2pPr>
            <a:lvl3pPr lvl="2"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3pPr>
            <a:lvl4pPr lvl="3"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4pPr>
            <a:lvl5pPr lvl="4"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5pPr>
            <a:lvl6pPr lvl="5"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6pPr>
            <a:lvl7pPr lvl="6"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7pPr>
            <a:lvl8pPr lvl="7"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8pPr>
            <a:lvl9pPr lvl="8"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9pPr>
          </a:lstStyle>
          <a:p/>
        </p:txBody>
      </p:sp>
      <p:sp>
        <p:nvSpPr>
          <p:cNvPr id="341" name="Google Shape;341;g3f7001d949e_0_3484"/>
          <p:cNvSpPr txBox="1"/>
          <p:nvPr>
            <p:ph idx="19" type="subTitle"/>
          </p:nvPr>
        </p:nvSpPr>
        <p:spPr>
          <a:xfrm>
            <a:off x="3518725" y="3328950"/>
            <a:ext cx="1678200" cy="243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Font typeface="Balsamiq Sans"/>
              <a:buNone/>
              <a:defRPr b="1" sz="1800">
                <a:solidFill>
                  <a:schemeClr val="lt1"/>
                </a:solidFill>
                <a:latin typeface="Balsamiq Sans"/>
                <a:ea typeface="Balsamiq Sans"/>
                <a:cs typeface="Balsamiq Sans"/>
                <a:sym typeface="Balsamiq Sans"/>
              </a:defRPr>
            </a:lvl1pPr>
            <a:lvl2pPr lvl="1"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2pPr>
            <a:lvl3pPr lvl="2"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3pPr>
            <a:lvl4pPr lvl="3"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4pPr>
            <a:lvl5pPr lvl="4"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5pPr>
            <a:lvl6pPr lvl="5"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6pPr>
            <a:lvl7pPr lvl="6"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7pPr>
            <a:lvl8pPr lvl="7"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8pPr>
            <a:lvl9pPr lvl="8"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9pPr>
          </a:lstStyle>
          <a:p/>
        </p:txBody>
      </p:sp>
      <p:sp>
        <p:nvSpPr>
          <p:cNvPr id="342" name="Google Shape;342;g3f7001d949e_0_3484"/>
          <p:cNvSpPr txBox="1"/>
          <p:nvPr>
            <p:ph idx="20" type="subTitle"/>
          </p:nvPr>
        </p:nvSpPr>
        <p:spPr>
          <a:xfrm>
            <a:off x="6202525" y="3328950"/>
            <a:ext cx="1678200" cy="2436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Font typeface="Balsamiq Sans"/>
              <a:buNone/>
              <a:defRPr b="1" sz="1800">
                <a:solidFill>
                  <a:schemeClr val="lt1"/>
                </a:solidFill>
                <a:latin typeface="Balsamiq Sans"/>
                <a:ea typeface="Balsamiq Sans"/>
                <a:cs typeface="Balsamiq Sans"/>
                <a:sym typeface="Balsamiq Sans"/>
              </a:defRPr>
            </a:lvl1pPr>
            <a:lvl2pPr lvl="1"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2pPr>
            <a:lvl3pPr lvl="2"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3pPr>
            <a:lvl4pPr lvl="3"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4pPr>
            <a:lvl5pPr lvl="4"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5pPr>
            <a:lvl6pPr lvl="5"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6pPr>
            <a:lvl7pPr lvl="6"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7pPr>
            <a:lvl8pPr lvl="7"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8pPr>
            <a:lvl9pPr lvl="8"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9pPr>
          </a:lstStyle>
          <a:p/>
        </p:txBody>
      </p:sp>
      <p:grpSp>
        <p:nvGrpSpPr>
          <p:cNvPr id="343" name="Google Shape;343;g3f7001d949e_0_3484"/>
          <p:cNvGrpSpPr/>
          <p:nvPr/>
        </p:nvGrpSpPr>
        <p:grpSpPr>
          <a:xfrm>
            <a:off x="2936542" y="-329534"/>
            <a:ext cx="2934233" cy="708308"/>
            <a:chOff x="2375925" y="3297600"/>
            <a:chExt cx="735950" cy="177650"/>
          </a:xfrm>
        </p:grpSpPr>
        <p:sp>
          <p:nvSpPr>
            <p:cNvPr id="344" name="Google Shape;344;g3f7001d949e_0_3484"/>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g3f7001d949e_0_3484"/>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g3f7001d949e_0_3484"/>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g3f7001d949e_0_3484"/>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g3f7001d949e_0_3484"/>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g3f7001d949e_0_3484"/>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0" name="Google Shape;350;g3f7001d949e_0_3484"/>
          <p:cNvGrpSpPr/>
          <p:nvPr/>
        </p:nvGrpSpPr>
        <p:grpSpPr>
          <a:xfrm>
            <a:off x="-178494" y="4045477"/>
            <a:ext cx="776332" cy="864342"/>
            <a:chOff x="-102294" y="3740677"/>
            <a:chExt cx="776332" cy="864342"/>
          </a:xfrm>
        </p:grpSpPr>
        <p:sp>
          <p:nvSpPr>
            <p:cNvPr id="351" name="Google Shape;351;g3f7001d949e_0_3484"/>
            <p:cNvSpPr/>
            <p:nvPr/>
          </p:nvSpPr>
          <p:spPr>
            <a:xfrm>
              <a:off x="112455" y="4509756"/>
              <a:ext cx="561583" cy="95263"/>
            </a:xfrm>
            <a:custGeom>
              <a:rect b="b" l="l" r="r" t="t"/>
              <a:pathLst>
                <a:path extrusionOk="0" h="2049" w="12079">
                  <a:moveTo>
                    <a:pt x="4271" y="0"/>
                  </a:moveTo>
                  <a:lnTo>
                    <a:pt x="0" y="2049"/>
                  </a:lnTo>
                  <a:lnTo>
                    <a:pt x="12078" y="2049"/>
                  </a:lnTo>
                  <a:lnTo>
                    <a:pt x="42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g3f7001d949e_0_3484"/>
            <p:cNvSpPr/>
            <p:nvPr/>
          </p:nvSpPr>
          <p:spPr>
            <a:xfrm>
              <a:off x="151090" y="3740677"/>
              <a:ext cx="244411" cy="233671"/>
            </a:xfrm>
            <a:custGeom>
              <a:rect b="b" l="l" r="r" t="t"/>
              <a:pathLst>
                <a:path extrusionOk="0" h="5026" w="5257">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g3f7001d949e_0_3484"/>
            <p:cNvSpPr/>
            <p:nvPr/>
          </p:nvSpPr>
          <p:spPr>
            <a:xfrm>
              <a:off x="168153" y="3773036"/>
              <a:ext cx="105166" cy="84477"/>
            </a:xfrm>
            <a:custGeom>
              <a:rect b="b" l="l" r="r" t="t"/>
              <a:pathLst>
                <a:path extrusionOk="0" h="1817" w="2262">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g3f7001d949e_0_3484"/>
            <p:cNvSpPr/>
            <p:nvPr/>
          </p:nvSpPr>
          <p:spPr>
            <a:xfrm>
              <a:off x="208602" y="3864673"/>
              <a:ext cx="119532" cy="54861"/>
            </a:xfrm>
            <a:custGeom>
              <a:rect b="b" l="l" r="r" t="t"/>
              <a:pathLst>
                <a:path extrusionOk="0" h="1180" w="2571">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g3f7001d949e_0_3484"/>
            <p:cNvSpPr/>
            <p:nvPr/>
          </p:nvSpPr>
          <p:spPr>
            <a:xfrm>
              <a:off x="241844" y="3750580"/>
              <a:ext cx="53931" cy="37752"/>
            </a:xfrm>
            <a:custGeom>
              <a:rect b="b" l="l" r="r" t="t"/>
              <a:pathLst>
                <a:path extrusionOk="0" h="812" w="116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g3f7001d949e_0_3484"/>
            <p:cNvSpPr/>
            <p:nvPr/>
          </p:nvSpPr>
          <p:spPr>
            <a:xfrm>
              <a:off x="158250" y="3892522"/>
              <a:ext cx="26129" cy="18922"/>
            </a:xfrm>
            <a:custGeom>
              <a:rect b="b" l="l" r="r" t="t"/>
              <a:pathLst>
                <a:path extrusionOk="0" h="407" w="562">
                  <a:moveTo>
                    <a:pt x="156" y="1"/>
                  </a:moveTo>
                  <a:lnTo>
                    <a:pt x="271" y="252"/>
                  </a:lnTo>
                  <a:lnTo>
                    <a:pt x="1" y="406"/>
                  </a:lnTo>
                  <a:lnTo>
                    <a:pt x="1" y="406"/>
                  </a:lnTo>
                  <a:lnTo>
                    <a:pt x="561" y="368"/>
                  </a:lnTo>
                  <a:lnTo>
                    <a:pt x="484" y="213"/>
                  </a:lnTo>
                  <a:lnTo>
                    <a:pt x="156" y="1"/>
                  </a:lnTo>
                  <a:close/>
                </a:path>
              </a:pathLst>
            </a:custGeom>
            <a:solidFill>
              <a:srgbClr val="C0C9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g3f7001d949e_0_3484"/>
            <p:cNvSpPr/>
            <p:nvPr/>
          </p:nvSpPr>
          <p:spPr>
            <a:xfrm>
              <a:off x="232824" y="3914978"/>
              <a:ext cx="106979" cy="43192"/>
            </a:xfrm>
            <a:custGeom>
              <a:rect b="b" l="l" r="r" t="t"/>
              <a:pathLst>
                <a:path extrusionOk="0" h="929" w="2301">
                  <a:moveTo>
                    <a:pt x="2300" y="1"/>
                  </a:moveTo>
                  <a:lnTo>
                    <a:pt x="1508" y="426"/>
                  </a:lnTo>
                  <a:lnTo>
                    <a:pt x="697" y="426"/>
                  </a:lnTo>
                  <a:lnTo>
                    <a:pt x="1" y="658"/>
                  </a:lnTo>
                  <a:lnTo>
                    <a:pt x="909" y="928"/>
                  </a:lnTo>
                  <a:lnTo>
                    <a:pt x="1354" y="754"/>
                  </a:lnTo>
                  <a:lnTo>
                    <a:pt x="2223" y="97"/>
                  </a:lnTo>
                  <a:lnTo>
                    <a:pt x="2300" y="1"/>
                  </a:lnTo>
                  <a:close/>
                </a:path>
              </a:pathLst>
            </a:custGeom>
            <a:solidFill>
              <a:srgbClr val="C0C9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g3f7001d949e_0_3484"/>
            <p:cNvSpPr/>
            <p:nvPr/>
          </p:nvSpPr>
          <p:spPr>
            <a:xfrm>
              <a:off x="310095" y="3788286"/>
              <a:ext cx="40495" cy="18922"/>
            </a:xfrm>
            <a:custGeom>
              <a:rect b="b" l="l" r="r" t="t"/>
              <a:pathLst>
                <a:path extrusionOk="0" h="407" w="871">
                  <a:moveTo>
                    <a:pt x="175" y="1"/>
                  </a:moveTo>
                  <a:lnTo>
                    <a:pt x="1" y="136"/>
                  </a:lnTo>
                  <a:lnTo>
                    <a:pt x="175" y="329"/>
                  </a:lnTo>
                  <a:lnTo>
                    <a:pt x="870" y="407"/>
                  </a:lnTo>
                  <a:lnTo>
                    <a:pt x="870" y="407"/>
                  </a:lnTo>
                  <a:lnTo>
                    <a:pt x="17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g3f7001d949e_0_3484"/>
            <p:cNvSpPr/>
            <p:nvPr/>
          </p:nvSpPr>
          <p:spPr>
            <a:xfrm>
              <a:off x="328087" y="3811671"/>
              <a:ext cx="58441" cy="35985"/>
            </a:xfrm>
            <a:custGeom>
              <a:rect b="b" l="l" r="r" t="t"/>
              <a:pathLst>
                <a:path extrusionOk="0" h="774" w="1257">
                  <a:moveTo>
                    <a:pt x="0" y="0"/>
                  </a:moveTo>
                  <a:lnTo>
                    <a:pt x="58" y="194"/>
                  </a:lnTo>
                  <a:lnTo>
                    <a:pt x="773" y="406"/>
                  </a:lnTo>
                  <a:lnTo>
                    <a:pt x="870" y="599"/>
                  </a:lnTo>
                  <a:lnTo>
                    <a:pt x="1102" y="773"/>
                  </a:lnTo>
                  <a:lnTo>
                    <a:pt x="1256" y="561"/>
                  </a:lnTo>
                  <a:lnTo>
                    <a:pt x="831" y="155"/>
                  </a:lnTo>
                  <a:lnTo>
                    <a:pt x="0"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g3f7001d949e_0_3484"/>
            <p:cNvSpPr/>
            <p:nvPr/>
          </p:nvSpPr>
          <p:spPr>
            <a:xfrm>
              <a:off x="280479" y="3792795"/>
              <a:ext cx="76387" cy="99773"/>
            </a:xfrm>
            <a:custGeom>
              <a:rect b="b" l="l" r="r" t="t"/>
              <a:pathLst>
                <a:path extrusionOk="0" h="2146" w="1643">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g3f7001d949e_0_3484"/>
            <p:cNvSpPr/>
            <p:nvPr/>
          </p:nvSpPr>
          <p:spPr>
            <a:xfrm>
              <a:off x="-47479" y="3751464"/>
              <a:ext cx="245341" cy="233625"/>
            </a:xfrm>
            <a:custGeom>
              <a:rect b="b" l="l" r="r" t="t"/>
              <a:pathLst>
                <a:path extrusionOk="0" h="5025" w="5277">
                  <a:moveTo>
                    <a:pt x="2049" y="1"/>
                  </a:moveTo>
                  <a:lnTo>
                    <a:pt x="1682" y="155"/>
                  </a:lnTo>
                  <a:lnTo>
                    <a:pt x="1469" y="561"/>
                  </a:lnTo>
                  <a:lnTo>
                    <a:pt x="233" y="774"/>
                  </a:lnTo>
                  <a:lnTo>
                    <a:pt x="97" y="1566"/>
                  </a:lnTo>
                  <a:lnTo>
                    <a:pt x="290" y="2146"/>
                  </a:lnTo>
                  <a:lnTo>
                    <a:pt x="1" y="2880"/>
                  </a:lnTo>
                  <a:lnTo>
                    <a:pt x="213" y="3150"/>
                  </a:lnTo>
                  <a:lnTo>
                    <a:pt x="155" y="3421"/>
                  </a:lnTo>
                  <a:lnTo>
                    <a:pt x="1" y="3692"/>
                  </a:lnTo>
                  <a:lnTo>
                    <a:pt x="542" y="4465"/>
                  </a:lnTo>
                  <a:lnTo>
                    <a:pt x="967" y="4349"/>
                  </a:lnTo>
                  <a:lnTo>
                    <a:pt x="1392" y="4503"/>
                  </a:lnTo>
                  <a:lnTo>
                    <a:pt x="1778" y="4948"/>
                  </a:lnTo>
                  <a:lnTo>
                    <a:pt x="3692" y="5025"/>
                  </a:lnTo>
                  <a:lnTo>
                    <a:pt x="4233" y="4426"/>
                  </a:lnTo>
                  <a:lnTo>
                    <a:pt x="4329" y="3981"/>
                  </a:lnTo>
                  <a:lnTo>
                    <a:pt x="4986" y="3556"/>
                  </a:lnTo>
                  <a:lnTo>
                    <a:pt x="5276" y="2590"/>
                  </a:lnTo>
                  <a:lnTo>
                    <a:pt x="5083" y="2378"/>
                  </a:lnTo>
                  <a:lnTo>
                    <a:pt x="5180" y="2107"/>
                  </a:lnTo>
                  <a:lnTo>
                    <a:pt x="4774" y="1566"/>
                  </a:lnTo>
                  <a:lnTo>
                    <a:pt x="4774" y="832"/>
                  </a:lnTo>
                  <a:lnTo>
                    <a:pt x="4291" y="542"/>
                  </a:lnTo>
                  <a:lnTo>
                    <a:pt x="3846" y="368"/>
                  </a:lnTo>
                  <a:lnTo>
                    <a:pt x="324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g3f7001d949e_0_3484"/>
            <p:cNvSpPr/>
            <p:nvPr/>
          </p:nvSpPr>
          <p:spPr>
            <a:xfrm>
              <a:off x="-29486" y="3783822"/>
              <a:ext cx="104236" cy="84477"/>
            </a:xfrm>
            <a:custGeom>
              <a:rect b="b" l="l" r="r" t="t"/>
              <a:pathLst>
                <a:path extrusionOk="0" h="1817" w="2242">
                  <a:moveTo>
                    <a:pt x="1333" y="0"/>
                  </a:moveTo>
                  <a:lnTo>
                    <a:pt x="522" y="252"/>
                  </a:lnTo>
                  <a:lnTo>
                    <a:pt x="232" y="561"/>
                  </a:lnTo>
                  <a:lnTo>
                    <a:pt x="812" y="541"/>
                  </a:lnTo>
                  <a:lnTo>
                    <a:pt x="1237" y="677"/>
                  </a:lnTo>
                  <a:lnTo>
                    <a:pt x="1314" y="1372"/>
                  </a:lnTo>
                  <a:lnTo>
                    <a:pt x="1121" y="1160"/>
                  </a:lnTo>
                  <a:lnTo>
                    <a:pt x="406" y="677"/>
                  </a:lnTo>
                  <a:lnTo>
                    <a:pt x="135" y="812"/>
                  </a:lnTo>
                  <a:lnTo>
                    <a:pt x="0" y="1198"/>
                  </a:lnTo>
                  <a:lnTo>
                    <a:pt x="406" y="1817"/>
                  </a:lnTo>
                  <a:lnTo>
                    <a:pt x="1623" y="1546"/>
                  </a:lnTo>
                  <a:lnTo>
                    <a:pt x="2242" y="1566"/>
                  </a:lnTo>
                  <a:lnTo>
                    <a:pt x="2164" y="1430"/>
                  </a:lnTo>
                  <a:cubicBezTo>
                    <a:pt x="2164" y="1430"/>
                    <a:pt x="1623" y="1082"/>
                    <a:pt x="1604" y="1063"/>
                  </a:cubicBezTo>
                  <a:cubicBezTo>
                    <a:pt x="1585" y="1024"/>
                    <a:pt x="1411" y="368"/>
                    <a:pt x="1411" y="367"/>
                  </a:cubicBezTo>
                  <a:lnTo>
                    <a:pt x="1411" y="367"/>
                  </a:lnTo>
                  <a:lnTo>
                    <a:pt x="1778" y="561"/>
                  </a:lnTo>
                  <a:lnTo>
                    <a:pt x="1333"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g3f7001d949e_0_3484"/>
            <p:cNvSpPr/>
            <p:nvPr/>
          </p:nvSpPr>
          <p:spPr>
            <a:xfrm>
              <a:off x="10916" y="3874576"/>
              <a:ext cx="118649" cy="55745"/>
            </a:xfrm>
            <a:custGeom>
              <a:rect b="b" l="l" r="r" t="t"/>
              <a:pathLst>
                <a:path extrusionOk="0" h="1199" w="2552">
                  <a:moveTo>
                    <a:pt x="1643" y="0"/>
                  </a:moveTo>
                  <a:lnTo>
                    <a:pt x="503" y="193"/>
                  </a:lnTo>
                  <a:lnTo>
                    <a:pt x="1" y="657"/>
                  </a:lnTo>
                  <a:lnTo>
                    <a:pt x="812" y="329"/>
                  </a:lnTo>
                  <a:lnTo>
                    <a:pt x="1392" y="348"/>
                  </a:lnTo>
                  <a:lnTo>
                    <a:pt x="1392" y="599"/>
                  </a:lnTo>
                  <a:lnTo>
                    <a:pt x="1199" y="1005"/>
                  </a:lnTo>
                  <a:lnTo>
                    <a:pt x="948" y="1198"/>
                  </a:lnTo>
                  <a:lnTo>
                    <a:pt x="1064" y="1198"/>
                  </a:lnTo>
                  <a:lnTo>
                    <a:pt x="2552" y="676"/>
                  </a:lnTo>
                  <a:lnTo>
                    <a:pt x="2436" y="618"/>
                  </a:lnTo>
                  <a:lnTo>
                    <a:pt x="1817" y="618"/>
                  </a:lnTo>
                  <a:lnTo>
                    <a:pt x="1585" y="367"/>
                  </a:lnTo>
                  <a:lnTo>
                    <a:pt x="1643"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g3f7001d949e_0_3484"/>
            <p:cNvSpPr/>
            <p:nvPr/>
          </p:nvSpPr>
          <p:spPr>
            <a:xfrm>
              <a:off x="44158" y="3760437"/>
              <a:ext cx="53978" cy="37798"/>
            </a:xfrm>
            <a:custGeom>
              <a:rect b="b" l="l" r="r" t="t"/>
              <a:pathLst>
                <a:path extrusionOk="0" h="813" w="1161">
                  <a:moveTo>
                    <a:pt x="522" y="1"/>
                  </a:moveTo>
                  <a:lnTo>
                    <a:pt x="464" y="136"/>
                  </a:lnTo>
                  <a:lnTo>
                    <a:pt x="948" y="581"/>
                  </a:lnTo>
                  <a:lnTo>
                    <a:pt x="194" y="40"/>
                  </a:lnTo>
                  <a:lnTo>
                    <a:pt x="1" y="310"/>
                  </a:lnTo>
                  <a:lnTo>
                    <a:pt x="310" y="503"/>
                  </a:lnTo>
                  <a:lnTo>
                    <a:pt x="1102" y="812"/>
                  </a:lnTo>
                  <a:lnTo>
                    <a:pt x="1160" y="677"/>
                  </a:lnTo>
                  <a:lnTo>
                    <a:pt x="851" y="175"/>
                  </a:lnTo>
                  <a:lnTo>
                    <a:pt x="522"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g3f7001d949e_0_3484"/>
            <p:cNvSpPr/>
            <p:nvPr/>
          </p:nvSpPr>
          <p:spPr>
            <a:xfrm>
              <a:off x="-39389" y="3902425"/>
              <a:ext cx="25199" cy="18876"/>
            </a:xfrm>
            <a:custGeom>
              <a:rect b="b" l="l" r="r" t="t"/>
              <a:pathLst>
                <a:path extrusionOk="0" h="406" w="542">
                  <a:moveTo>
                    <a:pt x="136" y="0"/>
                  </a:moveTo>
                  <a:lnTo>
                    <a:pt x="271" y="251"/>
                  </a:lnTo>
                  <a:lnTo>
                    <a:pt x="1" y="406"/>
                  </a:lnTo>
                  <a:lnTo>
                    <a:pt x="542" y="387"/>
                  </a:lnTo>
                  <a:lnTo>
                    <a:pt x="484" y="213"/>
                  </a:lnTo>
                  <a:lnTo>
                    <a:pt x="136" y="0"/>
                  </a:lnTo>
                  <a:close/>
                </a:path>
              </a:pathLst>
            </a:custGeom>
            <a:solidFill>
              <a:srgbClr val="C0C9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g3f7001d949e_0_3484"/>
            <p:cNvSpPr/>
            <p:nvPr/>
          </p:nvSpPr>
          <p:spPr>
            <a:xfrm>
              <a:off x="35185" y="3924881"/>
              <a:ext cx="106979" cy="44075"/>
            </a:xfrm>
            <a:custGeom>
              <a:rect b="b" l="l" r="r" t="t"/>
              <a:pathLst>
                <a:path extrusionOk="0" h="948" w="2301">
                  <a:moveTo>
                    <a:pt x="2300" y="0"/>
                  </a:moveTo>
                  <a:lnTo>
                    <a:pt x="1508" y="425"/>
                  </a:lnTo>
                  <a:lnTo>
                    <a:pt x="696" y="425"/>
                  </a:lnTo>
                  <a:lnTo>
                    <a:pt x="0" y="677"/>
                  </a:lnTo>
                  <a:lnTo>
                    <a:pt x="909" y="947"/>
                  </a:lnTo>
                  <a:lnTo>
                    <a:pt x="1353" y="754"/>
                  </a:lnTo>
                  <a:lnTo>
                    <a:pt x="2223" y="116"/>
                  </a:lnTo>
                  <a:lnTo>
                    <a:pt x="2300" y="0"/>
                  </a:lnTo>
                  <a:close/>
                </a:path>
              </a:pathLst>
            </a:custGeom>
            <a:solidFill>
              <a:srgbClr val="C0C9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g3f7001d949e_0_3484"/>
            <p:cNvSpPr/>
            <p:nvPr/>
          </p:nvSpPr>
          <p:spPr>
            <a:xfrm>
              <a:off x="112455" y="3798189"/>
              <a:ext cx="40448" cy="18922"/>
            </a:xfrm>
            <a:custGeom>
              <a:rect b="b" l="l" r="r" t="t"/>
              <a:pathLst>
                <a:path extrusionOk="0" h="407" w="870">
                  <a:moveTo>
                    <a:pt x="174" y="0"/>
                  </a:moveTo>
                  <a:lnTo>
                    <a:pt x="0" y="155"/>
                  </a:lnTo>
                  <a:lnTo>
                    <a:pt x="174" y="329"/>
                  </a:lnTo>
                  <a:lnTo>
                    <a:pt x="870" y="406"/>
                  </a:lnTo>
                  <a:lnTo>
                    <a:pt x="870" y="406"/>
                  </a:lnTo>
                  <a:lnTo>
                    <a:pt x="17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g3f7001d949e_0_3484"/>
            <p:cNvSpPr/>
            <p:nvPr/>
          </p:nvSpPr>
          <p:spPr>
            <a:xfrm>
              <a:off x="129518" y="3821528"/>
              <a:ext cx="59324" cy="35985"/>
            </a:xfrm>
            <a:custGeom>
              <a:rect b="b" l="l" r="r" t="t"/>
              <a:pathLst>
                <a:path extrusionOk="0" h="774" w="1276">
                  <a:moveTo>
                    <a:pt x="1" y="1"/>
                  </a:moveTo>
                  <a:lnTo>
                    <a:pt x="78" y="194"/>
                  </a:lnTo>
                  <a:lnTo>
                    <a:pt x="793" y="407"/>
                  </a:lnTo>
                  <a:lnTo>
                    <a:pt x="889" y="600"/>
                  </a:lnTo>
                  <a:lnTo>
                    <a:pt x="1121" y="774"/>
                  </a:lnTo>
                  <a:lnTo>
                    <a:pt x="1276" y="581"/>
                  </a:lnTo>
                  <a:lnTo>
                    <a:pt x="851" y="156"/>
                  </a:lnTo>
                  <a:lnTo>
                    <a:pt x="1"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g3f7001d949e_0_3484"/>
            <p:cNvSpPr/>
            <p:nvPr/>
          </p:nvSpPr>
          <p:spPr>
            <a:xfrm>
              <a:off x="82793" y="3802698"/>
              <a:ext cx="76434" cy="99773"/>
            </a:xfrm>
            <a:custGeom>
              <a:rect b="b" l="l" r="r" t="t"/>
              <a:pathLst>
                <a:path extrusionOk="0" h="2146" w="1644">
                  <a:moveTo>
                    <a:pt x="233" y="0"/>
                  </a:moveTo>
                  <a:lnTo>
                    <a:pt x="1" y="503"/>
                  </a:lnTo>
                  <a:lnTo>
                    <a:pt x="561" y="1449"/>
                  </a:lnTo>
                  <a:lnTo>
                    <a:pt x="561" y="1739"/>
                  </a:lnTo>
                  <a:lnTo>
                    <a:pt x="1315" y="2145"/>
                  </a:lnTo>
                  <a:lnTo>
                    <a:pt x="1643" y="1701"/>
                  </a:lnTo>
                  <a:lnTo>
                    <a:pt x="1547" y="1179"/>
                  </a:lnTo>
                  <a:lnTo>
                    <a:pt x="1373" y="1411"/>
                  </a:lnTo>
                  <a:lnTo>
                    <a:pt x="870" y="986"/>
                  </a:lnTo>
                  <a:lnTo>
                    <a:pt x="426" y="792"/>
                  </a:lnTo>
                  <a:lnTo>
                    <a:pt x="36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g3f7001d949e_0_3484"/>
            <p:cNvSpPr/>
            <p:nvPr/>
          </p:nvSpPr>
          <p:spPr>
            <a:xfrm>
              <a:off x="-102294" y="3884432"/>
              <a:ext cx="584969" cy="720587"/>
            </a:xfrm>
            <a:custGeom>
              <a:rect b="b" l="l" r="r" t="t"/>
              <a:pathLst>
                <a:path extrusionOk="0" h="15499" w="12582">
                  <a:moveTo>
                    <a:pt x="1" y="1"/>
                  </a:moveTo>
                  <a:lnTo>
                    <a:pt x="1991" y="15499"/>
                  </a:lnTo>
                  <a:lnTo>
                    <a:pt x="9740" y="15499"/>
                  </a:lnTo>
                  <a:lnTo>
                    <a:pt x="12581"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g3f7001d949e_0_3484"/>
            <p:cNvSpPr/>
            <p:nvPr/>
          </p:nvSpPr>
          <p:spPr>
            <a:xfrm>
              <a:off x="307398" y="3884432"/>
              <a:ext cx="175277" cy="720587"/>
            </a:xfrm>
            <a:custGeom>
              <a:rect b="b" l="l" r="r" t="t"/>
              <a:pathLst>
                <a:path extrusionOk="0" h="15499" w="3770">
                  <a:moveTo>
                    <a:pt x="580" y="1"/>
                  </a:moveTo>
                  <a:lnTo>
                    <a:pt x="1" y="15499"/>
                  </a:lnTo>
                  <a:lnTo>
                    <a:pt x="928" y="15499"/>
                  </a:lnTo>
                  <a:lnTo>
                    <a:pt x="3769"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72" name="Google Shape;372;g3f7001d949e_0_3484"/>
          <p:cNvGrpSpPr/>
          <p:nvPr/>
        </p:nvGrpSpPr>
        <p:grpSpPr>
          <a:xfrm>
            <a:off x="8836284" y="892031"/>
            <a:ext cx="624838" cy="864340"/>
            <a:chOff x="8836284" y="892031"/>
            <a:chExt cx="624838" cy="864340"/>
          </a:xfrm>
        </p:grpSpPr>
        <p:grpSp>
          <p:nvGrpSpPr>
            <p:cNvPr id="373" name="Google Shape;373;g3f7001d949e_0_3484"/>
            <p:cNvGrpSpPr/>
            <p:nvPr/>
          </p:nvGrpSpPr>
          <p:grpSpPr>
            <a:xfrm>
              <a:off x="8867710" y="923410"/>
              <a:ext cx="593412" cy="807774"/>
              <a:chOff x="6003750" y="3839525"/>
              <a:chExt cx="736700" cy="1069475"/>
            </a:xfrm>
          </p:grpSpPr>
          <p:sp>
            <p:nvSpPr>
              <p:cNvPr id="374" name="Google Shape;374;g3f7001d949e_0_3484"/>
              <p:cNvSpPr/>
              <p:nvPr/>
            </p:nvSpPr>
            <p:spPr>
              <a:xfrm>
                <a:off x="6003750" y="3839525"/>
                <a:ext cx="736700" cy="1069475"/>
              </a:xfrm>
              <a:custGeom>
                <a:rect b="b" l="l" r="r" t="t"/>
                <a:pathLst>
                  <a:path extrusionOk="0" h="42779" w="29468">
                    <a:moveTo>
                      <a:pt x="0" y="1"/>
                    </a:moveTo>
                    <a:lnTo>
                      <a:pt x="0" y="42779"/>
                    </a:lnTo>
                    <a:lnTo>
                      <a:pt x="29467" y="42779"/>
                    </a:lnTo>
                    <a:lnTo>
                      <a:pt x="29467" y="7090"/>
                    </a:lnTo>
                    <a:lnTo>
                      <a:pt x="22378"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g3f7001d949e_0_3484"/>
              <p:cNvSpPr/>
              <p:nvPr/>
            </p:nvSpPr>
            <p:spPr>
              <a:xfrm>
                <a:off x="6563175" y="3839525"/>
                <a:ext cx="177275" cy="177275"/>
              </a:xfrm>
              <a:custGeom>
                <a:rect b="b" l="l" r="r" t="t"/>
                <a:pathLst>
                  <a:path extrusionOk="0" h="7091" w="7091">
                    <a:moveTo>
                      <a:pt x="1" y="1"/>
                    </a:moveTo>
                    <a:lnTo>
                      <a:pt x="1" y="7090"/>
                    </a:lnTo>
                    <a:lnTo>
                      <a:pt x="7090" y="7090"/>
                    </a:lnTo>
                    <a:lnTo>
                      <a:pt x="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g3f7001d949e_0_3484"/>
              <p:cNvSpPr/>
              <p:nvPr/>
            </p:nvSpPr>
            <p:spPr>
              <a:xfrm>
                <a:off x="6259350" y="3948050"/>
                <a:ext cx="225500" cy="25325"/>
              </a:xfrm>
              <a:custGeom>
                <a:rect b="b" l="l" r="r" t="t"/>
                <a:pathLst>
                  <a:path extrusionOk="0" h="1013" w="9020">
                    <a:moveTo>
                      <a:pt x="1" y="0"/>
                    </a:moveTo>
                    <a:lnTo>
                      <a:pt x="1" y="1013"/>
                    </a:lnTo>
                    <a:lnTo>
                      <a:pt x="9019" y="1013"/>
                    </a:lnTo>
                    <a:lnTo>
                      <a:pt x="901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g3f7001d949e_0_3484"/>
              <p:cNvSpPr/>
              <p:nvPr/>
            </p:nvSpPr>
            <p:spPr>
              <a:xfrm>
                <a:off x="6094216" y="4067400"/>
                <a:ext cx="558243" cy="26550"/>
              </a:xfrm>
              <a:custGeom>
                <a:rect b="b" l="l" r="r" t="t"/>
                <a:pathLst>
                  <a:path extrusionOk="0" h="1062" w="5836">
                    <a:moveTo>
                      <a:pt x="0" y="1"/>
                    </a:moveTo>
                    <a:lnTo>
                      <a:pt x="0" y="1062"/>
                    </a:lnTo>
                    <a:lnTo>
                      <a:pt x="5836" y="1062"/>
                    </a:lnTo>
                    <a:lnTo>
                      <a:pt x="5836"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g3f7001d949e_0_3484"/>
              <p:cNvSpPr/>
              <p:nvPr/>
            </p:nvSpPr>
            <p:spPr>
              <a:xfrm>
                <a:off x="6094175" y="4127700"/>
                <a:ext cx="558250" cy="26550"/>
              </a:xfrm>
              <a:custGeom>
                <a:rect b="b" l="l" r="r" t="t"/>
                <a:pathLst>
                  <a:path extrusionOk="0" h="1062" w="22330">
                    <a:moveTo>
                      <a:pt x="0" y="0"/>
                    </a:moveTo>
                    <a:lnTo>
                      <a:pt x="0" y="1061"/>
                    </a:lnTo>
                    <a:lnTo>
                      <a:pt x="22330" y="1061"/>
                    </a:lnTo>
                    <a:lnTo>
                      <a:pt x="22330"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g3f7001d949e_0_3484"/>
              <p:cNvSpPr/>
              <p:nvPr/>
            </p:nvSpPr>
            <p:spPr>
              <a:xfrm>
                <a:off x="6094175" y="4669050"/>
                <a:ext cx="558250" cy="26550"/>
              </a:xfrm>
              <a:custGeom>
                <a:rect b="b" l="l" r="r" t="t"/>
                <a:pathLst>
                  <a:path extrusionOk="0" h="1062" w="22330">
                    <a:moveTo>
                      <a:pt x="0" y="0"/>
                    </a:moveTo>
                    <a:lnTo>
                      <a:pt x="0" y="1061"/>
                    </a:lnTo>
                    <a:lnTo>
                      <a:pt x="22330" y="1061"/>
                    </a:lnTo>
                    <a:lnTo>
                      <a:pt x="22330"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g3f7001d949e_0_3484"/>
              <p:cNvSpPr/>
              <p:nvPr/>
            </p:nvSpPr>
            <p:spPr>
              <a:xfrm>
                <a:off x="6094175" y="4729325"/>
                <a:ext cx="558250" cy="26550"/>
              </a:xfrm>
              <a:custGeom>
                <a:rect b="b" l="l" r="r" t="t"/>
                <a:pathLst>
                  <a:path extrusionOk="0" h="1062" w="22330">
                    <a:moveTo>
                      <a:pt x="0" y="1"/>
                    </a:moveTo>
                    <a:lnTo>
                      <a:pt x="0" y="1062"/>
                    </a:lnTo>
                    <a:lnTo>
                      <a:pt x="22330" y="1062"/>
                    </a:lnTo>
                    <a:lnTo>
                      <a:pt x="22330"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g3f7001d949e_0_3484"/>
              <p:cNvSpPr/>
              <p:nvPr/>
            </p:nvSpPr>
            <p:spPr>
              <a:xfrm>
                <a:off x="6511350" y="4789625"/>
                <a:ext cx="141075" cy="26550"/>
              </a:xfrm>
              <a:custGeom>
                <a:rect b="b" l="l" r="r" t="t"/>
                <a:pathLst>
                  <a:path extrusionOk="0" h="1062" w="5643">
                    <a:moveTo>
                      <a:pt x="0" y="0"/>
                    </a:moveTo>
                    <a:lnTo>
                      <a:pt x="0" y="1061"/>
                    </a:lnTo>
                    <a:lnTo>
                      <a:pt x="5643" y="1061"/>
                    </a:lnTo>
                    <a:lnTo>
                      <a:pt x="5643"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g3f7001d949e_0_3484"/>
              <p:cNvSpPr/>
              <p:nvPr/>
            </p:nvSpPr>
            <p:spPr>
              <a:xfrm>
                <a:off x="6094175" y="4192800"/>
                <a:ext cx="558250" cy="25350"/>
              </a:xfrm>
              <a:custGeom>
                <a:rect b="b" l="l" r="r" t="t"/>
                <a:pathLst>
                  <a:path extrusionOk="0" h="1014" w="22330">
                    <a:moveTo>
                      <a:pt x="0" y="0"/>
                    </a:moveTo>
                    <a:lnTo>
                      <a:pt x="0" y="1013"/>
                    </a:lnTo>
                    <a:lnTo>
                      <a:pt x="22330" y="1013"/>
                    </a:lnTo>
                    <a:lnTo>
                      <a:pt x="22330"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g3f7001d949e_0_3484"/>
              <p:cNvSpPr/>
              <p:nvPr/>
            </p:nvSpPr>
            <p:spPr>
              <a:xfrm>
                <a:off x="6094175" y="4489400"/>
                <a:ext cx="558250" cy="25350"/>
              </a:xfrm>
              <a:custGeom>
                <a:rect b="b" l="l" r="r" t="t"/>
                <a:pathLst>
                  <a:path extrusionOk="0" h="1014" w="22330">
                    <a:moveTo>
                      <a:pt x="0" y="0"/>
                    </a:moveTo>
                    <a:lnTo>
                      <a:pt x="0" y="1013"/>
                    </a:lnTo>
                    <a:lnTo>
                      <a:pt x="22330" y="1013"/>
                    </a:lnTo>
                    <a:lnTo>
                      <a:pt x="22330"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g3f7001d949e_0_3484"/>
              <p:cNvSpPr/>
              <p:nvPr/>
            </p:nvSpPr>
            <p:spPr>
              <a:xfrm>
                <a:off x="6094175" y="4553300"/>
                <a:ext cx="558250" cy="26550"/>
              </a:xfrm>
              <a:custGeom>
                <a:rect b="b" l="l" r="r" t="t"/>
                <a:pathLst>
                  <a:path extrusionOk="0" h="1062" w="22330">
                    <a:moveTo>
                      <a:pt x="0" y="0"/>
                    </a:moveTo>
                    <a:lnTo>
                      <a:pt x="0" y="1061"/>
                    </a:lnTo>
                    <a:lnTo>
                      <a:pt x="22330" y="1061"/>
                    </a:lnTo>
                    <a:lnTo>
                      <a:pt x="22330"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g3f7001d949e_0_3484"/>
              <p:cNvSpPr/>
              <p:nvPr/>
            </p:nvSpPr>
            <p:spPr>
              <a:xfrm>
                <a:off x="6094175" y="4608750"/>
                <a:ext cx="558250" cy="26550"/>
              </a:xfrm>
              <a:custGeom>
                <a:rect b="b" l="l" r="r" t="t"/>
                <a:pathLst>
                  <a:path extrusionOk="0" h="1062" w="22330">
                    <a:moveTo>
                      <a:pt x="0" y="1"/>
                    </a:moveTo>
                    <a:lnTo>
                      <a:pt x="0" y="1062"/>
                    </a:lnTo>
                    <a:lnTo>
                      <a:pt x="22330" y="1062"/>
                    </a:lnTo>
                    <a:lnTo>
                      <a:pt x="22330"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g3f7001d949e_0_3484"/>
              <p:cNvSpPr/>
              <p:nvPr/>
            </p:nvSpPr>
            <p:spPr>
              <a:xfrm>
                <a:off x="6094175" y="4308550"/>
                <a:ext cx="558250" cy="25325"/>
              </a:xfrm>
              <a:custGeom>
                <a:rect b="b" l="l" r="r" t="t"/>
                <a:pathLst>
                  <a:path extrusionOk="0" h="1013" w="22330">
                    <a:moveTo>
                      <a:pt x="0" y="0"/>
                    </a:moveTo>
                    <a:lnTo>
                      <a:pt x="0" y="1013"/>
                    </a:lnTo>
                    <a:lnTo>
                      <a:pt x="22330" y="1013"/>
                    </a:lnTo>
                    <a:lnTo>
                      <a:pt x="22330"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g3f7001d949e_0_3484"/>
              <p:cNvSpPr/>
              <p:nvPr/>
            </p:nvSpPr>
            <p:spPr>
              <a:xfrm>
                <a:off x="6373901" y="4429125"/>
                <a:ext cx="278525" cy="25325"/>
              </a:xfrm>
              <a:custGeom>
                <a:rect b="b" l="l" r="r" t="t"/>
                <a:pathLst>
                  <a:path extrusionOk="0" h="1013" w="11141">
                    <a:moveTo>
                      <a:pt x="0" y="0"/>
                    </a:moveTo>
                    <a:lnTo>
                      <a:pt x="0" y="1013"/>
                    </a:lnTo>
                    <a:lnTo>
                      <a:pt x="11141" y="1013"/>
                    </a:lnTo>
                    <a:lnTo>
                      <a:pt x="1114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g3f7001d949e_0_3484"/>
              <p:cNvSpPr/>
              <p:nvPr/>
            </p:nvSpPr>
            <p:spPr>
              <a:xfrm>
                <a:off x="6094175" y="4248250"/>
                <a:ext cx="558250" cy="26550"/>
              </a:xfrm>
              <a:custGeom>
                <a:rect b="b" l="l" r="r" t="t"/>
                <a:pathLst>
                  <a:path extrusionOk="0" h="1062" w="22330">
                    <a:moveTo>
                      <a:pt x="0" y="1"/>
                    </a:moveTo>
                    <a:lnTo>
                      <a:pt x="0" y="1062"/>
                    </a:lnTo>
                    <a:lnTo>
                      <a:pt x="22330" y="1062"/>
                    </a:lnTo>
                    <a:lnTo>
                      <a:pt x="22330"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9" name="Google Shape;389;g3f7001d949e_0_3484"/>
            <p:cNvSpPr/>
            <p:nvPr/>
          </p:nvSpPr>
          <p:spPr>
            <a:xfrm flipH="1" rot="1872548">
              <a:off x="8831402" y="1699169"/>
              <a:ext cx="144163" cy="21403"/>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g3f7001d949e_0_3484"/>
            <p:cNvSpPr/>
            <p:nvPr/>
          </p:nvSpPr>
          <p:spPr>
            <a:xfrm flipH="1" rot="-2033306">
              <a:off x="8831097" y="930414"/>
              <a:ext cx="144195" cy="21633"/>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91" name="Google Shape;391;g3f7001d949e_0_3484"/>
          <p:cNvSpPr txBox="1"/>
          <p:nvPr>
            <p:ph idx="21" type="title"/>
          </p:nvPr>
        </p:nvSpPr>
        <p:spPr>
          <a:xfrm>
            <a:off x="720000" y="526625"/>
            <a:ext cx="77040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solidFill>
                  <a:schemeClr val="dk2"/>
                </a:solidFill>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grpSp>
        <p:nvGrpSpPr>
          <p:cNvPr id="392" name="Google Shape;392;g3f7001d949e_0_3484"/>
          <p:cNvGrpSpPr/>
          <p:nvPr/>
        </p:nvGrpSpPr>
        <p:grpSpPr>
          <a:xfrm>
            <a:off x="745065" y="4677252"/>
            <a:ext cx="308014" cy="233671"/>
            <a:chOff x="745065" y="4677252"/>
            <a:chExt cx="308014" cy="233671"/>
          </a:xfrm>
        </p:grpSpPr>
        <p:sp>
          <p:nvSpPr>
            <p:cNvPr id="393" name="Google Shape;393;g3f7001d949e_0_3484"/>
            <p:cNvSpPr/>
            <p:nvPr/>
          </p:nvSpPr>
          <p:spPr>
            <a:xfrm>
              <a:off x="830523" y="4844100"/>
              <a:ext cx="222556" cy="65676"/>
            </a:xfrm>
            <a:custGeom>
              <a:rect b="b" l="l" r="r" t="t"/>
              <a:pathLst>
                <a:path extrusionOk="0" h="2049" w="12079">
                  <a:moveTo>
                    <a:pt x="4271" y="0"/>
                  </a:moveTo>
                  <a:lnTo>
                    <a:pt x="0" y="2049"/>
                  </a:lnTo>
                  <a:lnTo>
                    <a:pt x="12078" y="2049"/>
                  </a:lnTo>
                  <a:lnTo>
                    <a:pt x="427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94" name="Google Shape;394;g3f7001d949e_0_3484"/>
            <p:cNvGrpSpPr/>
            <p:nvPr/>
          </p:nvGrpSpPr>
          <p:grpSpPr>
            <a:xfrm>
              <a:off x="745065" y="4677252"/>
              <a:ext cx="244411" cy="233671"/>
              <a:chOff x="745065" y="4677252"/>
              <a:chExt cx="244411" cy="233671"/>
            </a:xfrm>
          </p:grpSpPr>
          <p:sp>
            <p:nvSpPr>
              <p:cNvPr id="395" name="Google Shape;395;g3f7001d949e_0_3484"/>
              <p:cNvSpPr/>
              <p:nvPr/>
            </p:nvSpPr>
            <p:spPr>
              <a:xfrm>
                <a:off x="745065" y="4677252"/>
                <a:ext cx="244411" cy="233671"/>
              </a:xfrm>
              <a:custGeom>
                <a:rect b="b" l="l" r="r" t="t"/>
                <a:pathLst>
                  <a:path extrusionOk="0" h="5026" w="5257">
                    <a:moveTo>
                      <a:pt x="2029" y="1"/>
                    </a:moveTo>
                    <a:lnTo>
                      <a:pt x="1662" y="175"/>
                    </a:lnTo>
                    <a:lnTo>
                      <a:pt x="1450" y="580"/>
                    </a:lnTo>
                    <a:lnTo>
                      <a:pt x="213" y="793"/>
                    </a:lnTo>
                    <a:lnTo>
                      <a:pt x="78" y="1585"/>
                    </a:lnTo>
                    <a:lnTo>
                      <a:pt x="271" y="2165"/>
                    </a:lnTo>
                    <a:lnTo>
                      <a:pt x="0" y="2880"/>
                    </a:lnTo>
                    <a:lnTo>
                      <a:pt x="194" y="3170"/>
                    </a:lnTo>
                    <a:lnTo>
                      <a:pt x="136" y="3440"/>
                    </a:lnTo>
                    <a:lnTo>
                      <a:pt x="0" y="3711"/>
                    </a:lnTo>
                    <a:lnTo>
                      <a:pt x="522" y="4484"/>
                    </a:lnTo>
                    <a:lnTo>
                      <a:pt x="947" y="4368"/>
                    </a:lnTo>
                    <a:lnTo>
                      <a:pt x="1372" y="4523"/>
                    </a:lnTo>
                    <a:lnTo>
                      <a:pt x="1759" y="4967"/>
                    </a:lnTo>
                    <a:lnTo>
                      <a:pt x="3672" y="5025"/>
                    </a:lnTo>
                    <a:lnTo>
                      <a:pt x="4213" y="4426"/>
                    </a:lnTo>
                    <a:lnTo>
                      <a:pt x="4329" y="4001"/>
                    </a:lnTo>
                    <a:lnTo>
                      <a:pt x="4967" y="3576"/>
                    </a:lnTo>
                    <a:lnTo>
                      <a:pt x="5257" y="2590"/>
                    </a:lnTo>
                    <a:lnTo>
                      <a:pt x="5063" y="2378"/>
                    </a:lnTo>
                    <a:lnTo>
                      <a:pt x="5160" y="2107"/>
                    </a:lnTo>
                    <a:lnTo>
                      <a:pt x="4754" y="1585"/>
                    </a:lnTo>
                    <a:lnTo>
                      <a:pt x="4754" y="851"/>
                    </a:lnTo>
                    <a:lnTo>
                      <a:pt x="4271" y="561"/>
                    </a:lnTo>
                    <a:lnTo>
                      <a:pt x="3827" y="387"/>
                    </a:lnTo>
                    <a:lnTo>
                      <a:pt x="324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g3f7001d949e_0_3484"/>
              <p:cNvSpPr/>
              <p:nvPr/>
            </p:nvSpPr>
            <p:spPr>
              <a:xfrm>
                <a:off x="762128" y="4709611"/>
                <a:ext cx="105166" cy="84477"/>
              </a:xfrm>
              <a:custGeom>
                <a:rect b="b" l="l" r="r" t="t"/>
                <a:pathLst>
                  <a:path extrusionOk="0" h="1817" w="2262">
                    <a:moveTo>
                      <a:pt x="1334" y="0"/>
                    </a:moveTo>
                    <a:lnTo>
                      <a:pt x="522" y="271"/>
                    </a:lnTo>
                    <a:lnTo>
                      <a:pt x="252" y="580"/>
                    </a:lnTo>
                    <a:lnTo>
                      <a:pt x="812" y="561"/>
                    </a:lnTo>
                    <a:lnTo>
                      <a:pt x="1237" y="696"/>
                    </a:lnTo>
                    <a:lnTo>
                      <a:pt x="1315" y="1392"/>
                    </a:lnTo>
                    <a:lnTo>
                      <a:pt x="1121" y="1160"/>
                    </a:lnTo>
                    <a:lnTo>
                      <a:pt x="406" y="677"/>
                    </a:lnTo>
                    <a:lnTo>
                      <a:pt x="136" y="812"/>
                    </a:lnTo>
                    <a:lnTo>
                      <a:pt x="0" y="1218"/>
                    </a:lnTo>
                    <a:lnTo>
                      <a:pt x="406" y="1817"/>
                    </a:lnTo>
                    <a:lnTo>
                      <a:pt x="1624" y="1546"/>
                    </a:lnTo>
                    <a:lnTo>
                      <a:pt x="2261" y="1585"/>
                    </a:lnTo>
                    <a:lnTo>
                      <a:pt x="2261" y="1585"/>
                    </a:lnTo>
                    <a:lnTo>
                      <a:pt x="2165" y="1450"/>
                    </a:lnTo>
                    <a:cubicBezTo>
                      <a:pt x="2165" y="1450"/>
                      <a:pt x="1624" y="1102"/>
                      <a:pt x="1604" y="1063"/>
                    </a:cubicBezTo>
                    <a:cubicBezTo>
                      <a:pt x="1585" y="1044"/>
                      <a:pt x="1411" y="368"/>
                      <a:pt x="1411" y="368"/>
                    </a:cubicBezTo>
                    <a:lnTo>
                      <a:pt x="1411" y="368"/>
                    </a:lnTo>
                    <a:lnTo>
                      <a:pt x="1778" y="580"/>
                    </a:lnTo>
                    <a:lnTo>
                      <a:pt x="133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g3f7001d949e_0_3484"/>
              <p:cNvSpPr/>
              <p:nvPr/>
            </p:nvSpPr>
            <p:spPr>
              <a:xfrm>
                <a:off x="802577" y="4801248"/>
                <a:ext cx="119532" cy="54861"/>
              </a:xfrm>
              <a:custGeom>
                <a:rect b="b" l="l" r="r" t="t"/>
                <a:pathLst>
                  <a:path extrusionOk="0" h="1180" w="2571">
                    <a:moveTo>
                      <a:pt x="1643" y="0"/>
                    </a:moveTo>
                    <a:lnTo>
                      <a:pt x="503" y="194"/>
                    </a:lnTo>
                    <a:lnTo>
                      <a:pt x="0" y="658"/>
                    </a:lnTo>
                    <a:lnTo>
                      <a:pt x="831" y="329"/>
                    </a:lnTo>
                    <a:lnTo>
                      <a:pt x="1391" y="348"/>
                    </a:lnTo>
                    <a:lnTo>
                      <a:pt x="1391" y="600"/>
                    </a:lnTo>
                    <a:lnTo>
                      <a:pt x="1198" y="1005"/>
                    </a:lnTo>
                    <a:lnTo>
                      <a:pt x="947" y="1179"/>
                    </a:lnTo>
                    <a:lnTo>
                      <a:pt x="1063" y="1179"/>
                    </a:lnTo>
                    <a:lnTo>
                      <a:pt x="2570" y="677"/>
                    </a:lnTo>
                    <a:lnTo>
                      <a:pt x="2435" y="619"/>
                    </a:lnTo>
                    <a:lnTo>
                      <a:pt x="1817" y="619"/>
                    </a:lnTo>
                    <a:lnTo>
                      <a:pt x="1585" y="368"/>
                    </a:lnTo>
                    <a:lnTo>
                      <a:pt x="1643"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g3f7001d949e_0_3484"/>
              <p:cNvSpPr/>
              <p:nvPr/>
            </p:nvSpPr>
            <p:spPr>
              <a:xfrm>
                <a:off x="835819" y="4687155"/>
                <a:ext cx="53931" cy="37752"/>
              </a:xfrm>
              <a:custGeom>
                <a:rect b="b" l="l" r="r" t="t"/>
                <a:pathLst>
                  <a:path extrusionOk="0" h="812" w="1160">
                    <a:moveTo>
                      <a:pt x="522" y="0"/>
                    </a:moveTo>
                    <a:lnTo>
                      <a:pt x="464" y="116"/>
                    </a:lnTo>
                    <a:lnTo>
                      <a:pt x="966" y="580"/>
                    </a:lnTo>
                    <a:lnTo>
                      <a:pt x="193" y="20"/>
                    </a:lnTo>
                    <a:lnTo>
                      <a:pt x="0" y="309"/>
                    </a:lnTo>
                    <a:lnTo>
                      <a:pt x="329" y="483"/>
                    </a:lnTo>
                    <a:lnTo>
                      <a:pt x="1102" y="812"/>
                    </a:lnTo>
                    <a:lnTo>
                      <a:pt x="1160" y="677"/>
                    </a:lnTo>
                    <a:lnTo>
                      <a:pt x="870" y="174"/>
                    </a:lnTo>
                    <a:lnTo>
                      <a:pt x="52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g3f7001d949e_0_3484"/>
              <p:cNvSpPr/>
              <p:nvPr/>
            </p:nvSpPr>
            <p:spPr>
              <a:xfrm>
                <a:off x="904070" y="4724861"/>
                <a:ext cx="40495" cy="18922"/>
              </a:xfrm>
              <a:custGeom>
                <a:rect b="b" l="l" r="r" t="t"/>
                <a:pathLst>
                  <a:path extrusionOk="0" h="407" w="871">
                    <a:moveTo>
                      <a:pt x="175" y="1"/>
                    </a:moveTo>
                    <a:lnTo>
                      <a:pt x="1" y="136"/>
                    </a:lnTo>
                    <a:lnTo>
                      <a:pt x="175" y="329"/>
                    </a:lnTo>
                    <a:lnTo>
                      <a:pt x="870" y="407"/>
                    </a:lnTo>
                    <a:lnTo>
                      <a:pt x="870" y="407"/>
                    </a:lnTo>
                    <a:lnTo>
                      <a:pt x="17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g3f7001d949e_0_3484"/>
              <p:cNvSpPr/>
              <p:nvPr/>
            </p:nvSpPr>
            <p:spPr>
              <a:xfrm>
                <a:off x="874454" y="4729370"/>
                <a:ext cx="76387" cy="99773"/>
              </a:xfrm>
              <a:custGeom>
                <a:rect b="b" l="l" r="r" t="t"/>
                <a:pathLst>
                  <a:path extrusionOk="0" h="2146" w="1643">
                    <a:moveTo>
                      <a:pt x="232" y="1"/>
                    </a:moveTo>
                    <a:lnTo>
                      <a:pt x="0" y="484"/>
                    </a:lnTo>
                    <a:lnTo>
                      <a:pt x="560" y="1450"/>
                    </a:lnTo>
                    <a:lnTo>
                      <a:pt x="560" y="1740"/>
                    </a:lnTo>
                    <a:lnTo>
                      <a:pt x="1333" y="2146"/>
                    </a:lnTo>
                    <a:lnTo>
                      <a:pt x="1643" y="1701"/>
                    </a:lnTo>
                    <a:lnTo>
                      <a:pt x="1546" y="1179"/>
                    </a:lnTo>
                    <a:lnTo>
                      <a:pt x="1372" y="1392"/>
                    </a:lnTo>
                    <a:lnTo>
                      <a:pt x="870" y="967"/>
                    </a:lnTo>
                    <a:lnTo>
                      <a:pt x="425" y="793"/>
                    </a:lnTo>
                    <a:lnTo>
                      <a:pt x="367"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1">
  <p:cSld name="BLANK_1_2">
    <p:spTree>
      <p:nvGrpSpPr>
        <p:cNvPr id="401" name="Shape 401"/>
        <p:cNvGrpSpPr/>
        <p:nvPr/>
      </p:nvGrpSpPr>
      <p:grpSpPr>
        <a:xfrm>
          <a:off x="0" y="0"/>
          <a:ext cx="0" cy="0"/>
          <a:chOff x="0" y="0"/>
          <a:chExt cx="0" cy="0"/>
        </a:xfrm>
      </p:grpSpPr>
      <p:sp>
        <p:nvSpPr>
          <p:cNvPr id="402" name="Google Shape;402;g3f7001d949e_0_3564"/>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g3f7001d949e_0_3564"/>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g3f7001d949e_0_3564"/>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sp>
        <p:nvSpPr>
          <p:cNvPr id="405" name="Google Shape;405;g3f7001d949e_0_3564"/>
          <p:cNvSpPr txBox="1"/>
          <p:nvPr>
            <p:ph type="title"/>
          </p:nvPr>
        </p:nvSpPr>
        <p:spPr>
          <a:xfrm>
            <a:off x="2215650" y="2877075"/>
            <a:ext cx="2908500" cy="352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3000">
                <a:solidFill>
                  <a:schemeClr val="lt2"/>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406" name="Google Shape;406;g3f7001d949e_0_3564"/>
          <p:cNvSpPr txBox="1"/>
          <p:nvPr>
            <p:ph idx="1" type="subTitle"/>
          </p:nvPr>
        </p:nvSpPr>
        <p:spPr>
          <a:xfrm>
            <a:off x="2215650" y="3793800"/>
            <a:ext cx="2908500" cy="459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7" name="Google Shape;407;g3f7001d949e_0_3564"/>
          <p:cNvSpPr txBox="1"/>
          <p:nvPr>
            <p:ph idx="2" type="title"/>
          </p:nvPr>
        </p:nvSpPr>
        <p:spPr>
          <a:xfrm>
            <a:off x="5539325" y="2877075"/>
            <a:ext cx="2908500" cy="352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3000">
                <a:solidFill>
                  <a:schemeClr val="lt2"/>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408" name="Google Shape;408;g3f7001d949e_0_3564"/>
          <p:cNvSpPr txBox="1"/>
          <p:nvPr>
            <p:ph idx="3" type="subTitle"/>
          </p:nvPr>
        </p:nvSpPr>
        <p:spPr>
          <a:xfrm>
            <a:off x="5528025" y="3793800"/>
            <a:ext cx="2908500" cy="459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9" name="Google Shape;409;g3f7001d949e_0_3564"/>
          <p:cNvSpPr txBox="1"/>
          <p:nvPr>
            <p:ph idx="4" type="title"/>
          </p:nvPr>
        </p:nvSpPr>
        <p:spPr>
          <a:xfrm>
            <a:off x="2208075" y="1130850"/>
            <a:ext cx="2908500" cy="352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3000">
                <a:solidFill>
                  <a:schemeClr val="lt2"/>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410" name="Google Shape;410;g3f7001d949e_0_3564"/>
          <p:cNvSpPr txBox="1"/>
          <p:nvPr>
            <p:ph idx="5" type="subTitle"/>
          </p:nvPr>
        </p:nvSpPr>
        <p:spPr>
          <a:xfrm>
            <a:off x="2208075" y="2043862"/>
            <a:ext cx="2908500" cy="459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1" name="Google Shape;411;g3f7001d949e_0_3564"/>
          <p:cNvSpPr txBox="1"/>
          <p:nvPr>
            <p:ph idx="6" type="title"/>
          </p:nvPr>
        </p:nvSpPr>
        <p:spPr>
          <a:xfrm>
            <a:off x="5520450" y="1130850"/>
            <a:ext cx="2908500" cy="352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000"/>
              <a:buNone/>
              <a:defRPr sz="3000">
                <a:solidFill>
                  <a:schemeClr val="lt2"/>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412" name="Google Shape;412;g3f7001d949e_0_3564"/>
          <p:cNvSpPr txBox="1"/>
          <p:nvPr>
            <p:ph idx="7" type="subTitle"/>
          </p:nvPr>
        </p:nvSpPr>
        <p:spPr>
          <a:xfrm>
            <a:off x="5520450" y="2043862"/>
            <a:ext cx="2908500" cy="459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sz="1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3" name="Google Shape;413;g3f7001d949e_0_3564"/>
          <p:cNvSpPr txBox="1"/>
          <p:nvPr>
            <p:ph idx="8" type="subTitle"/>
          </p:nvPr>
        </p:nvSpPr>
        <p:spPr>
          <a:xfrm>
            <a:off x="2300375" y="3382275"/>
            <a:ext cx="2444700" cy="2529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Font typeface="Balsamiq Sans"/>
              <a:buNone/>
              <a:defRPr b="1" sz="1800">
                <a:solidFill>
                  <a:schemeClr val="lt1"/>
                </a:solidFill>
                <a:latin typeface="Balsamiq Sans"/>
                <a:ea typeface="Balsamiq Sans"/>
                <a:cs typeface="Balsamiq Sans"/>
                <a:sym typeface="Balsamiq Sans"/>
              </a:defRPr>
            </a:lvl1pPr>
            <a:lvl2pPr lvl="1"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2pPr>
            <a:lvl3pPr lvl="2"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3pPr>
            <a:lvl4pPr lvl="3"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4pPr>
            <a:lvl5pPr lvl="4"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5pPr>
            <a:lvl6pPr lvl="5"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6pPr>
            <a:lvl7pPr lvl="6"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7pPr>
            <a:lvl8pPr lvl="7"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8pPr>
            <a:lvl9pPr lvl="8"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9pPr>
          </a:lstStyle>
          <a:p/>
        </p:txBody>
      </p:sp>
      <p:sp>
        <p:nvSpPr>
          <p:cNvPr id="414" name="Google Shape;414;g3f7001d949e_0_3564"/>
          <p:cNvSpPr txBox="1"/>
          <p:nvPr>
            <p:ph idx="9" type="subTitle"/>
          </p:nvPr>
        </p:nvSpPr>
        <p:spPr>
          <a:xfrm>
            <a:off x="5604691" y="3382275"/>
            <a:ext cx="2444700" cy="2529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Font typeface="Balsamiq Sans"/>
              <a:buNone/>
              <a:defRPr b="1" sz="1800">
                <a:solidFill>
                  <a:schemeClr val="lt1"/>
                </a:solidFill>
                <a:latin typeface="Balsamiq Sans"/>
                <a:ea typeface="Balsamiq Sans"/>
                <a:cs typeface="Balsamiq Sans"/>
                <a:sym typeface="Balsamiq Sans"/>
              </a:defRPr>
            </a:lvl1pPr>
            <a:lvl2pPr lvl="1"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2pPr>
            <a:lvl3pPr lvl="2"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3pPr>
            <a:lvl4pPr lvl="3"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4pPr>
            <a:lvl5pPr lvl="4"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5pPr>
            <a:lvl6pPr lvl="5"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6pPr>
            <a:lvl7pPr lvl="6"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7pPr>
            <a:lvl8pPr lvl="7"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8pPr>
            <a:lvl9pPr lvl="8"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9pPr>
          </a:lstStyle>
          <a:p/>
        </p:txBody>
      </p:sp>
      <p:sp>
        <p:nvSpPr>
          <p:cNvPr id="415" name="Google Shape;415;g3f7001d949e_0_3564"/>
          <p:cNvSpPr txBox="1"/>
          <p:nvPr>
            <p:ph idx="13" type="subTitle"/>
          </p:nvPr>
        </p:nvSpPr>
        <p:spPr>
          <a:xfrm>
            <a:off x="2300375" y="1637550"/>
            <a:ext cx="2444700" cy="2529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Font typeface="Balsamiq Sans"/>
              <a:buNone/>
              <a:defRPr b="1" sz="1800">
                <a:solidFill>
                  <a:schemeClr val="lt1"/>
                </a:solidFill>
                <a:latin typeface="Balsamiq Sans"/>
                <a:ea typeface="Balsamiq Sans"/>
                <a:cs typeface="Balsamiq Sans"/>
                <a:sym typeface="Balsamiq Sans"/>
              </a:defRPr>
            </a:lvl1pPr>
            <a:lvl2pPr lvl="1"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2pPr>
            <a:lvl3pPr lvl="2"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3pPr>
            <a:lvl4pPr lvl="3"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4pPr>
            <a:lvl5pPr lvl="4"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5pPr>
            <a:lvl6pPr lvl="5"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6pPr>
            <a:lvl7pPr lvl="6"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7pPr>
            <a:lvl8pPr lvl="7"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8pPr>
            <a:lvl9pPr lvl="8"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9pPr>
          </a:lstStyle>
          <a:p/>
        </p:txBody>
      </p:sp>
      <p:sp>
        <p:nvSpPr>
          <p:cNvPr id="416" name="Google Shape;416;g3f7001d949e_0_3564"/>
          <p:cNvSpPr txBox="1"/>
          <p:nvPr>
            <p:ph idx="14" type="subTitle"/>
          </p:nvPr>
        </p:nvSpPr>
        <p:spPr>
          <a:xfrm>
            <a:off x="5604700" y="1637550"/>
            <a:ext cx="2444700" cy="2529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800"/>
              <a:buFont typeface="Balsamiq Sans"/>
              <a:buNone/>
              <a:defRPr b="1" sz="1800">
                <a:solidFill>
                  <a:schemeClr val="lt1"/>
                </a:solidFill>
                <a:latin typeface="Balsamiq Sans"/>
                <a:ea typeface="Balsamiq Sans"/>
                <a:cs typeface="Balsamiq Sans"/>
                <a:sym typeface="Balsamiq Sans"/>
              </a:defRPr>
            </a:lvl1pPr>
            <a:lvl2pPr lvl="1"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2pPr>
            <a:lvl3pPr lvl="2"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3pPr>
            <a:lvl4pPr lvl="3"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4pPr>
            <a:lvl5pPr lvl="4"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5pPr>
            <a:lvl6pPr lvl="5"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6pPr>
            <a:lvl7pPr lvl="6"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7pPr>
            <a:lvl8pPr lvl="7"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8pPr>
            <a:lvl9pPr lvl="8" algn="l">
              <a:lnSpc>
                <a:spcPct val="100000"/>
              </a:lnSpc>
              <a:spcBef>
                <a:spcPts val="0"/>
              </a:spcBef>
              <a:spcAft>
                <a:spcPts val="0"/>
              </a:spcAft>
              <a:buSzPts val="1800"/>
              <a:buFont typeface="Balsamiq Sans"/>
              <a:buNone/>
              <a:defRPr b="1" sz="1800">
                <a:latin typeface="Balsamiq Sans"/>
                <a:ea typeface="Balsamiq Sans"/>
                <a:cs typeface="Balsamiq Sans"/>
                <a:sym typeface="Balsamiq Sans"/>
              </a:defRPr>
            </a:lvl9pPr>
          </a:lstStyle>
          <a:p/>
        </p:txBody>
      </p:sp>
      <p:grpSp>
        <p:nvGrpSpPr>
          <p:cNvPr id="417" name="Google Shape;417;g3f7001d949e_0_3564"/>
          <p:cNvGrpSpPr/>
          <p:nvPr/>
        </p:nvGrpSpPr>
        <p:grpSpPr>
          <a:xfrm>
            <a:off x="2936542" y="-329534"/>
            <a:ext cx="2934233" cy="708308"/>
            <a:chOff x="2375925" y="3297600"/>
            <a:chExt cx="735950" cy="177650"/>
          </a:xfrm>
        </p:grpSpPr>
        <p:sp>
          <p:nvSpPr>
            <p:cNvPr id="418" name="Google Shape;418;g3f7001d949e_0_3564"/>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g3f7001d949e_0_3564"/>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g3f7001d949e_0_3564"/>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g3f7001d949e_0_3564"/>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g3f7001d949e_0_3564"/>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g3f7001d949e_0_3564"/>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24" name="Google Shape;424;g3f7001d949e_0_3564"/>
          <p:cNvSpPr txBox="1"/>
          <p:nvPr>
            <p:ph idx="15" type="title"/>
          </p:nvPr>
        </p:nvSpPr>
        <p:spPr>
          <a:xfrm>
            <a:off x="720000" y="526625"/>
            <a:ext cx="77040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solidFill>
                  <a:schemeClr val="dk2"/>
                </a:solidFill>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grpSp>
        <p:nvGrpSpPr>
          <p:cNvPr id="425" name="Google Shape;425;g3f7001d949e_0_3564"/>
          <p:cNvGrpSpPr/>
          <p:nvPr/>
        </p:nvGrpSpPr>
        <p:grpSpPr>
          <a:xfrm>
            <a:off x="18760" y="3081917"/>
            <a:ext cx="767333" cy="1877845"/>
            <a:chOff x="4725850" y="1134375"/>
            <a:chExt cx="922275" cy="2257025"/>
          </a:xfrm>
        </p:grpSpPr>
        <p:sp>
          <p:nvSpPr>
            <p:cNvPr id="426" name="Google Shape;426;g3f7001d949e_0_3564"/>
            <p:cNvSpPr/>
            <p:nvPr/>
          </p:nvSpPr>
          <p:spPr>
            <a:xfrm>
              <a:off x="4725850" y="3163475"/>
              <a:ext cx="816500" cy="227925"/>
            </a:xfrm>
            <a:custGeom>
              <a:rect b="b" l="l" r="r" t="t"/>
              <a:pathLst>
                <a:path extrusionOk="0" h="9117" w="32660">
                  <a:moveTo>
                    <a:pt x="16330" y="0"/>
                  </a:moveTo>
                  <a:cubicBezTo>
                    <a:pt x="7299" y="0"/>
                    <a:pt x="1" y="2045"/>
                    <a:pt x="1" y="4573"/>
                  </a:cubicBezTo>
                  <a:cubicBezTo>
                    <a:pt x="1" y="7072"/>
                    <a:pt x="7299" y="9116"/>
                    <a:pt x="16330" y="9116"/>
                  </a:cubicBezTo>
                  <a:cubicBezTo>
                    <a:pt x="25361" y="9116"/>
                    <a:pt x="32659" y="7072"/>
                    <a:pt x="32659" y="4573"/>
                  </a:cubicBezTo>
                  <a:cubicBezTo>
                    <a:pt x="32659" y="2045"/>
                    <a:pt x="25361" y="0"/>
                    <a:pt x="163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g3f7001d949e_0_3564"/>
            <p:cNvSpPr/>
            <p:nvPr/>
          </p:nvSpPr>
          <p:spPr>
            <a:xfrm>
              <a:off x="4843000" y="1332000"/>
              <a:ext cx="102250" cy="186125"/>
            </a:xfrm>
            <a:custGeom>
              <a:rect b="b" l="l" r="r" t="t"/>
              <a:pathLst>
                <a:path extrusionOk="0" h="7445" w="4090">
                  <a:moveTo>
                    <a:pt x="2301" y="0"/>
                  </a:moveTo>
                  <a:cubicBezTo>
                    <a:pt x="2024" y="0"/>
                    <a:pt x="1750" y="100"/>
                    <a:pt x="1534" y="303"/>
                  </a:cubicBezTo>
                  <a:cubicBezTo>
                    <a:pt x="1250" y="558"/>
                    <a:pt x="994" y="842"/>
                    <a:pt x="824" y="1183"/>
                  </a:cubicBezTo>
                  <a:cubicBezTo>
                    <a:pt x="284" y="2120"/>
                    <a:pt x="0" y="3199"/>
                    <a:pt x="29" y="4307"/>
                  </a:cubicBezTo>
                  <a:cubicBezTo>
                    <a:pt x="29" y="5131"/>
                    <a:pt x="142" y="5926"/>
                    <a:pt x="341" y="6692"/>
                  </a:cubicBezTo>
                  <a:cubicBezTo>
                    <a:pt x="466" y="7191"/>
                    <a:pt x="747" y="7444"/>
                    <a:pt x="1101" y="7444"/>
                  </a:cubicBezTo>
                  <a:cubicBezTo>
                    <a:pt x="1311" y="7444"/>
                    <a:pt x="1546" y="7355"/>
                    <a:pt x="1790" y="7175"/>
                  </a:cubicBezTo>
                  <a:cubicBezTo>
                    <a:pt x="2017" y="7062"/>
                    <a:pt x="2187" y="6863"/>
                    <a:pt x="2358" y="6664"/>
                  </a:cubicBezTo>
                  <a:cubicBezTo>
                    <a:pt x="2982" y="5812"/>
                    <a:pt x="3465" y="4847"/>
                    <a:pt x="3806" y="3824"/>
                  </a:cubicBezTo>
                  <a:cubicBezTo>
                    <a:pt x="4090" y="2915"/>
                    <a:pt x="4033" y="1921"/>
                    <a:pt x="3607" y="1069"/>
                  </a:cubicBezTo>
                  <a:cubicBezTo>
                    <a:pt x="3494" y="814"/>
                    <a:pt x="3352" y="558"/>
                    <a:pt x="3153" y="359"/>
                  </a:cubicBezTo>
                  <a:cubicBezTo>
                    <a:pt x="2915" y="121"/>
                    <a:pt x="2606" y="0"/>
                    <a:pt x="230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g3f7001d949e_0_3564"/>
            <p:cNvSpPr/>
            <p:nvPr/>
          </p:nvSpPr>
          <p:spPr>
            <a:xfrm>
              <a:off x="4960150" y="1184150"/>
              <a:ext cx="120000" cy="203475"/>
            </a:xfrm>
            <a:custGeom>
              <a:rect b="b" l="l" r="r" t="t"/>
              <a:pathLst>
                <a:path extrusionOk="0" h="8139" w="4800">
                  <a:moveTo>
                    <a:pt x="2232" y="1"/>
                  </a:moveTo>
                  <a:cubicBezTo>
                    <a:pt x="1824" y="1"/>
                    <a:pt x="1417" y="178"/>
                    <a:pt x="1136" y="509"/>
                  </a:cubicBezTo>
                  <a:cubicBezTo>
                    <a:pt x="1051" y="622"/>
                    <a:pt x="937" y="736"/>
                    <a:pt x="881" y="849"/>
                  </a:cubicBezTo>
                  <a:cubicBezTo>
                    <a:pt x="511" y="1389"/>
                    <a:pt x="256" y="2014"/>
                    <a:pt x="199" y="2695"/>
                  </a:cubicBezTo>
                  <a:cubicBezTo>
                    <a:pt x="0" y="4570"/>
                    <a:pt x="739" y="6444"/>
                    <a:pt x="2130" y="7750"/>
                  </a:cubicBezTo>
                  <a:cubicBezTo>
                    <a:pt x="2215" y="7835"/>
                    <a:pt x="2329" y="7921"/>
                    <a:pt x="2471" y="8006"/>
                  </a:cubicBezTo>
                  <a:cubicBezTo>
                    <a:pt x="2595" y="8095"/>
                    <a:pt x="2731" y="8139"/>
                    <a:pt x="2870" y="8139"/>
                  </a:cubicBezTo>
                  <a:cubicBezTo>
                    <a:pt x="2954" y="8139"/>
                    <a:pt x="3039" y="8123"/>
                    <a:pt x="3124" y="8091"/>
                  </a:cubicBezTo>
                  <a:cubicBezTo>
                    <a:pt x="3579" y="7977"/>
                    <a:pt x="3976" y="7750"/>
                    <a:pt x="4345" y="7495"/>
                  </a:cubicBezTo>
                  <a:cubicBezTo>
                    <a:pt x="4544" y="7381"/>
                    <a:pt x="4658" y="7154"/>
                    <a:pt x="4686" y="6927"/>
                  </a:cubicBezTo>
                  <a:cubicBezTo>
                    <a:pt x="4714" y="6359"/>
                    <a:pt x="4743" y="5819"/>
                    <a:pt x="4800" y="5223"/>
                  </a:cubicBezTo>
                  <a:cubicBezTo>
                    <a:pt x="4771" y="4825"/>
                    <a:pt x="4771" y="4399"/>
                    <a:pt x="4714" y="3916"/>
                  </a:cubicBezTo>
                  <a:cubicBezTo>
                    <a:pt x="4601" y="3036"/>
                    <a:pt x="4374" y="2156"/>
                    <a:pt x="3976" y="1360"/>
                  </a:cubicBezTo>
                  <a:cubicBezTo>
                    <a:pt x="3777" y="906"/>
                    <a:pt x="3465" y="537"/>
                    <a:pt x="3067" y="281"/>
                  </a:cubicBezTo>
                  <a:cubicBezTo>
                    <a:pt x="2818" y="92"/>
                    <a:pt x="2525" y="1"/>
                    <a:pt x="223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g3f7001d949e_0_3564"/>
            <p:cNvSpPr/>
            <p:nvPr/>
          </p:nvSpPr>
          <p:spPr>
            <a:xfrm>
              <a:off x="5127700" y="1184975"/>
              <a:ext cx="165450" cy="222800"/>
            </a:xfrm>
            <a:custGeom>
              <a:rect b="b" l="l" r="r" t="t"/>
              <a:pathLst>
                <a:path extrusionOk="0" h="8912" w="6618">
                  <a:moveTo>
                    <a:pt x="4126" y="1"/>
                  </a:moveTo>
                  <a:cubicBezTo>
                    <a:pt x="3716" y="1"/>
                    <a:pt x="3306" y="119"/>
                    <a:pt x="2954" y="362"/>
                  </a:cubicBezTo>
                  <a:cubicBezTo>
                    <a:pt x="2301" y="760"/>
                    <a:pt x="1790" y="1327"/>
                    <a:pt x="1420" y="2009"/>
                  </a:cubicBezTo>
                  <a:cubicBezTo>
                    <a:pt x="654" y="3457"/>
                    <a:pt x="171" y="5019"/>
                    <a:pt x="57" y="6666"/>
                  </a:cubicBezTo>
                  <a:cubicBezTo>
                    <a:pt x="0" y="7036"/>
                    <a:pt x="142" y="7433"/>
                    <a:pt x="426" y="7660"/>
                  </a:cubicBezTo>
                  <a:cubicBezTo>
                    <a:pt x="597" y="7802"/>
                    <a:pt x="710" y="7973"/>
                    <a:pt x="881" y="8115"/>
                  </a:cubicBezTo>
                  <a:cubicBezTo>
                    <a:pt x="1136" y="8399"/>
                    <a:pt x="1449" y="8626"/>
                    <a:pt x="1761" y="8825"/>
                  </a:cubicBezTo>
                  <a:cubicBezTo>
                    <a:pt x="1853" y="8882"/>
                    <a:pt x="1958" y="8912"/>
                    <a:pt x="2063" y="8912"/>
                  </a:cubicBezTo>
                  <a:cubicBezTo>
                    <a:pt x="2217" y="8912"/>
                    <a:pt x="2369" y="8847"/>
                    <a:pt x="2471" y="8711"/>
                  </a:cubicBezTo>
                  <a:cubicBezTo>
                    <a:pt x="3266" y="7944"/>
                    <a:pt x="4033" y="7206"/>
                    <a:pt x="4800" y="6439"/>
                  </a:cubicBezTo>
                  <a:cubicBezTo>
                    <a:pt x="5368" y="5871"/>
                    <a:pt x="5822" y="5247"/>
                    <a:pt x="6191" y="4537"/>
                  </a:cubicBezTo>
                  <a:cubicBezTo>
                    <a:pt x="6475" y="4025"/>
                    <a:pt x="6617" y="3457"/>
                    <a:pt x="6589" y="2889"/>
                  </a:cubicBezTo>
                  <a:cubicBezTo>
                    <a:pt x="6561" y="2037"/>
                    <a:pt x="6191" y="1242"/>
                    <a:pt x="5623" y="618"/>
                  </a:cubicBezTo>
                  <a:cubicBezTo>
                    <a:pt x="5217" y="211"/>
                    <a:pt x="4672" y="1"/>
                    <a:pt x="412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g3f7001d949e_0_3564"/>
            <p:cNvSpPr/>
            <p:nvPr/>
          </p:nvSpPr>
          <p:spPr>
            <a:xfrm>
              <a:off x="5440075" y="1136525"/>
              <a:ext cx="144875" cy="215825"/>
            </a:xfrm>
            <a:custGeom>
              <a:rect b="b" l="l" r="r" t="t"/>
              <a:pathLst>
                <a:path extrusionOk="0" h="8633" w="5795">
                  <a:moveTo>
                    <a:pt x="2435" y="1"/>
                  </a:moveTo>
                  <a:cubicBezTo>
                    <a:pt x="2267" y="1"/>
                    <a:pt x="2098" y="20"/>
                    <a:pt x="1932" y="56"/>
                  </a:cubicBezTo>
                  <a:cubicBezTo>
                    <a:pt x="1250" y="198"/>
                    <a:pt x="711" y="681"/>
                    <a:pt x="512" y="1306"/>
                  </a:cubicBezTo>
                  <a:cubicBezTo>
                    <a:pt x="86" y="2328"/>
                    <a:pt x="1" y="3436"/>
                    <a:pt x="228" y="4515"/>
                  </a:cubicBezTo>
                  <a:cubicBezTo>
                    <a:pt x="541" y="5878"/>
                    <a:pt x="1137" y="7156"/>
                    <a:pt x="2017" y="8264"/>
                  </a:cubicBezTo>
                  <a:lnTo>
                    <a:pt x="2046" y="8320"/>
                  </a:lnTo>
                  <a:cubicBezTo>
                    <a:pt x="2200" y="8520"/>
                    <a:pt x="2424" y="8632"/>
                    <a:pt x="2663" y="8632"/>
                  </a:cubicBezTo>
                  <a:cubicBezTo>
                    <a:pt x="2731" y="8632"/>
                    <a:pt x="2800" y="8623"/>
                    <a:pt x="2869" y="8604"/>
                  </a:cubicBezTo>
                  <a:cubicBezTo>
                    <a:pt x="3437" y="8491"/>
                    <a:pt x="4005" y="8292"/>
                    <a:pt x="4516" y="8008"/>
                  </a:cubicBezTo>
                  <a:cubicBezTo>
                    <a:pt x="4687" y="7923"/>
                    <a:pt x="4829" y="7781"/>
                    <a:pt x="4914" y="7611"/>
                  </a:cubicBezTo>
                  <a:cubicBezTo>
                    <a:pt x="5482" y="6645"/>
                    <a:pt x="5794" y="5537"/>
                    <a:pt x="5794" y="4430"/>
                  </a:cubicBezTo>
                  <a:cubicBezTo>
                    <a:pt x="5766" y="3493"/>
                    <a:pt x="5482" y="2556"/>
                    <a:pt x="4999" y="1760"/>
                  </a:cubicBezTo>
                  <a:cubicBezTo>
                    <a:pt x="4630" y="1136"/>
                    <a:pt x="4090" y="624"/>
                    <a:pt x="3437" y="255"/>
                  </a:cubicBezTo>
                  <a:cubicBezTo>
                    <a:pt x="3130" y="83"/>
                    <a:pt x="2785" y="1"/>
                    <a:pt x="243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g3f7001d949e_0_3564"/>
            <p:cNvSpPr/>
            <p:nvPr/>
          </p:nvSpPr>
          <p:spPr>
            <a:xfrm>
              <a:off x="5375475" y="1323600"/>
              <a:ext cx="271950" cy="385425"/>
            </a:xfrm>
            <a:custGeom>
              <a:rect b="b" l="l" r="r" t="t"/>
              <a:pathLst>
                <a:path extrusionOk="0" h="15417" w="10878">
                  <a:moveTo>
                    <a:pt x="7102" y="0"/>
                  </a:moveTo>
                  <a:cubicBezTo>
                    <a:pt x="6473" y="0"/>
                    <a:pt x="5852" y="147"/>
                    <a:pt x="5283" y="440"/>
                  </a:cubicBezTo>
                  <a:cubicBezTo>
                    <a:pt x="4232" y="923"/>
                    <a:pt x="3323" y="1718"/>
                    <a:pt x="2727" y="2740"/>
                  </a:cubicBezTo>
                  <a:cubicBezTo>
                    <a:pt x="2131" y="3706"/>
                    <a:pt x="1648" y="4757"/>
                    <a:pt x="1307" y="5864"/>
                  </a:cubicBezTo>
                  <a:cubicBezTo>
                    <a:pt x="853" y="7398"/>
                    <a:pt x="483" y="8960"/>
                    <a:pt x="199" y="10550"/>
                  </a:cubicBezTo>
                  <a:cubicBezTo>
                    <a:pt x="57" y="11146"/>
                    <a:pt x="1" y="11743"/>
                    <a:pt x="1" y="12339"/>
                  </a:cubicBezTo>
                  <a:cubicBezTo>
                    <a:pt x="29" y="13106"/>
                    <a:pt x="285" y="13873"/>
                    <a:pt x="711" y="14526"/>
                  </a:cubicBezTo>
                  <a:cubicBezTo>
                    <a:pt x="1023" y="15037"/>
                    <a:pt x="1563" y="15349"/>
                    <a:pt x="2131" y="15406"/>
                  </a:cubicBezTo>
                  <a:cubicBezTo>
                    <a:pt x="2224" y="15413"/>
                    <a:pt x="2320" y="15416"/>
                    <a:pt x="2416" y="15416"/>
                  </a:cubicBezTo>
                  <a:cubicBezTo>
                    <a:pt x="2726" y="15416"/>
                    <a:pt x="3041" y="15379"/>
                    <a:pt x="3323" y="15293"/>
                  </a:cubicBezTo>
                  <a:cubicBezTo>
                    <a:pt x="3863" y="15122"/>
                    <a:pt x="4402" y="14867"/>
                    <a:pt x="4857" y="14554"/>
                  </a:cubicBezTo>
                  <a:cubicBezTo>
                    <a:pt x="5851" y="13901"/>
                    <a:pt x="6731" y="13106"/>
                    <a:pt x="7498" y="12197"/>
                  </a:cubicBezTo>
                  <a:cubicBezTo>
                    <a:pt x="8464" y="11033"/>
                    <a:pt x="9287" y="9755"/>
                    <a:pt x="9912" y="8363"/>
                  </a:cubicBezTo>
                  <a:cubicBezTo>
                    <a:pt x="10451" y="7227"/>
                    <a:pt x="10764" y="5978"/>
                    <a:pt x="10821" y="4700"/>
                  </a:cubicBezTo>
                  <a:cubicBezTo>
                    <a:pt x="10877" y="3791"/>
                    <a:pt x="10764" y="2882"/>
                    <a:pt x="10423" y="2030"/>
                  </a:cubicBezTo>
                  <a:cubicBezTo>
                    <a:pt x="10054" y="1121"/>
                    <a:pt x="9259" y="440"/>
                    <a:pt x="8322" y="184"/>
                  </a:cubicBezTo>
                  <a:cubicBezTo>
                    <a:pt x="7920" y="62"/>
                    <a:pt x="7509" y="0"/>
                    <a:pt x="710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g3f7001d949e_0_3564"/>
            <p:cNvSpPr/>
            <p:nvPr/>
          </p:nvSpPr>
          <p:spPr>
            <a:xfrm>
              <a:off x="5001325" y="1349300"/>
              <a:ext cx="220125" cy="325200"/>
            </a:xfrm>
            <a:custGeom>
              <a:rect b="b" l="l" r="r" t="t"/>
              <a:pathLst>
                <a:path extrusionOk="0" h="13008" w="8805">
                  <a:moveTo>
                    <a:pt x="3592" y="1"/>
                  </a:moveTo>
                  <a:cubicBezTo>
                    <a:pt x="3512" y="1"/>
                    <a:pt x="3432" y="3"/>
                    <a:pt x="3351" y="8"/>
                  </a:cubicBezTo>
                  <a:cubicBezTo>
                    <a:pt x="1449" y="122"/>
                    <a:pt x="0" y="1826"/>
                    <a:pt x="171" y="3729"/>
                  </a:cubicBezTo>
                  <a:cubicBezTo>
                    <a:pt x="228" y="4240"/>
                    <a:pt x="313" y="4779"/>
                    <a:pt x="398" y="5290"/>
                  </a:cubicBezTo>
                  <a:cubicBezTo>
                    <a:pt x="909" y="8130"/>
                    <a:pt x="2301" y="10487"/>
                    <a:pt x="4317" y="12532"/>
                  </a:cubicBezTo>
                  <a:cubicBezTo>
                    <a:pt x="4374" y="12617"/>
                    <a:pt x="4459" y="12674"/>
                    <a:pt x="4516" y="12731"/>
                  </a:cubicBezTo>
                  <a:cubicBezTo>
                    <a:pt x="4657" y="12912"/>
                    <a:pt x="4869" y="13008"/>
                    <a:pt x="5081" y="13008"/>
                  </a:cubicBezTo>
                  <a:cubicBezTo>
                    <a:pt x="5169" y="13008"/>
                    <a:pt x="5257" y="12991"/>
                    <a:pt x="5339" y="12958"/>
                  </a:cubicBezTo>
                  <a:cubicBezTo>
                    <a:pt x="5377" y="12939"/>
                    <a:pt x="5418" y="12933"/>
                    <a:pt x="5460" y="12933"/>
                  </a:cubicBezTo>
                  <a:cubicBezTo>
                    <a:pt x="5545" y="12933"/>
                    <a:pt x="5633" y="12958"/>
                    <a:pt x="5709" y="12958"/>
                  </a:cubicBezTo>
                  <a:cubicBezTo>
                    <a:pt x="6873" y="12845"/>
                    <a:pt x="7782" y="12333"/>
                    <a:pt x="8236" y="11197"/>
                  </a:cubicBezTo>
                  <a:cubicBezTo>
                    <a:pt x="8321" y="10942"/>
                    <a:pt x="8406" y="10715"/>
                    <a:pt x="8492" y="10459"/>
                  </a:cubicBezTo>
                  <a:cubicBezTo>
                    <a:pt x="8690" y="9749"/>
                    <a:pt x="8804" y="9011"/>
                    <a:pt x="8776" y="8272"/>
                  </a:cubicBezTo>
                  <a:cubicBezTo>
                    <a:pt x="8776" y="6568"/>
                    <a:pt x="8435" y="4893"/>
                    <a:pt x="7810" y="3303"/>
                  </a:cubicBezTo>
                  <a:cubicBezTo>
                    <a:pt x="7356" y="2309"/>
                    <a:pt x="6674" y="1428"/>
                    <a:pt x="5822" y="747"/>
                  </a:cubicBezTo>
                  <a:cubicBezTo>
                    <a:pt x="5177" y="256"/>
                    <a:pt x="4391" y="1"/>
                    <a:pt x="359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g3f7001d949e_0_3564"/>
            <p:cNvSpPr/>
            <p:nvPr/>
          </p:nvSpPr>
          <p:spPr>
            <a:xfrm>
              <a:off x="4811750" y="1499700"/>
              <a:ext cx="144150" cy="289675"/>
            </a:xfrm>
            <a:custGeom>
              <a:rect b="b" l="l" r="r" t="t"/>
              <a:pathLst>
                <a:path extrusionOk="0" h="11587" w="5766">
                  <a:moveTo>
                    <a:pt x="2983" y="1"/>
                  </a:moveTo>
                  <a:cubicBezTo>
                    <a:pt x="2907" y="1"/>
                    <a:pt x="2831" y="5"/>
                    <a:pt x="2756" y="13"/>
                  </a:cubicBezTo>
                  <a:cubicBezTo>
                    <a:pt x="1648" y="98"/>
                    <a:pt x="739" y="836"/>
                    <a:pt x="398" y="1887"/>
                  </a:cubicBezTo>
                  <a:cubicBezTo>
                    <a:pt x="228" y="2427"/>
                    <a:pt x="143" y="2995"/>
                    <a:pt x="114" y="3563"/>
                  </a:cubicBezTo>
                  <a:cubicBezTo>
                    <a:pt x="1" y="5607"/>
                    <a:pt x="484" y="7539"/>
                    <a:pt x="966" y="9498"/>
                  </a:cubicBezTo>
                  <a:cubicBezTo>
                    <a:pt x="995" y="9782"/>
                    <a:pt x="1165" y="10038"/>
                    <a:pt x="1421" y="10180"/>
                  </a:cubicBezTo>
                  <a:cubicBezTo>
                    <a:pt x="1563" y="10265"/>
                    <a:pt x="1591" y="10407"/>
                    <a:pt x="1648" y="10549"/>
                  </a:cubicBezTo>
                  <a:cubicBezTo>
                    <a:pt x="1762" y="10719"/>
                    <a:pt x="1847" y="10918"/>
                    <a:pt x="1960" y="11088"/>
                  </a:cubicBezTo>
                  <a:cubicBezTo>
                    <a:pt x="2193" y="11411"/>
                    <a:pt x="2562" y="11587"/>
                    <a:pt x="2931" y="11587"/>
                  </a:cubicBezTo>
                  <a:cubicBezTo>
                    <a:pt x="3146" y="11587"/>
                    <a:pt x="3362" y="11527"/>
                    <a:pt x="3551" y="11401"/>
                  </a:cubicBezTo>
                  <a:cubicBezTo>
                    <a:pt x="3835" y="11230"/>
                    <a:pt x="4090" y="11003"/>
                    <a:pt x="4261" y="10719"/>
                  </a:cubicBezTo>
                  <a:cubicBezTo>
                    <a:pt x="4545" y="10350"/>
                    <a:pt x="4772" y="9924"/>
                    <a:pt x="4971" y="9498"/>
                  </a:cubicBezTo>
                  <a:cubicBezTo>
                    <a:pt x="5567" y="8192"/>
                    <a:pt x="5709" y="6800"/>
                    <a:pt x="5737" y="5380"/>
                  </a:cubicBezTo>
                  <a:cubicBezTo>
                    <a:pt x="5766" y="4244"/>
                    <a:pt x="5595" y="3080"/>
                    <a:pt x="5255" y="1972"/>
                  </a:cubicBezTo>
                  <a:cubicBezTo>
                    <a:pt x="5169" y="1603"/>
                    <a:pt x="4999" y="1262"/>
                    <a:pt x="4772" y="950"/>
                  </a:cubicBezTo>
                  <a:cubicBezTo>
                    <a:pt x="4387" y="359"/>
                    <a:pt x="3699" y="1"/>
                    <a:pt x="298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g3f7001d949e_0_3564"/>
            <p:cNvSpPr/>
            <p:nvPr/>
          </p:nvSpPr>
          <p:spPr>
            <a:xfrm>
              <a:off x="4748575" y="2183000"/>
              <a:ext cx="754025" cy="592250"/>
            </a:xfrm>
            <a:custGeom>
              <a:rect b="b" l="l" r="r" t="t"/>
              <a:pathLst>
                <a:path extrusionOk="0" h="23690" w="30161">
                  <a:moveTo>
                    <a:pt x="30160" y="1"/>
                  </a:moveTo>
                  <a:lnTo>
                    <a:pt x="30160" y="1"/>
                  </a:lnTo>
                  <a:cubicBezTo>
                    <a:pt x="29109" y="1023"/>
                    <a:pt x="23174" y="1790"/>
                    <a:pt x="15904" y="1846"/>
                  </a:cubicBezTo>
                  <a:lnTo>
                    <a:pt x="15052" y="1846"/>
                  </a:lnTo>
                  <a:cubicBezTo>
                    <a:pt x="7441" y="1846"/>
                    <a:pt x="1136" y="1051"/>
                    <a:pt x="0" y="29"/>
                  </a:cubicBezTo>
                  <a:lnTo>
                    <a:pt x="0" y="29"/>
                  </a:lnTo>
                  <a:cubicBezTo>
                    <a:pt x="0" y="86"/>
                    <a:pt x="0" y="143"/>
                    <a:pt x="29" y="199"/>
                  </a:cubicBezTo>
                  <a:cubicBezTo>
                    <a:pt x="142" y="654"/>
                    <a:pt x="228" y="1108"/>
                    <a:pt x="341" y="1563"/>
                  </a:cubicBezTo>
                  <a:cubicBezTo>
                    <a:pt x="1051" y="4317"/>
                    <a:pt x="1704" y="7072"/>
                    <a:pt x="2414" y="9827"/>
                  </a:cubicBezTo>
                  <a:cubicBezTo>
                    <a:pt x="3181" y="12837"/>
                    <a:pt x="3976" y="15847"/>
                    <a:pt x="4800" y="18886"/>
                  </a:cubicBezTo>
                  <a:cubicBezTo>
                    <a:pt x="4970" y="19539"/>
                    <a:pt x="5084" y="20249"/>
                    <a:pt x="5339" y="20931"/>
                  </a:cubicBezTo>
                  <a:cubicBezTo>
                    <a:pt x="5396" y="21158"/>
                    <a:pt x="5567" y="21385"/>
                    <a:pt x="5794" y="21527"/>
                  </a:cubicBezTo>
                  <a:cubicBezTo>
                    <a:pt x="6248" y="21811"/>
                    <a:pt x="6759" y="22038"/>
                    <a:pt x="7299" y="22152"/>
                  </a:cubicBezTo>
                  <a:cubicBezTo>
                    <a:pt x="7393" y="22246"/>
                    <a:pt x="7526" y="22301"/>
                    <a:pt x="7682" y="22301"/>
                  </a:cubicBezTo>
                  <a:cubicBezTo>
                    <a:pt x="7714" y="22301"/>
                    <a:pt x="7748" y="22299"/>
                    <a:pt x="7782" y="22294"/>
                  </a:cubicBezTo>
                  <a:cubicBezTo>
                    <a:pt x="8520" y="22606"/>
                    <a:pt x="9287" y="22805"/>
                    <a:pt x="10082" y="22890"/>
                  </a:cubicBezTo>
                  <a:cubicBezTo>
                    <a:pt x="10165" y="22973"/>
                    <a:pt x="10294" y="23026"/>
                    <a:pt x="10424" y="23026"/>
                  </a:cubicBezTo>
                  <a:cubicBezTo>
                    <a:pt x="10471" y="23026"/>
                    <a:pt x="10519" y="23019"/>
                    <a:pt x="10565" y="23004"/>
                  </a:cubicBezTo>
                  <a:cubicBezTo>
                    <a:pt x="11388" y="23259"/>
                    <a:pt x="12240" y="23430"/>
                    <a:pt x="13092" y="23430"/>
                  </a:cubicBezTo>
                  <a:cubicBezTo>
                    <a:pt x="13196" y="23513"/>
                    <a:pt x="13315" y="23566"/>
                    <a:pt x="13439" y="23566"/>
                  </a:cubicBezTo>
                  <a:cubicBezTo>
                    <a:pt x="13484" y="23566"/>
                    <a:pt x="13529" y="23558"/>
                    <a:pt x="13575" y="23543"/>
                  </a:cubicBezTo>
                  <a:cubicBezTo>
                    <a:pt x="14032" y="23585"/>
                    <a:pt x="14490" y="23611"/>
                    <a:pt x="14947" y="23611"/>
                  </a:cubicBezTo>
                  <a:cubicBezTo>
                    <a:pt x="15115" y="23611"/>
                    <a:pt x="15282" y="23608"/>
                    <a:pt x="15449" y="23600"/>
                  </a:cubicBezTo>
                  <a:cubicBezTo>
                    <a:pt x="15541" y="23661"/>
                    <a:pt x="15640" y="23689"/>
                    <a:pt x="15739" y="23689"/>
                  </a:cubicBezTo>
                  <a:cubicBezTo>
                    <a:pt x="15825" y="23689"/>
                    <a:pt x="15910" y="23668"/>
                    <a:pt x="15989" y="23628"/>
                  </a:cubicBezTo>
                  <a:cubicBezTo>
                    <a:pt x="16131" y="23657"/>
                    <a:pt x="16301" y="23657"/>
                    <a:pt x="16443" y="23685"/>
                  </a:cubicBezTo>
                  <a:cubicBezTo>
                    <a:pt x="17153" y="23685"/>
                    <a:pt x="17835" y="23628"/>
                    <a:pt x="18516" y="23543"/>
                  </a:cubicBezTo>
                  <a:cubicBezTo>
                    <a:pt x="18582" y="23565"/>
                    <a:pt x="18643" y="23574"/>
                    <a:pt x="18702" y="23574"/>
                  </a:cubicBezTo>
                  <a:cubicBezTo>
                    <a:pt x="18800" y="23574"/>
                    <a:pt x="18894" y="23550"/>
                    <a:pt x="18999" y="23515"/>
                  </a:cubicBezTo>
                  <a:cubicBezTo>
                    <a:pt x="19397" y="23458"/>
                    <a:pt x="19823" y="23458"/>
                    <a:pt x="20220" y="23373"/>
                  </a:cubicBezTo>
                  <a:cubicBezTo>
                    <a:pt x="20561" y="23344"/>
                    <a:pt x="20902" y="23259"/>
                    <a:pt x="21214" y="23117"/>
                  </a:cubicBezTo>
                  <a:cubicBezTo>
                    <a:pt x="21260" y="23132"/>
                    <a:pt x="21306" y="23140"/>
                    <a:pt x="21350" y="23140"/>
                  </a:cubicBezTo>
                  <a:cubicBezTo>
                    <a:pt x="21472" y="23140"/>
                    <a:pt x="21586" y="23087"/>
                    <a:pt x="21669" y="23004"/>
                  </a:cubicBezTo>
                  <a:cubicBezTo>
                    <a:pt x="22265" y="22918"/>
                    <a:pt x="22805" y="22748"/>
                    <a:pt x="23316" y="22436"/>
                  </a:cubicBezTo>
                  <a:cubicBezTo>
                    <a:pt x="23352" y="22448"/>
                    <a:pt x="23389" y="22453"/>
                    <a:pt x="23425" y="22453"/>
                  </a:cubicBezTo>
                  <a:cubicBezTo>
                    <a:pt x="23557" y="22453"/>
                    <a:pt x="23681" y="22377"/>
                    <a:pt x="23770" y="22265"/>
                  </a:cubicBezTo>
                  <a:cubicBezTo>
                    <a:pt x="24452" y="22038"/>
                    <a:pt x="25077" y="21669"/>
                    <a:pt x="25588" y="21215"/>
                  </a:cubicBezTo>
                  <a:cubicBezTo>
                    <a:pt x="25843" y="20959"/>
                    <a:pt x="26042" y="20647"/>
                    <a:pt x="26071" y="20306"/>
                  </a:cubicBezTo>
                  <a:cubicBezTo>
                    <a:pt x="26383" y="18715"/>
                    <a:pt x="26724" y="17153"/>
                    <a:pt x="27036" y="15592"/>
                  </a:cubicBezTo>
                  <a:cubicBezTo>
                    <a:pt x="27405" y="13831"/>
                    <a:pt x="27775" y="12098"/>
                    <a:pt x="28144" y="10366"/>
                  </a:cubicBezTo>
                  <a:cubicBezTo>
                    <a:pt x="28627" y="8009"/>
                    <a:pt x="29138" y="5624"/>
                    <a:pt x="29649" y="3238"/>
                  </a:cubicBezTo>
                  <a:cubicBezTo>
                    <a:pt x="29791" y="2443"/>
                    <a:pt x="29961" y="1676"/>
                    <a:pt x="30103" y="881"/>
                  </a:cubicBezTo>
                  <a:cubicBezTo>
                    <a:pt x="30132" y="597"/>
                    <a:pt x="30160" y="313"/>
                    <a:pt x="3016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g3f7001d949e_0_3564"/>
            <p:cNvSpPr/>
            <p:nvPr/>
          </p:nvSpPr>
          <p:spPr>
            <a:xfrm>
              <a:off x="4743600" y="2121225"/>
              <a:ext cx="763250" cy="107250"/>
            </a:xfrm>
            <a:custGeom>
              <a:rect b="b" l="l" r="r" t="t"/>
              <a:pathLst>
                <a:path extrusionOk="0" h="4290" w="30530">
                  <a:moveTo>
                    <a:pt x="15251" y="1"/>
                  </a:moveTo>
                  <a:cubicBezTo>
                    <a:pt x="6816" y="1"/>
                    <a:pt x="1" y="966"/>
                    <a:pt x="1" y="2159"/>
                  </a:cubicBezTo>
                  <a:cubicBezTo>
                    <a:pt x="1" y="3352"/>
                    <a:pt x="6816" y="4289"/>
                    <a:pt x="15251" y="4289"/>
                  </a:cubicBezTo>
                  <a:cubicBezTo>
                    <a:pt x="23685" y="4289"/>
                    <a:pt x="30529" y="3352"/>
                    <a:pt x="30529" y="2159"/>
                  </a:cubicBezTo>
                  <a:cubicBezTo>
                    <a:pt x="30529" y="966"/>
                    <a:pt x="23685" y="1"/>
                    <a:pt x="1525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g3f7001d949e_0_3564"/>
            <p:cNvSpPr/>
            <p:nvPr/>
          </p:nvSpPr>
          <p:spPr>
            <a:xfrm>
              <a:off x="4775550" y="2164550"/>
              <a:ext cx="699350" cy="63925"/>
            </a:xfrm>
            <a:custGeom>
              <a:rect b="b" l="l" r="r" t="t"/>
              <a:pathLst>
                <a:path extrusionOk="0" h="2557" w="27974">
                  <a:moveTo>
                    <a:pt x="13973" y="0"/>
                  </a:moveTo>
                  <a:cubicBezTo>
                    <a:pt x="6248" y="0"/>
                    <a:pt x="1" y="568"/>
                    <a:pt x="1" y="1278"/>
                  </a:cubicBezTo>
                  <a:cubicBezTo>
                    <a:pt x="1" y="1988"/>
                    <a:pt x="6248" y="2556"/>
                    <a:pt x="13973" y="2556"/>
                  </a:cubicBezTo>
                  <a:cubicBezTo>
                    <a:pt x="21697" y="2556"/>
                    <a:pt x="27973" y="1988"/>
                    <a:pt x="27973" y="1278"/>
                  </a:cubicBezTo>
                  <a:cubicBezTo>
                    <a:pt x="27973" y="568"/>
                    <a:pt x="21697" y="0"/>
                    <a:pt x="139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g3f7001d949e_0_3564"/>
            <p:cNvSpPr/>
            <p:nvPr/>
          </p:nvSpPr>
          <p:spPr>
            <a:xfrm>
              <a:off x="5044625" y="1572100"/>
              <a:ext cx="508375" cy="655650"/>
            </a:xfrm>
            <a:custGeom>
              <a:rect b="b" l="l" r="r" t="t"/>
              <a:pathLst>
                <a:path extrusionOk="0" h="26226" w="20335">
                  <a:moveTo>
                    <a:pt x="10488" y="0"/>
                  </a:moveTo>
                  <a:cubicBezTo>
                    <a:pt x="9733" y="0"/>
                    <a:pt x="8999" y="91"/>
                    <a:pt x="8322" y="269"/>
                  </a:cubicBezTo>
                  <a:cubicBezTo>
                    <a:pt x="6362" y="809"/>
                    <a:pt x="4630" y="1973"/>
                    <a:pt x="3380" y="3592"/>
                  </a:cubicBezTo>
                  <a:cubicBezTo>
                    <a:pt x="1875" y="5381"/>
                    <a:pt x="881" y="7568"/>
                    <a:pt x="512" y="9896"/>
                  </a:cubicBezTo>
                  <a:cubicBezTo>
                    <a:pt x="86" y="12339"/>
                    <a:pt x="1" y="14838"/>
                    <a:pt x="256" y="17337"/>
                  </a:cubicBezTo>
                  <a:cubicBezTo>
                    <a:pt x="427" y="18927"/>
                    <a:pt x="626" y="20518"/>
                    <a:pt x="824" y="22108"/>
                  </a:cubicBezTo>
                  <a:cubicBezTo>
                    <a:pt x="881" y="22534"/>
                    <a:pt x="966" y="22960"/>
                    <a:pt x="1052" y="23357"/>
                  </a:cubicBezTo>
                  <a:cubicBezTo>
                    <a:pt x="1137" y="23869"/>
                    <a:pt x="1449" y="24295"/>
                    <a:pt x="1903" y="24522"/>
                  </a:cubicBezTo>
                  <a:cubicBezTo>
                    <a:pt x="2784" y="25033"/>
                    <a:pt x="3721" y="25459"/>
                    <a:pt x="4687" y="25800"/>
                  </a:cubicBezTo>
                  <a:cubicBezTo>
                    <a:pt x="5226" y="25970"/>
                    <a:pt x="5766" y="26112"/>
                    <a:pt x="6305" y="26226"/>
                  </a:cubicBezTo>
                  <a:cubicBezTo>
                    <a:pt x="10224" y="26112"/>
                    <a:pt x="13604" y="25771"/>
                    <a:pt x="15791" y="25345"/>
                  </a:cubicBezTo>
                  <a:cubicBezTo>
                    <a:pt x="15961" y="25147"/>
                    <a:pt x="16131" y="24976"/>
                    <a:pt x="16245" y="24749"/>
                  </a:cubicBezTo>
                  <a:lnTo>
                    <a:pt x="16359" y="24579"/>
                  </a:lnTo>
                  <a:cubicBezTo>
                    <a:pt x="17551" y="22591"/>
                    <a:pt x="18545" y="20489"/>
                    <a:pt x="19284" y="18274"/>
                  </a:cubicBezTo>
                  <a:cubicBezTo>
                    <a:pt x="19965" y="16201"/>
                    <a:pt x="20306" y="14014"/>
                    <a:pt x="20334" y="11827"/>
                  </a:cubicBezTo>
                  <a:cubicBezTo>
                    <a:pt x="20334" y="10408"/>
                    <a:pt x="20164" y="8959"/>
                    <a:pt x="19823" y="7568"/>
                  </a:cubicBezTo>
                  <a:cubicBezTo>
                    <a:pt x="19312" y="5637"/>
                    <a:pt x="18318" y="3876"/>
                    <a:pt x="16898" y="2484"/>
                  </a:cubicBezTo>
                  <a:cubicBezTo>
                    <a:pt x="15176" y="804"/>
                    <a:pt x="12737" y="0"/>
                    <a:pt x="1048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g3f7001d949e_0_3564"/>
            <p:cNvSpPr/>
            <p:nvPr/>
          </p:nvSpPr>
          <p:spPr>
            <a:xfrm>
              <a:off x="5428025" y="2190800"/>
              <a:ext cx="4275" cy="2875"/>
            </a:xfrm>
            <a:custGeom>
              <a:rect b="b" l="l" r="r" t="t"/>
              <a:pathLst>
                <a:path extrusionOk="0" h="115" w="171">
                  <a:moveTo>
                    <a:pt x="171" y="1"/>
                  </a:moveTo>
                  <a:cubicBezTo>
                    <a:pt x="85" y="1"/>
                    <a:pt x="0" y="1"/>
                    <a:pt x="0" y="115"/>
                  </a:cubicBezTo>
                  <a:cubicBezTo>
                    <a:pt x="85" y="115"/>
                    <a:pt x="142" y="58"/>
                    <a:pt x="171" y="1"/>
                  </a:cubicBezTo>
                  <a:close/>
                </a:path>
              </a:pathLst>
            </a:custGeom>
            <a:solidFill>
              <a:srgbClr val="EE89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g3f7001d949e_0_3564"/>
            <p:cNvSpPr/>
            <p:nvPr/>
          </p:nvSpPr>
          <p:spPr>
            <a:xfrm>
              <a:off x="5117750" y="2412975"/>
              <a:ext cx="352175" cy="858700"/>
            </a:xfrm>
            <a:custGeom>
              <a:rect b="b" l="l" r="r" t="t"/>
              <a:pathLst>
                <a:path extrusionOk="0" h="34348" w="14087">
                  <a:moveTo>
                    <a:pt x="12350" y="0"/>
                  </a:moveTo>
                  <a:cubicBezTo>
                    <a:pt x="12026" y="0"/>
                    <a:pt x="11894" y="216"/>
                    <a:pt x="11786" y="457"/>
                  </a:cubicBezTo>
                  <a:cubicBezTo>
                    <a:pt x="11730" y="599"/>
                    <a:pt x="11701" y="770"/>
                    <a:pt x="11701" y="940"/>
                  </a:cubicBezTo>
                  <a:cubicBezTo>
                    <a:pt x="11644" y="1877"/>
                    <a:pt x="11588" y="2786"/>
                    <a:pt x="11559" y="3695"/>
                  </a:cubicBezTo>
                  <a:cubicBezTo>
                    <a:pt x="11474" y="5739"/>
                    <a:pt x="11389" y="7756"/>
                    <a:pt x="11304" y="9800"/>
                  </a:cubicBezTo>
                  <a:cubicBezTo>
                    <a:pt x="11218" y="12470"/>
                    <a:pt x="11133" y="15139"/>
                    <a:pt x="11020" y="17809"/>
                  </a:cubicBezTo>
                  <a:lnTo>
                    <a:pt x="10878" y="22211"/>
                  </a:lnTo>
                  <a:cubicBezTo>
                    <a:pt x="10849" y="22353"/>
                    <a:pt x="10849" y="22495"/>
                    <a:pt x="10821" y="22637"/>
                  </a:cubicBezTo>
                  <a:cubicBezTo>
                    <a:pt x="10821" y="22677"/>
                    <a:pt x="10778" y="22717"/>
                    <a:pt x="10733" y="22717"/>
                  </a:cubicBezTo>
                  <a:cubicBezTo>
                    <a:pt x="10715" y="22717"/>
                    <a:pt x="10695" y="22710"/>
                    <a:pt x="10679" y="22694"/>
                  </a:cubicBezTo>
                  <a:cubicBezTo>
                    <a:pt x="10594" y="22665"/>
                    <a:pt x="10508" y="22608"/>
                    <a:pt x="10423" y="22580"/>
                  </a:cubicBezTo>
                  <a:lnTo>
                    <a:pt x="4317" y="18576"/>
                  </a:lnTo>
                  <a:cubicBezTo>
                    <a:pt x="3352" y="17951"/>
                    <a:pt x="2358" y="17355"/>
                    <a:pt x="1392" y="16730"/>
                  </a:cubicBezTo>
                  <a:cubicBezTo>
                    <a:pt x="1194" y="16616"/>
                    <a:pt x="966" y="16503"/>
                    <a:pt x="768" y="16389"/>
                  </a:cubicBezTo>
                  <a:cubicBezTo>
                    <a:pt x="720" y="16370"/>
                    <a:pt x="673" y="16361"/>
                    <a:pt x="627" y="16361"/>
                  </a:cubicBezTo>
                  <a:cubicBezTo>
                    <a:pt x="534" y="16361"/>
                    <a:pt x="446" y="16398"/>
                    <a:pt x="370" y="16474"/>
                  </a:cubicBezTo>
                  <a:cubicBezTo>
                    <a:pt x="200" y="16559"/>
                    <a:pt x="114" y="16730"/>
                    <a:pt x="58" y="16929"/>
                  </a:cubicBezTo>
                  <a:cubicBezTo>
                    <a:pt x="1" y="17213"/>
                    <a:pt x="1" y="17497"/>
                    <a:pt x="29" y="17781"/>
                  </a:cubicBezTo>
                  <a:cubicBezTo>
                    <a:pt x="114" y="18519"/>
                    <a:pt x="86" y="18519"/>
                    <a:pt x="682" y="18916"/>
                  </a:cubicBezTo>
                  <a:cubicBezTo>
                    <a:pt x="1960" y="19768"/>
                    <a:pt x="3238" y="20620"/>
                    <a:pt x="4488" y="21472"/>
                  </a:cubicBezTo>
                  <a:cubicBezTo>
                    <a:pt x="6476" y="22864"/>
                    <a:pt x="8492" y="24170"/>
                    <a:pt x="10423" y="25647"/>
                  </a:cubicBezTo>
                  <a:cubicBezTo>
                    <a:pt x="10622" y="25789"/>
                    <a:pt x="10764" y="26016"/>
                    <a:pt x="10736" y="26272"/>
                  </a:cubicBezTo>
                  <a:cubicBezTo>
                    <a:pt x="10650" y="28487"/>
                    <a:pt x="10594" y="30730"/>
                    <a:pt x="10508" y="32946"/>
                  </a:cubicBezTo>
                  <a:cubicBezTo>
                    <a:pt x="10508" y="33229"/>
                    <a:pt x="10480" y="33513"/>
                    <a:pt x="10395" y="33797"/>
                  </a:cubicBezTo>
                  <a:cubicBezTo>
                    <a:pt x="10310" y="34025"/>
                    <a:pt x="10366" y="34138"/>
                    <a:pt x="10594" y="34223"/>
                  </a:cubicBezTo>
                  <a:cubicBezTo>
                    <a:pt x="10832" y="34310"/>
                    <a:pt x="11071" y="34347"/>
                    <a:pt x="11322" y="34347"/>
                  </a:cubicBezTo>
                  <a:cubicBezTo>
                    <a:pt x="11400" y="34347"/>
                    <a:pt x="11479" y="34344"/>
                    <a:pt x="11559" y="34337"/>
                  </a:cubicBezTo>
                  <a:cubicBezTo>
                    <a:pt x="11759" y="34304"/>
                    <a:pt x="11968" y="34290"/>
                    <a:pt x="12182" y="34290"/>
                  </a:cubicBezTo>
                  <a:cubicBezTo>
                    <a:pt x="12333" y="34290"/>
                    <a:pt x="12485" y="34297"/>
                    <a:pt x="12638" y="34309"/>
                  </a:cubicBezTo>
                  <a:cubicBezTo>
                    <a:pt x="12668" y="34319"/>
                    <a:pt x="12699" y="34323"/>
                    <a:pt x="12729" y="34323"/>
                  </a:cubicBezTo>
                  <a:cubicBezTo>
                    <a:pt x="12874" y="34323"/>
                    <a:pt x="13017" y="34217"/>
                    <a:pt x="13064" y="34053"/>
                  </a:cubicBezTo>
                  <a:cubicBezTo>
                    <a:pt x="13093" y="33911"/>
                    <a:pt x="13121" y="33769"/>
                    <a:pt x="13121" y="33627"/>
                  </a:cubicBezTo>
                  <a:cubicBezTo>
                    <a:pt x="13206" y="30787"/>
                    <a:pt x="13292" y="27947"/>
                    <a:pt x="13377" y="25107"/>
                  </a:cubicBezTo>
                  <a:cubicBezTo>
                    <a:pt x="13462" y="22495"/>
                    <a:pt x="13547" y="19882"/>
                    <a:pt x="13604" y="17241"/>
                  </a:cubicBezTo>
                  <a:cubicBezTo>
                    <a:pt x="13661" y="15537"/>
                    <a:pt x="13718" y="13833"/>
                    <a:pt x="13774" y="12129"/>
                  </a:cubicBezTo>
                  <a:cubicBezTo>
                    <a:pt x="13803" y="10709"/>
                    <a:pt x="13860" y="9261"/>
                    <a:pt x="13888" y="7812"/>
                  </a:cubicBezTo>
                  <a:cubicBezTo>
                    <a:pt x="13945" y="5541"/>
                    <a:pt x="14002" y="3269"/>
                    <a:pt x="14087" y="997"/>
                  </a:cubicBezTo>
                  <a:cubicBezTo>
                    <a:pt x="14087" y="826"/>
                    <a:pt x="14058" y="628"/>
                    <a:pt x="14030" y="457"/>
                  </a:cubicBezTo>
                  <a:cubicBezTo>
                    <a:pt x="14030" y="218"/>
                    <a:pt x="13831" y="28"/>
                    <a:pt x="13596" y="28"/>
                  </a:cubicBezTo>
                  <a:cubicBezTo>
                    <a:pt x="13580" y="28"/>
                    <a:pt x="13563" y="29"/>
                    <a:pt x="13547" y="31"/>
                  </a:cubicBezTo>
                  <a:cubicBezTo>
                    <a:pt x="13363" y="31"/>
                    <a:pt x="13171" y="38"/>
                    <a:pt x="12979" y="38"/>
                  </a:cubicBezTo>
                  <a:cubicBezTo>
                    <a:pt x="12787" y="38"/>
                    <a:pt x="12596" y="31"/>
                    <a:pt x="12411" y="3"/>
                  </a:cubicBezTo>
                  <a:cubicBezTo>
                    <a:pt x="12390" y="1"/>
                    <a:pt x="12370" y="0"/>
                    <a:pt x="1235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g3f7001d949e_0_3564"/>
            <p:cNvSpPr/>
            <p:nvPr/>
          </p:nvSpPr>
          <p:spPr>
            <a:xfrm>
              <a:off x="4794000" y="2412975"/>
              <a:ext cx="352175" cy="858700"/>
            </a:xfrm>
            <a:custGeom>
              <a:rect b="b" l="l" r="r" t="t"/>
              <a:pathLst>
                <a:path extrusionOk="0" h="34348" w="14087">
                  <a:moveTo>
                    <a:pt x="1709" y="0"/>
                  </a:moveTo>
                  <a:cubicBezTo>
                    <a:pt x="1689" y="0"/>
                    <a:pt x="1669" y="1"/>
                    <a:pt x="1648" y="3"/>
                  </a:cubicBezTo>
                  <a:cubicBezTo>
                    <a:pt x="1463" y="31"/>
                    <a:pt x="1279" y="38"/>
                    <a:pt x="1091" y="38"/>
                  </a:cubicBezTo>
                  <a:cubicBezTo>
                    <a:pt x="903" y="38"/>
                    <a:pt x="711" y="31"/>
                    <a:pt x="512" y="31"/>
                  </a:cubicBezTo>
                  <a:cubicBezTo>
                    <a:pt x="496" y="29"/>
                    <a:pt x="480" y="28"/>
                    <a:pt x="464" y="28"/>
                  </a:cubicBezTo>
                  <a:cubicBezTo>
                    <a:pt x="232" y="28"/>
                    <a:pt x="56" y="218"/>
                    <a:pt x="29" y="457"/>
                  </a:cubicBezTo>
                  <a:cubicBezTo>
                    <a:pt x="1" y="628"/>
                    <a:pt x="1" y="826"/>
                    <a:pt x="1" y="997"/>
                  </a:cubicBezTo>
                  <a:cubicBezTo>
                    <a:pt x="58" y="3269"/>
                    <a:pt x="115" y="5541"/>
                    <a:pt x="200" y="7812"/>
                  </a:cubicBezTo>
                  <a:cubicBezTo>
                    <a:pt x="228" y="9261"/>
                    <a:pt x="257" y="10709"/>
                    <a:pt x="313" y="12129"/>
                  </a:cubicBezTo>
                  <a:cubicBezTo>
                    <a:pt x="370" y="13833"/>
                    <a:pt x="427" y="15537"/>
                    <a:pt x="455" y="17241"/>
                  </a:cubicBezTo>
                  <a:cubicBezTo>
                    <a:pt x="540" y="19882"/>
                    <a:pt x="626" y="22495"/>
                    <a:pt x="682" y="25107"/>
                  </a:cubicBezTo>
                  <a:cubicBezTo>
                    <a:pt x="768" y="27947"/>
                    <a:pt x="853" y="30787"/>
                    <a:pt x="966" y="33627"/>
                  </a:cubicBezTo>
                  <a:cubicBezTo>
                    <a:pt x="966" y="33769"/>
                    <a:pt x="966" y="33911"/>
                    <a:pt x="1023" y="34053"/>
                  </a:cubicBezTo>
                  <a:cubicBezTo>
                    <a:pt x="1070" y="34217"/>
                    <a:pt x="1195" y="34323"/>
                    <a:pt x="1348" y="34323"/>
                  </a:cubicBezTo>
                  <a:cubicBezTo>
                    <a:pt x="1381" y="34323"/>
                    <a:pt x="1415" y="34319"/>
                    <a:pt x="1449" y="34309"/>
                  </a:cubicBezTo>
                  <a:cubicBezTo>
                    <a:pt x="1602" y="34297"/>
                    <a:pt x="1750" y="34290"/>
                    <a:pt x="1897" y="34290"/>
                  </a:cubicBezTo>
                  <a:cubicBezTo>
                    <a:pt x="2106" y="34290"/>
                    <a:pt x="2312" y="34304"/>
                    <a:pt x="2528" y="34337"/>
                  </a:cubicBezTo>
                  <a:cubicBezTo>
                    <a:pt x="2602" y="34344"/>
                    <a:pt x="2677" y="34347"/>
                    <a:pt x="2754" y="34347"/>
                  </a:cubicBezTo>
                  <a:cubicBezTo>
                    <a:pt x="3000" y="34347"/>
                    <a:pt x="3255" y="34310"/>
                    <a:pt x="3494" y="34223"/>
                  </a:cubicBezTo>
                  <a:cubicBezTo>
                    <a:pt x="3693" y="34138"/>
                    <a:pt x="3778" y="34025"/>
                    <a:pt x="3693" y="33797"/>
                  </a:cubicBezTo>
                  <a:cubicBezTo>
                    <a:pt x="3608" y="33513"/>
                    <a:pt x="3579" y="33229"/>
                    <a:pt x="3579" y="32946"/>
                  </a:cubicBezTo>
                  <a:cubicBezTo>
                    <a:pt x="3494" y="30730"/>
                    <a:pt x="3437" y="28487"/>
                    <a:pt x="3352" y="26272"/>
                  </a:cubicBezTo>
                  <a:cubicBezTo>
                    <a:pt x="3324" y="26016"/>
                    <a:pt x="3437" y="25789"/>
                    <a:pt x="3664" y="25647"/>
                  </a:cubicBezTo>
                  <a:cubicBezTo>
                    <a:pt x="5567" y="24170"/>
                    <a:pt x="7612" y="22864"/>
                    <a:pt x="9571" y="21472"/>
                  </a:cubicBezTo>
                  <a:cubicBezTo>
                    <a:pt x="10849" y="20620"/>
                    <a:pt x="12127" y="19768"/>
                    <a:pt x="13405" y="18916"/>
                  </a:cubicBezTo>
                  <a:cubicBezTo>
                    <a:pt x="14002" y="18519"/>
                    <a:pt x="13973" y="18519"/>
                    <a:pt x="14058" y="17781"/>
                  </a:cubicBezTo>
                  <a:cubicBezTo>
                    <a:pt x="14087" y="17497"/>
                    <a:pt x="14058" y="17213"/>
                    <a:pt x="14030" y="16929"/>
                  </a:cubicBezTo>
                  <a:cubicBezTo>
                    <a:pt x="13973" y="16730"/>
                    <a:pt x="13860" y="16559"/>
                    <a:pt x="13718" y="16474"/>
                  </a:cubicBezTo>
                  <a:cubicBezTo>
                    <a:pt x="13642" y="16398"/>
                    <a:pt x="13554" y="16361"/>
                    <a:pt x="13461" y="16361"/>
                  </a:cubicBezTo>
                  <a:cubicBezTo>
                    <a:pt x="13415" y="16361"/>
                    <a:pt x="13367" y="16370"/>
                    <a:pt x="13320" y="16389"/>
                  </a:cubicBezTo>
                  <a:cubicBezTo>
                    <a:pt x="13121" y="16503"/>
                    <a:pt x="12894" y="16616"/>
                    <a:pt x="12695" y="16730"/>
                  </a:cubicBezTo>
                  <a:cubicBezTo>
                    <a:pt x="11730" y="17355"/>
                    <a:pt x="10736" y="17951"/>
                    <a:pt x="9770" y="18576"/>
                  </a:cubicBezTo>
                  <a:lnTo>
                    <a:pt x="3636" y="22580"/>
                  </a:lnTo>
                  <a:cubicBezTo>
                    <a:pt x="3579" y="22608"/>
                    <a:pt x="3494" y="22665"/>
                    <a:pt x="3409" y="22694"/>
                  </a:cubicBezTo>
                  <a:cubicBezTo>
                    <a:pt x="3384" y="22710"/>
                    <a:pt x="3359" y="22717"/>
                    <a:pt x="3336" y="22717"/>
                  </a:cubicBezTo>
                  <a:cubicBezTo>
                    <a:pt x="3281" y="22717"/>
                    <a:pt x="3238" y="22677"/>
                    <a:pt x="3238" y="22637"/>
                  </a:cubicBezTo>
                  <a:cubicBezTo>
                    <a:pt x="3210" y="22495"/>
                    <a:pt x="3210" y="22353"/>
                    <a:pt x="3210" y="22211"/>
                  </a:cubicBezTo>
                  <a:lnTo>
                    <a:pt x="3040" y="17809"/>
                  </a:lnTo>
                  <a:cubicBezTo>
                    <a:pt x="2954" y="15139"/>
                    <a:pt x="2841" y="12470"/>
                    <a:pt x="2756" y="9800"/>
                  </a:cubicBezTo>
                  <a:cubicBezTo>
                    <a:pt x="2670" y="7756"/>
                    <a:pt x="2585" y="5739"/>
                    <a:pt x="2528" y="3695"/>
                  </a:cubicBezTo>
                  <a:cubicBezTo>
                    <a:pt x="2472" y="2786"/>
                    <a:pt x="2415" y="1877"/>
                    <a:pt x="2386" y="940"/>
                  </a:cubicBezTo>
                  <a:cubicBezTo>
                    <a:pt x="2386" y="770"/>
                    <a:pt x="2358" y="599"/>
                    <a:pt x="2301" y="457"/>
                  </a:cubicBezTo>
                  <a:cubicBezTo>
                    <a:pt x="2167" y="216"/>
                    <a:pt x="2033" y="0"/>
                    <a:pt x="170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g3f7001d949e_0_3564"/>
            <p:cNvSpPr/>
            <p:nvPr/>
          </p:nvSpPr>
          <p:spPr>
            <a:xfrm>
              <a:off x="4746450" y="1726675"/>
              <a:ext cx="296075" cy="476225"/>
            </a:xfrm>
            <a:custGeom>
              <a:rect b="b" l="l" r="r" t="t"/>
              <a:pathLst>
                <a:path extrusionOk="0" h="19049" w="11843">
                  <a:moveTo>
                    <a:pt x="5498" y="0"/>
                  </a:moveTo>
                  <a:cubicBezTo>
                    <a:pt x="5298" y="0"/>
                    <a:pt x="5091" y="38"/>
                    <a:pt x="4885" y="107"/>
                  </a:cubicBezTo>
                  <a:cubicBezTo>
                    <a:pt x="3692" y="447"/>
                    <a:pt x="2641" y="1214"/>
                    <a:pt x="1988" y="2293"/>
                  </a:cubicBezTo>
                  <a:cubicBezTo>
                    <a:pt x="1278" y="3486"/>
                    <a:pt x="767" y="4764"/>
                    <a:pt x="511" y="6127"/>
                  </a:cubicBezTo>
                  <a:cubicBezTo>
                    <a:pt x="57" y="8314"/>
                    <a:pt x="0" y="10586"/>
                    <a:pt x="369" y="12829"/>
                  </a:cubicBezTo>
                  <a:cubicBezTo>
                    <a:pt x="710" y="14959"/>
                    <a:pt x="1704" y="16947"/>
                    <a:pt x="3238" y="18481"/>
                  </a:cubicBezTo>
                  <a:cubicBezTo>
                    <a:pt x="3578" y="18822"/>
                    <a:pt x="4033" y="19020"/>
                    <a:pt x="4516" y="19049"/>
                  </a:cubicBezTo>
                  <a:lnTo>
                    <a:pt x="5084" y="19049"/>
                  </a:lnTo>
                  <a:cubicBezTo>
                    <a:pt x="6163" y="18964"/>
                    <a:pt x="7242" y="18907"/>
                    <a:pt x="8321" y="18793"/>
                  </a:cubicBezTo>
                  <a:cubicBezTo>
                    <a:pt x="9003" y="18793"/>
                    <a:pt x="9656" y="18708"/>
                    <a:pt x="10337" y="18594"/>
                  </a:cubicBezTo>
                  <a:cubicBezTo>
                    <a:pt x="10439" y="18633"/>
                    <a:pt x="10537" y="18649"/>
                    <a:pt x="10631" y="18649"/>
                  </a:cubicBezTo>
                  <a:cubicBezTo>
                    <a:pt x="10879" y="18649"/>
                    <a:pt x="11105" y="18542"/>
                    <a:pt x="11331" y="18481"/>
                  </a:cubicBezTo>
                  <a:cubicBezTo>
                    <a:pt x="11729" y="18367"/>
                    <a:pt x="11843" y="18083"/>
                    <a:pt x="11615" y="17771"/>
                  </a:cubicBezTo>
                  <a:cubicBezTo>
                    <a:pt x="11473" y="17515"/>
                    <a:pt x="11388" y="17231"/>
                    <a:pt x="11417" y="16976"/>
                  </a:cubicBezTo>
                  <a:cubicBezTo>
                    <a:pt x="11417" y="15811"/>
                    <a:pt x="11360" y="14647"/>
                    <a:pt x="11303" y="13483"/>
                  </a:cubicBezTo>
                  <a:cubicBezTo>
                    <a:pt x="11189" y="11466"/>
                    <a:pt x="10991" y="9422"/>
                    <a:pt x="10678" y="7434"/>
                  </a:cubicBezTo>
                  <a:cubicBezTo>
                    <a:pt x="10423" y="5701"/>
                    <a:pt x="9826" y="4026"/>
                    <a:pt x="9003" y="2492"/>
                  </a:cubicBezTo>
                  <a:cubicBezTo>
                    <a:pt x="8804" y="2151"/>
                    <a:pt x="8605" y="1839"/>
                    <a:pt x="8378" y="1527"/>
                  </a:cubicBezTo>
                  <a:cubicBezTo>
                    <a:pt x="7781" y="731"/>
                    <a:pt x="6873" y="192"/>
                    <a:pt x="5879" y="50"/>
                  </a:cubicBezTo>
                  <a:cubicBezTo>
                    <a:pt x="5756" y="16"/>
                    <a:pt x="5628" y="0"/>
                    <a:pt x="549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g3f7001d949e_0_3564"/>
            <p:cNvSpPr/>
            <p:nvPr/>
          </p:nvSpPr>
          <p:spPr>
            <a:xfrm>
              <a:off x="4743600" y="1333075"/>
              <a:ext cx="290400" cy="849350"/>
            </a:xfrm>
            <a:custGeom>
              <a:rect b="b" l="l" r="r" t="t"/>
              <a:pathLst>
                <a:path extrusionOk="0" h="33974" w="11616">
                  <a:moveTo>
                    <a:pt x="6574" y="0"/>
                  </a:moveTo>
                  <a:cubicBezTo>
                    <a:pt x="6424" y="0"/>
                    <a:pt x="6305" y="132"/>
                    <a:pt x="6305" y="288"/>
                  </a:cubicBezTo>
                  <a:cubicBezTo>
                    <a:pt x="6334" y="430"/>
                    <a:pt x="6447" y="544"/>
                    <a:pt x="6589" y="544"/>
                  </a:cubicBezTo>
                  <a:cubicBezTo>
                    <a:pt x="6731" y="544"/>
                    <a:pt x="6845" y="430"/>
                    <a:pt x="6845" y="288"/>
                  </a:cubicBezTo>
                  <a:cubicBezTo>
                    <a:pt x="6845" y="146"/>
                    <a:pt x="6760" y="33"/>
                    <a:pt x="6618" y="4"/>
                  </a:cubicBezTo>
                  <a:cubicBezTo>
                    <a:pt x="6603" y="2"/>
                    <a:pt x="6588" y="0"/>
                    <a:pt x="6574" y="0"/>
                  </a:cubicBezTo>
                  <a:close/>
                  <a:moveTo>
                    <a:pt x="5086" y="226"/>
                  </a:moveTo>
                  <a:cubicBezTo>
                    <a:pt x="4964" y="226"/>
                    <a:pt x="4853" y="306"/>
                    <a:pt x="4828" y="430"/>
                  </a:cubicBezTo>
                  <a:cubicBezTo>
                    <a:pt x="4828" y="600"/>
                    <a:pt x="4942" y="742"/>
                    <a:pt x="5084" y="799"/>
                  </a:cubicBezTo>
                  <a:cubicBezTo>
                    <a:pt x="5226" y="771"/>
                    <a:pt x="5340" y="686"/>
                    <a:pt x="5396" y="572"/>
                  </a:cubicBezTo>
                  <a:cubicBezTo>
                    <a:pt x="5453" y="402"/>
                    <a:pt x="5311" y="231"/>
                    <a:pt x="5141" y="231"/>
                  </a:cubicBezTo>
                  <a:cubicBezTo>
                    <a:pt x="5122" y="228"/>
                    <a:pt x="5104" y="226"/>
                    <a:pt x="5086" y="226"/>
                  </a:cubicBezTo>
                  <a:close/>
                  <a:moveTo>
                    <a:pt x="7810" y="1424"/>
                  </a:moveTo>
                  <a:cubicBezTo>
                    <a:pt x="7640" y="1452"/>
                    <a:pt x="7470" y="1566"/>
                    <a:pt x="7441" y="1736"/>
                  </a:cubicBezTo>
                  <a:cubicBezTo>
                    <a:pt x="7441" y="1956"/>
                    <a:pt x="7610" y="2106"/>
                    <a:pt x="7779" y="2106"/>
                  </a:cubicBezTo>
                  <a:cubicBezTo>
                    <a:pt x="7850" y="2106"/>
                    <a:pt x="7922" y="2079"/>
                    <a:pt x="7981" y="2020"/>
                  </a:cubicBezTo>
                  <a:cubicBezTo>
                    <a:pt x="8208" y="1822"/>
                    <a:pt x="8094" y="1452"/>
                    <a:pt x="7810" y="1424"/>
                  </a:cubicBezTo>
                  <a:close/>
                  <a:moveTo>
                    <a:pt x="5579" y="2073"/>
                  </a:moveTo>
                  <a:cubicBezTo>
                    <a:pt x="5448" y="2073"/>
                    <a:pt x="5308" y="2180"/>
                    <a:pt x="5283" y="2333"/>
                  </a:cubicBezTo>
                  <a:cubicBezTo>
                    <a:pt x="5254" y="2503"/>
                    <a:pt x="5368" y="2674"/>
                    <a:pt x="5567" y="2702"/>
                  </a:cubicBezTo>
                  <a:cubicBezTo>
                    <a:pt x="5737" y="2702"/>
                    <a:pt x="5879" y="2560"/>
                    <a:pt x="5879" y="2390"/>
                  </a:cubicBezTo>
                  <a:cubicBezTo>
                    <a:pt x="5879" y="2219"/>
                    <a:pt x="5794" y="2106"/>
                    <a:pt x="5624" y="2077"/>
                  </a:cubicBezTo>
                  <a:cubicBezTo>
                    <a:pt x="5609" y="2074"/>
                    <a:pt x="5594" y="2073"/>
                    <a:pt x="5579" y="2073"/>
                  </a:cubicBezTo>
                  <a:close/>
                  <a:moveTo>
                    <a:pt x="4175" y="2390"/>
                  </a:moveTo>
                  <a:cubicBezTo>
                    <a:pt x="4005" y="2390"/>
                    <a:pt x="3863" y="2532"/>
                    <a:pt x="3863" y="2702"/>
                  </a:cubicBezTo>
                  <a:cubicBezTo>
                    <a:pt x="3891" y="2872"/>
                    <a:pt x="4062" y="2986"/>
                    <a:pt x="4232" y="2986"/>
                  </a:cubicBezTo>
                  <a:cubicBezTo>
                    <a:pt x="4374" y="2958"/>
                    <a:pt x="4459" y="2816"/>
                    <a:pt x="4459" y="2674"/>
                  </a:cubicBezTo>
                  <a:cubicBezTo>
                    <a:pt x="4459" y="2532"/>
                    <a:pt x="4346" y="2390"/>
                    <a:pt x="4175" y="2390"/>
                  </a:cubicBezTo>
                  <a:close/>
                  <a:moveTo>
                    <a:pt x="5254" y="4236"/>
                  </a:moveTo>
                  <a:cubicBezTo>
                    <a:pt x="5084" y="4264"/>
                    <a:pt x="4970" y="4406"/>
                    <a:pt x="4970" y="4576"/>
                  </a:cubicBezTo>
                  <a:cubicBezTo>
                    <a:pt x="4970" y="4732"/>
                    <a:pt x="5113" y="4864"/>
                    <a:pt x="5267" y="4864"/>
                  </a:cubicBezTo>
                  <a:cubicBezTo>
                    <a:pt x="5282" y="4864"/>
                    <a:pt x="5296" y="4863"/>
                    <a:pt x="5311" y="4860"/>
                  </a:cubicBezTo>
                  <a:lnTo>
                    <a:pt x="5311" y="4832"/>
                  </a:lnTo>
                  <a:cubicBezTo>
                    <a:pt x="5453" y="4832"/>
                    <a:pt x="5567" y="4718"/>
                    <a:pt x="5567" y="4548"/>
                  </a:cubicBezTo>
                  <a:cubicBezTo>
                    <a:pt x="5567" y="4406"/>
                    <a:pt x="5425" y="4264"/>
                    <a:pt x="5254" y="4236"/>
                  </a:cubicBezTo>
                  <a:close/>
                  <a:moveTo>
                    <a:pt x="7096" y="4703"/>
                  </a:moveTo>
                  <a:cubicBezTo>
                    <a:pt x="7013" y="4703"/>
                    <a:pt x="6948" y="4791"/>
                    <a:pt x="6902" y="4860"/>
                  </a:cubicBezTo>
                  <a:cubicBezTo>
                    <a:pt x="6845" y="4974"/>
                    <a:pt x="6958" y="5144"/>
                    <a:pt x="7100" y="5201"/>
                  </a:cubicBezTo>
                  <a:cubicBezTo>
                    <a:pt x="7214" y="5173"/>
                    <a:pt x="7299" y="5088"/>
                    <a:pt x="7299" y="5002"/>
                  </a:cubicBezTo>
                  <a:lnTo>
                    <a:pt x="7328" y="4974"/>
                  </a:lnTo>
                  <a:cubicBezTo>
                    <a:pt x="7356" y="4860"/>
                    <a:pt x="7299" y="4747"/>
                    <a:pt x="7157" y="4718"/>
                  </a:cubicBezTo>
                  <a:cubicBezTo>
                    <a:pt x="7136" y="4708"/>
                    <a:pt x="7116" y="4703"/>
                    <a:pt x="7096" y="4703"/>
                  </a:cubicBezTo>
                  <a:close/>
                  <a:moveTo>
                    <a:pt x="4062" y="5258"/>
                  </a:moveTo>
                  <a:cubicBezTo>
                    <a:pt x="3834" y="5286"/>
                    <a:pt x="3664" y="5485"/>
                    <a:pt x="3692" y="5684"/>
                  </a:cubicBezTo>
                  <a:cubicBezTo>
                    <a:pt x="3718" y="5840"/>
                    <a:pt x="3839" y="5972"/>
                    <a:pt x="3990" y="5972"/>
                  </a:cubicBezTo>
                  <a:cubicBezTo>
                    <a:pt x="4004" y="5972"/>
                    <a:pt x="4019" y="5970"/>
                    <a:pt x="4033" y="5968"/>
                  </a:cubicBezTo>
                  <a:cubicBezTo>
                    <a:pt x="4232" y="5939"/>
                    <a:pt x="4374" y="5769"/>
                    <a:pt x="4346" y="5570"/>
                  </a:cubicBezTo>
                  <a:cubicBezTo>
                    <a:pt x="4346" y="5400"/>
                    <a:pt x="4204" y="5286"/>
                    <a:pt x="4062" y="5258"/>
                  </a:cubicBezTo>
                  <a:close/>
                  <a:moveTo>
                    <a:pt x="5694" y="6617"/>
                  </a:moveTo>
                  <a:cubicBezTo>
                    <a:pt x="5543" y="6617"/>
                    <a:pt x="5425" y="6749"/>
                    <a:pt x="5425" y="6905"/>
                  </a:cubicBezTo>
                  <a:cubicBezTo>
                    <a:pt x="5425" y="7047"/>
                    <a:pt x="5567" y="7189"/>
                    <a:pt x="5737" y="7217"/>
                  </a:cubicBezTo>
                  <a:cubicBezTo>
                    <a:pt x="5879" y="7217"/>
                    <a:pt x="6021" y="7075"/>
                    <a:pt x="6050" y="6933"/>
                  </a:cubicBezTo>
                  <a:cubicBezTo>
                    <a:pt x="6050" y="6763"/>
                    <a:pt x="5908" y="6621"/>
                    <a:pt x="5737" y="6621"/>
                  </a:cubicBezTo>
                  <a:cubicBezTo>
                    <a:pt x="5722" y="6619"/>
                    <a:pt x="5708" y="6617"/>
                    <a:pt x="5694" y="6617"/>
                  </a:cubicBezTo>
                  <a:close/>
                  <a:moveTo>
                    <a:pt x="4317" y="7047"/>
                  </a:moveTo>
                  <a:cubicBezTo>
                    <a:pt x="4147" y="7047"/>
                    <a:pt x="4005" y="7161"/>
                    <a:pt x="4005" y="7331"/>
                  </a:cubicBezTo>
                  <a:cubicBezTo>
                    <a:pt x="3991" y="7537"/>
                    <a:pt x="4137" y="7637"/>
                    <a:pt x="4284" y="7637"/>
                  </a:cubicBezTo>
                  <a:cubicBezTo>
                    <a:pt x="4442" y="7637"/>
                    <a:pt x="4602" y="7523"/>
                    <a:pt x="4573" y="7303"/>
                  </a:cubicBezTo>
                  <a:cubicBezTo>
                    <a:pt x="4573" y="7175"/>
                    <a:pt x="4482" y="7071"/>
                    <a:pt x="4361" y="7071"/>
                  </a:cubicBezTo>
                  <a:cubicBezTo>
                    <a:pt x="4347" y="7071"/>
                    <a:pt x="4332" y="7072"/>
                    <a:pt x="4317" y="7075"/>
                  </a:cubicBezTo>
                  <a:lnTo>
                    <a:pt x="4317" y="7047"/>
                  </a:lnTo>
                  <a:close/>
                  <a:moveTo>
                    <a:pt x="6837" y="7214"/>
                  </a:moveTo>
                  <a:cubicBezTo>
                    <a:pt x="6821" y="7214"/>
                    <a:pt x="6805" y="7215"/>
                    <a:pt x="6788" y="7217"/>
                  </a:cubicBezTo>
                  <a:cubicBezTo>
                    <a:pt x="6674" y="7303"/>
                    <a:pt x="6589" y="7416"/>
                    <a:pt x="6618" y="7587"/>
                  </a:cubicBezTo>
                  <a:cubicBezTo>
                    <a:pt x="6643" y="7716"/>
                    <a:pt x="6764" y="7846"/>
                    <a:pt x="6914" y="7846"/>
                  </a:cubicBezTo>
                  <a:cubicBezTo>
                    <a:pt x="6929" y="7846"/>
                    <a:pt x="6943" y="7845"/>
                    <a:pt x="6958" y="7842"/>
                  </a:cubicBezTo>
                  <a:cubicBezTo>
                    <a:pt x="7100" y="7842"/>
                    <a:pt x="7214" y="7729"/>
                    <a:pt x="7242" y="7587"/>
                  </a:cubicBezTo>
                  <a:cubicBezTo>
                    <a:pt x="7216" y="7376"/>
                    <a:pt x="7043" y="7214"/>
                    <a:pt x="6837" y="7214"/>
                  </a:cubicBezTo>
                  <a:close/>
                  <a:moveTo>
                    <a:pt x="7498" y="8439"/>
                  </a:moveTo>
                  <a:cubicBezTo>
                    <a:pt x="7356" y="8467"/>
                    <a:pt x="7242" y="8581"/>
                    <a:pt x="7242" y="8723"/>
                  </a:cubicBezTo>
                  <a:cubicBezTo>
                    <a:pt x="7271" y="8893"/>
                    <a:pt x="7384" y="9007"/>
                    <a:pt x="7526" y="9063"/>
                  </a:cubicBezTo>
                  <a:cubicBezTo>
                    <a:pt x="7697" y="9035"/>
                    <a:pt x="7839" y="8893"/>
                    <a:pt x="7839" y="8751"/>
                  </a:cubicBezTo>
                  <a:cubicBezTo>
                    <a:pt x="7810" y="8581"/>
                    <a:pt x="7668" y="8439"/>
                    <a:pt x="7498" y="8439"/>
                  </a:cubicBezTo>
                  <a:close/>
                  <a:moveTo>
                    <a:pt x="5487" y="8605"/>
                  </a:moveTo>
                  <a:cubicBezTo>
                    <a:pt x="5340" y="8605"/>
                    <a:pt x="5226" y="8712"/>
                    <a:pt x="5226" y="8865"/>
                  </a:cubicBezTo>
                  <a:lnTo>
                    <a:pt x="5254" y="8836"/>
                  </a:lnTo>
                  <a:lnTo>
                    <a:pt x="5254" y="8836"/>
                  </a:lnTo>
                  <a:cubicBezTo>
                    <a:pt x="5226" y="8978"/>
                    <a:pt x="5311" y="9120"/>
                    <a:pt x="5453" y="9149"/>
                  </a:cubicBezTo>
                  <a:cubicBezTo>
                    <a:pt x="5595" y="9149"/>
                    <a:pt x="5737" y="9035"/>
                    <a:pt x="5737" y="8893"/>
                  </a:cubicBezTo>
                  <a:cubicBezTo>
                    <a:pt x="5766" y="8751"/>
                    <a:pt x="5680" y="8609"/>
                    <a:pt x="5538" y="8609"/>
                  </a:cubicBezTo>
                  <a:cubicBezTo>
                    <a:pt x="5521" y="8606"/>
                    <a:pt x="5504" y="8605"/>
                    <a:pt x="5487" y="8605"/>
                  </a:cubicBezTo>
                  <a:close/>
                  <a:moveTo>
                    <a:pt x="3238" y="8751"/>
                  </a:moveTo>
                  <a:cubicBezTo>
                    <a:pt x="3068" y="8751"/>
                    <a:pt x="2926" y="8921"/>
                    <a:pt x="2954" y="9092"/>
                  </a:cubicBezTo>
                  <a:cubicBezTo>
                    <a:pt x="2954" y="9262"/>
                    <a:pt x="3068" y="9404"/>
                    <a:pt x="3238" y="9404"/>
                  </a:cubicBezTo>
                  <a:cubicBezTo>
                    <a:pt x="3380" y="9404"/>
                    <a:pt x="3494" y="9262"/>
                    <a:pt x="3494" y="9063"/>
                  </a:cubicBezTo>
                  <a:cubicBezTo>
                    <a:pt x="3522" y="8893"/>
                    <a:pt x="3408" y="8751"/>
                    <a:pt x="3238" y="8751"/>
                  </a:cubicBezTo>
                  <a:close/>
                  <a:moveTo>
                    <a:pt x="7810" y="10199"/>
                  </a:moveTo>
                  <a:cubicBezTo>
                    <a:pt x="7668" y="10199"/>
                    <a:pt x="7555" y="10313"/>
                    <a:pt x="7555" y="10455"/>
                  </a:cubicBezTo>
                  <a:cubicBezTo>
                    <a:pt x="7555" y="10625"/>
                    <a:pt x="7697" y="10767"/>
                    <a:pt x="7867" y="10767"/>
                  </a:cubicBezTo>
                  <a:cubicBezTo>
                    <a:pt x="8009" y="10767"/>
                    <a:pt x="8123" y="10654"/>
                    <a:pt x="8123" y="10512"/>
                  </a:cubicBezTo>
                  <a:cubicBezTo>
                    <a:pt x="8123" y="10341"/>
                    <a:pt x="7981" y="10199"/>
                    <a:pt x="7839" y="10199"/>
                  </a:cubicBezTo>
                  <a:close/>
                  <a:moveTo>
                    <a:pt x="6207" y="10451"/>
                  </a:moveTo>
                  <a:cubicBezTo>
                    <a:pt x="6193" y="10451"/>
                    <a:pt x="6178" y="10452"/>
                    <a:pt x="6163" y="10455"/>
                  </a:cubicBezTo>
                  <a:lnTo>
                    <a:pt x="6192" y="10455"/>
                  </a:lnTo>
                  <a:cubicBezTo>
                    <a:pt x="6050" y="10455"/>
                    <a:pt x="5964" y="10540"/>
                    <a:pt x="5964" y="10682"/>
                  </a:cubicBezTo>
                  <a:cubicBezTo>
                    <a:pt x="5936" y="10824"/>
                    <a:pt x="6050" y="10938"/>
                    <a:pt x="6220" y="10966"/>
                  </a:cubicBezTo>
                  <a:cubicBezTo>
                    <a:pt x="6362" y="10966"/>
                    <a:pt x="6476" y="10824"/>
                    <a:pt x="6476" y="10682"/>
                  </a:cubicBezTo>
                  <a:cubicBezTo>
                    <a:pt x="6450" y="10555"/>
                    <a:pt x="6334" y="10451"/>
                    <a:pt x="6207" y="10451"/>
                  </a:cubicBezTo>
                  <a:close/>
                  <a:moveTo>
                    <a:pt x="2840" y="11136"/>
                  </a:moveTo>
                  <a:cubicBezTo>
                    <a:pt x="2698" y="11136"/>
                    <a:pt x="2585" y="11250"/>
                    <a:pt x="2585" y="11392"/>
                  </a:cubicBezTo>
                  <a:cubicBezTo>
                    <a:pt x="2585" y="11534"/>
                    <a:pt x="2698" y="11619"/>
                    <a:pt x="2812" y="11648"/>
                  </a:cubicBezTo>
                  <a:cubicBezTo>
                    <a:pt x="2827" y="11651"/>
                    <a:pt x="2842" y="11652"/>
                    <a:pt x="2856" y="11652"/>
                  </a:cubicBezTo>
                  <a:cubicBezTo>
                    <a:pt x="2982" y="11652"/>
                    <a:pt x="3099" y="11548"/>
                    <a:pt x="3124" y="11420"/>
                  </a:cubicBezTo>
                  <a:cubicBezTo>
                    <a:pt x="3096" y="11278"/>
                    <a:pt x="2982" y="11165"/>
                    <a:pt x="2840" y="11165"/>
                  </a:cubicBezTo>
                  <a:lnTo>
                    <a:pt x="2840" y="11136"/>
                  </a:lnTo>
                  <a:close/>
                  <a:moveTo>
                    <a:pt x="4658" y="11420"/>
                  </a:moveTo>
                  <a:cubicBezTo>
                    <a:pt x="4601" y="11449"/>
                    <a:pt x="4544" y="11506"/>
                    <a:pt x="4544" y="11562"/>
                  </a:cubicBezTo>
                  <a:cubicBezTo>
                    <a:pt x="4516" y="11676"/>
                    <a:pt x="4601" y="11761"/>
                    <a:pt x="4686" y="11761"/>
                  </a:cubicBezTo>
                  <a:cubicBezTo>
                    <a:pt x="4800" y="11761"/>
                    <a:pt x="4857" y="11676"/>
                    <a:pt x="4857" y="11562"/>
                  </a:cubicBezTo>
                  <a:cubicBezTo>
                    <a:pt x="4857" y="11492"/>
                    <a:pt x="4780" y="11441"/>
                    <a:pt x="4705" y="11441"/>
                  </a:cubicBezTo>
                  <a:cubicBezTo>
                    <a:pt x="4689" y="11441"/>
                    <a:pt x="4673" y="11444"/>
                    <a:pt x="4658" y="11449"/>
                  </a:cubicBezTo>
                  <a:lnTo>
                    <a:pt x="4658" y="11420"/>
                  </a:lnTo>
                  <a:close/>
                  <a:moveTo>
                    <a:pt x="7952" y="12102"/>
                  </a:moveTo>
                  <a:cubicBezTo>
                    <a:pt x="7810" y="12102"/>
                    <a:pt x="7697" y="12244"/>
                    <a:pt x="7697" y="12386"/>
                  </a:cubicBezTo>
                  <a:cubicBezTo>
                    <a:pt x="7697" y="12556"/>
                    <a:pt x="7839" y="12670"/>
                    <a:pt x="8009" y="12670"/>
                  </a:cubicBezTo>
                  <a:cubicBezTo>
                    <a:pt x="8151" y="12642"/>
                    <a:pt x="8265" y="12528"/>
                    <a:pt x="8265" y="12386"/>
                  </a:cubicBezTo>
                  <a:cubicBezTo>
                    <a:pt x="8265" y="12216"/>
                    <a:pt x="8123" y="12102"/>
                    <a:pt x="7952" y="12102"/>
                  </a:cubicBezTo>
                  <a:close/>
                  <a:moveTo>
                    <a:pt x="6537" y="12580"/>
                  </a:moveTo>
                  <a:cubicBezTo>
                    <a:pt x="6385" y="12580"/>
                    <a:pt x="6245" y="12688"/>
                    <a:pt x="6220" y="12840"/>
                  </a:cubicBezTo>
                  <a:cubicBezTo>
                    <a:pt x="6220" y="13011"/>
                    <a:pt x="6334" y="13181"/>
                    <a:pt x="6532" y="13181"/>
                  </a:cubicBezTo>
                  <a:cubicBezTo>
                    <a:pt x="6674" y="13181"/>
                    <a:pt x="6816" y="13068"/>
                    <a:pt x="6845" y="12897"/>
                  </a:cubicBezTo>
                  <a:cubicBezTo>
                    <a:pt x="6845" y="12727"/>
                    <a:pt x="6731" y="12613"/>
                    <a:pt x="6589" y="12613"/>
                  </a:cubicBezTo>
                  <a:lnTo>
                    <a:pt x="6589" y="12585"/>
                  </a:lnTo>
                  <a:cubicBezTo>
                    <a:pt x="6572" y="12582"/>
                    <a:pt x="6554" y="12580"/>
                    <a:pt x="6537" y="12580"/>
                  </a:cubicBezTo>
                  <a:close/>
                  <a:moveTo>
                    <a:pt x="3168" y="13460"/>
                  </a:moveTo>
                  <a:cubicBezTo>
                    <a:pt x="3154" y="13460"/>
                    <a:pt x="3139" y="13462"/>
                    <a:pt x="3124" y="13465"/>
                  </a:cubicBezTo>
                  <a:cubicBezTo>
                    <a:pt x="3011" y="13494"/>
                    <a:pt x="2926" y="13607"/>
                    <a:pt x="2926" y="13721"/>
                  </a:cubicBezTo>
                  <a:cubicBezTo>
                    <a:pt x="2926" y="13844"/>
                    <a:pt x="3033" y="13925"/>
                    <a:pt x="3155" y="13925"/>
                  </a:cubicBezTo>
                  <a:cubicBezTo>
                    <a:pt x="3173" y="13925"/>
                    <a:pt x="3191" y="13923"/>
                    <a:pt x="3210" y="13920"/>
                  </a:cubicBezTo>
                  <a:cubicBezTo>
                    <a:pt x="3352" y="13891"/>
                    <a:pt x="3408" y="13778"/>
                    <a:pt x="3380" y="13664"/>
                  </a:cubicBezTo>
                  <a:cubicBezTo>
                    <a:pt x="3355" y="13540"/>
                    <a:pt x="3266" y="13460"/>
                    <a:pt x="3168" y="13460"/>
                  </a:cubicBezTo>
                  <a:close/>
                  <a:moveTo>
                    <a:pt x="4658" y="14346"/>
                  </a:moveTo>
                  <a:cubicBezTo>
                    <a:pt x="4488" y="14346"/>
                    <a:pt x="4346" y="14516"/>
                    <a:pt x="4374" y="14715"/>
                  </a:cubicBezTo>
                  <a:cubicBezTo>
                    <a:pt x="4402" y="14857"/>
                    <a:pt x="4544" y="14942"/>
                    <a:pt x="4686" y="14942"/>
                  </a:cubicBezTo>
                  <a:cubicBezTo>
                    <a:pt x="4828" y="14942"/>
                    <a:pt x="4970" y="14828"/>
                    <a:pt x="4970" y="14686"/>
                  </a:cubicBezTo>
                  <a:lnTo>
                    <a:pt x="4970" y="14658"/>
                  </a:lnTo>
                  <a:cubicBezTo>
                    <a:pt x="4970" y="14488"/>
                    <a:pt x="4828" y="14346"/>
                    <a:pt x="4658" y="14346"/>
                  </a:cubicBezTo>
                  <a:close/>
                  <a:moveTo>
                    <a:pt x="7929" y="14455"/>
                  </a:moveTo>
                  <a:cubicBezTo>
                    <a:pt x="7783" y="14455"/>
                    <a:pt x="7668" y="14562"/>
                    <a:pt x="7668" y="14715"/>
                  </a:cubicBezTo>
                  <a:cubicBezTo>
                    <a:pt x="7642" y="14899"/>
                    <a:pt x="7786" y="15059"/>
                    <a:pt x="7988" y="15059"/>
                  </a:cubicBezTo>
                  <a:cubicBezTo>
                    <a:pt x="8004" y="15059"/>
                    <a:pt x="8021" y="15058"/>
                    <a:pt x="8037" y="15056"/>
                  </a:cubicBezTo>
                  <a:cubicBezTo>
                    <a:pt x="8208" y="15056"/>
                    <a:pt x="8321" y="14914"/>
                    <a:pt x="8293" y="14743"/>
                  </a:cubicBezTo>
                  <a:cubicBezTo>
                    <a:pt x="8293" y="14587"/>
                    <a:pt x="8175" y="14455"/>
                    <a:pt x="8024" y="14455"/>
                  </a:cubicBezTo>
                  <a:cubicBezTo>
                    <a:pt x="8010" y="14455"/>
                    <a:pt x="7995" y="14457"/>
                    <a:pt x="7981" y="14459"/>
                  </a:cubicBezTo>
                  <a:cubicBezTo>
                    <a:pt x="7963" y="14456"/>
                    <a:pt x="7946" y="14455"/>
                    <a:pt x="7929" y="14455"/>
                  </a:cubicBezTo>
                  <a:close/>
                  <a:moveTo>
                    <a:pt x="5766" y="15538"/>
                  </a:moveTo>
                  <a:cubicBezTo>
                    <a:pt x="5567" y="15538"/>
                    <a:pt x="5396" y="15680"/>
                    <a:pt x="5396" y="15879"/>
                  </a:cubicBezTo>
                  <a:cubicBezTo>
                    <a:pt x="5422" y="16061"/>
                    <a:pt x="5567" y="16195"/>
                    <a:pt x="5744" y="16195"/>
                  </a:cubicBezTo>
                  <a:cubicBezTo>
                    <a:pt x="5760" y="16195"/>
                    <a:pt x="5777" y="16194"/>
                    <a:pt x="5794" y="16191"/>
                  </a:cubicBezTo>
                  <a:cubicBezTo>
                    <a:pt x="5964" y="16163"/>
                    <a:pt x="6106" y="16049"/>
                    <a:pt x="6106" y="15879"/>
                  </a:cubicBezTo>
                  <a:cubicBezTo>
                    <a:pt x="6106" y="15680"/>
                    <a:pt x="5964" y="15538"/>
                    <a:pt x="5766" y="15538"/>
                  </a:cubicBezTo>
                  <a:close/>
                  <a:moveTo>
                    <a:pt x="3579" y="16106"/>
                  </a:moveTo>
                  <a:cubicBezTo>
                    <a:pt x="3352" y="16106"/>
                    <a:pt x="3181" y="16277"/>
                    <a:pt x="3153" y="16504"/>
                  </a:cubicBezTo>
                  <a:cubicBezTo>
                    <a:pt x="3210" y="16731"/>
                    <a:pt x="3437" y="16873"/>
                    <a:pt x="3664" y="16873"/>
                  </a:cubicBezTo>
                  <a:cubicBezTo>
                    <a:pt x="3721" y="16845"/>
                    <a:pt x="3806" y="16845"/>
                    <a:pt x="3863" y="16816"/>
                  </a:cubicBezTo>
                  <a:cubicBezTo>
                    <a:pt x="4005" y="16759"/>
                    <a:pt x="4090" y="16646"/>
                    <a:pt x="4090" y="16504"/>
                  </a:cubicBezTo>
                  <a:cubicBezTo>
                    <a:pt x="4062" y="16333"/>
                    <a:pt x="3948" y="16191"/>
                    <a:pt x="3778" y="16135"/>
                  </a:cubicBezTo>
                  <a:cubicBezTo>
                    <a:pt x="3721" y="16135"/>
                    <a:pt x="3636" y="16106"/>
                    <a:pt x="3579" y="16106"/>
                  </a:cubicBezTo>
                  <a:close/>
                  <a:moveTo>
                    <a:pt x="7725" y="16220"/>
                  </a:moveTo>
                  <a:cubicBezTo>
                    <a:pt x="7526" y="16220"/>
                    <a:pt x="7384" y="16390"/>
                    <a:pt x="7384" y="16561"/>
                  </a:cubicBezTo>
                  <a:cubicBezTo>
                    <a:pt x="7384" y="16759"/>
                    <a:pt x="7526" y="16930"/>
                    <a:pt x="7725" y="16930"/>
                  </a:cubicBezTo>
                  <a:cubicBezTo>
                    <a:pt x="7895" y="16930"/>
                    <a:pt x="8066" y="16788"/>
                    <a:pt x="8066" y="16589"/>
                  </a:cubicBezTo>
                  <a:cubicBezTo>
                    <a:pt x="8066" y="16390"/>
                    <a:pt x="7924" y="16220"/>
                    <a:pt x="7725" y="16220"/>
                  </a:cubicBezTo>
                  <a:close/>
                  <a:moveTo>
                    <a:pt x="6390" y="17611"/>
                  </a:moveTo>
                  <a:cubicBezTo>
                    <a:pt x="6192" y="17611"/>
                    <a:pt x="6021" y="17782"/>
                    <a:pt x="6021" y="17981"/>
                  </a:cubicBezTo>
                  <a:cubicBezTo>
                    <a:pt x="6021" y="18179"/>
                    <a:pt x="6192" y="18321"/>
                    <a:pt x="6390" y="18321"/>
                  </a:cubicBezTo>
                  <a:cubicBezTo>
                    <a:pt x="6589" y="18321"/>
                    <a:pt x="6731" y="18179"/>
                    <a:pt x="6731" y="17981"/>
                  </a:cubicBezTo>
                  <a:cubicBezTo>
                    <a:pt x="6731" y="17782"/>
                    <a:pt x="6589" y="17611"/>
                    <a:pt x="6390" y="17611"/>
                  </a:cubicBezTo>
                  <a:close/>
                  <a:moveTo>
                    <a:pt x="3948" y="18463"/>
                  </a:moveTo>
                  <a:cubicBezTo>
                    <a:pt x="3953" y="18463"/>
                    <a:pt x="3958" y="18463"/>
                    <a:pt x="3963" y="18464"/>
                  </a:cubicBezTo>
                  <a:lnTo>
                    <a:pt x="3963" y="18464"/>
                  </a:lnTo>
                  <a:cubicBezTo>
                    <a:pt x="3967" y="18463"/>
                    <a:pt x="3972" y="18463"/>
                    <a:pt x="3976" y="18463"/>
                  </a:cubicBezTo>
                  <a:close/>
                  <a:moveTo>
                    <a:pt x="1626" y="18261"/>
                  </a:moveTo>
                  <a:cubicBezTo>
                    <a:pt x="1449" y="18261"/>
                    <a:pt x="1307" y="18395"/>
                    <a:pt x="1307" y="18577"/>
                  </a:cubicBezTo>
                  <a:cubicBezTo>
                    <a:pt x="1279" y="18747"/>
                    <a:pt x="1421" y="18889"/>
                    <a:pt x="1591" y="18889"/>
                  </a:cubicBezTo>
                  <a:cubicBezTo>
                    <a:pt x="1618" y="18894"/>
                    <a:pt x="1643" y="18897"/>
                    <a:pt x="1667" y="18897"/>
                  </a:cubicBezTo>
                  <a:cubicBezTo>
                    <a:pt x="2053" y="18897"/>
                    <a:pt x="2104" y="18291"/>
                    <a:pt x="1676" y="18265"/>
                  </a:cubicBezTo>
                  <a:cubicBezTo>
                    <a:pt x="1659" y="18262"/>
                    <a:pt x="1642" y="18261"/>
                    <a:pt x="1626" y="18261"/>
                  </a:cubicBezTo>
                  <a:close/>
                  <a:moveTo>
                    <a:pt x="3963" y="18464"/>
                  </a:moveTo>
                  <a:lnTo>
                    <a:pt x="3963" y="18464"/>
                  </a:lnTo>
                  <a:cubicBezTo>
                    <a:pt x="3771" y="18471"/>
                    <a:pt x="3636" y="18638"/>
                    <a:pt x="3636" y="18833"/>
                  </a:cubicBezTo>
                  <a:cubicBezTo>
                    <a:pt x="3636" y="19003"/>
                    <a:pt x="3778" y="19117"/>
                    <a:pt x="3948" y="19145"/>
                  </a:cubicBezTo>
                  <a:cubicBezTo>
                    <a:pt x="4147" y="19117"/>
                    <a:pt x="4289" y="18975"/>
                    <a:pt x="4317" y="18776"/>
                  </a:cubicBezTo>
                  <a:cubicBezTo>
                    <a:pt x="4290" y="18610"/>
                    <a:pt x="4154" y="18471"/>
                    <a:pt x="3963" y="18464"/>
                  </a:cubicBezTo>
                  <a:close/>
                  <a:moveTo>
                    <a:pt x="9287" y="18605"/>
                  </a:moveTo>
                  <a:cubicBezTo>
                    <a:pt x="8975" y="18634"/>
                    <a:pt x="8975" y="19117"/>
                    <a:pt x="9315" y="19145"/>
                  </a:cubicBezTo>
                  <a:cubicBezTo>
                    <a:pt x="9457" y="19117"/>
                    <a:pt x="9571" y="19003"/>
                    <a:pt x="9543" y="18861"/>
                  </a:cubicBezTo>
                  <a:cubicBezTo>
                    <a:pt x="9543" y="18719"/>
                    <a:pt x="9429" y="18605"/>
                    <a:pt x="9287" y="18605"/>
                  </a:cubicBezTo>
                  <a:close/>
                  <a:moveTo>
                    <a:pt x="7534" y="19852"/>
                  </a:moveTo>
                  <a:cubicBezTo>
                    <a:pt x="7332" y="19852"/>
                    <a:pt x="7188" y="20014"/>
                    <a:pt x="7214" y="20224"/>
                  </a:cubicBezTo>
                  <a:cubicBezTo>
                    <a:pt x="7214" y="20395"/>
                    <a:pt x="7356" y="20508"/>
                    <a:pt x="7526" y="20508"/>
                  </a:cubicBezTo>
                  <a:cubicBezTo>
                    <a:pt x="7697" y="20508"/>
                    <a:pt x="7839" y="20366"/>
                    <a:pt x="7839" y="20196"/>
                  </a:cubicBezTo>
                  <a:cubicBezTo>
                    <a:pt x="7867" y="20025"/>
                    <a:pt x="7754" y="19855"/>
                    <a:pt x="7583" y="19855"/>
                  </a:cubicBezTo>
                  <a:cubicBezTo>
                    <a:pt x="7566" y="19853"/>
                    <a:pt x="7550" y="19852"/>
                    <a:pt x="7534" y="19852"/>
                  </a:cubicBezTo>
                  <a:close/>
                  <a:moveTo>
                    <a:pt x="9982" y="20505"/>
                  </a:moveTo>
                  <a:cubicBezTo>
                    <a:pt x="9802" y="20505"/>
                    <a:pt x="9656" y="20665"/>
                    <a:pt x="9656" y="20849"/>
                  </a:cubicBezTo>
                  <a:cubicBezTo>
                    <a:pt x="9681" y="21021"/>
                    <a:pt x="9812" y="21172"/>
                    <a:pt x="9976" y="21172"/>
                  </a:cubicBezTo>
                  <a:cubicBezTo>
                    <a:pt x="10002" y="21172"/>
                    <a:pt x="10027" y="21169"/>
                    <a:pt x="10054" y="21161"/>
                  </a:cubicBezTo>
                  <a:cubicBezTo>
                    <a:pt x="10224" y="21133"/>
                    <a:pt x="10338" y="20962"/>
                    <a:pt x="10338" y="20820"/>
                  </a:cubicBezTo>
                  <a:cubicBezTo>
                    <a:pt x="10309" y="20650"/>
                    <a:pt x="10167" y="20508"/>
                    <a:pt x="9997" y="20508"/>
                  </a:cubicBezTo>
                  <a:lnTo>
                    <a:pt x="10025" y="20508"/>
                  </a:lnTo>
                  <a:cubicBezTo>
                    <a:pt x="10011" y="20506"/>
                    <a:pt x="9996" y="20505"/>
                    <a:pt x="9982" y="20505"/>
                  </a:cubicBezTo>
                  <a:close/>
                  <a:moveTo>
                    <a:pt x="3343" y="20675"/>
                  </a:moveTo>
                  <a:cubicBezTo>
                    <a:pt x="3210" y="20675"/>
                    <a:pt x="3068" y="20807"/>
                    <a:pt x="3068" y="20962"/>
                  </a:cubicBezTo>
                  <a:cubicBezTo>
                    <a:pt x="3039" y="21133"/>
                    <a:pt x="3181" y="21275"/>
                    <a:pt x="3352" y="21275"/>
                  </a:cubicBezTo>
                  <a:cubicBezTo>
                    <a:pt x="3522" y="21275"/>
                    <a:pt x="3664" y="21161"/>
                    <a:pt x="3692" y="20991"/>
                  </a:cubicBezTo>
                  <a:cubicBezTo>
                    <a:pt x="3692" y="20820"/>
                    <a:pt x="3550" y="20707"/>
                    <a:pt x="3408" y="20678"/>
                  </a:cubicBezTo>
                  <a:lnTo>
                    <a:pt x="3380" y="20678"/>
                  </a:lnTo>
                  <a:cubicBezTo>
                    <a:pt x="3368" y="20676"/>
                    <a:pt x="3355" y="20675"/>
                    <a:pt x="3343" y="20675"/>
                  </a:cubicBezTo>
                  <a:close/>
                  <a:moveTo>
                    <a:pt x="5737" y="21587"/>
                  </a:moveTo>
                  <a:cubicBezTo>
                    <a:pt x="5624" y="21587"/>
                    <a:pt x="5538" y="21701"/>
                    <a:pt x="5510" y="21814"/>
                  </a:cubicBezTo>
                  <a:cubicBezTo>
                    <a:pt x="5510" y="21956"/>
                    <a:pt x="5595" y="22098"/>
                    <a:pt x="5737" y="22098"/>
                  </a:cubicBezTo>
                  <a:cubicBezTo>
                    <a:pt x="5908" y="22098"/>
                    <a:pt x="6021" y="21985"/>
                    <a:pt x="5993" y="21843"/>
                  </a:cubicBezTo>
                  <a:cubicBezTo>
                    <a:pt x="5993" y="21701"/>
                    <a:pt x="5879" y="21587"/>
                    <a:pt x="5766" y="21587"/>
                  </a:cubicBezTo>
                  <a:close/>
                  <a:moveTo>
                    <a:pt x="612" y="21556"/>
                  </a:moveTo>
                  <a:cubicBezTo>
                    <a:pt x="598" y="21556"/>
                    <a:pt x="583" y="21557"/>
                    <a:pt x="569" y="21559"/>
                  </a:cubicBezTo>
                  <a:cubicBezTo>
                    <a:pt x="171" y="21587"/>
                    <a:pt x="171" y="22155"/>
                    <a:pt x="540" y="22184"/>
                  </a:cubicBezTo>
                  <a:cubicBezTo>
                    <a:pt x="558" y="22187"/>
                    <a:pt x="575" y="22188"/>
                    <a:pt x="592" y="22188"/>
                  </a:cubicBezTo>
                  <a:cubicBezTo>
                    <a:pt x="744" y="22188"/>
                    <a:pt x="884" y="22078"/>
                    <a:pt x="909" y="21900"/>
                  </a:cubicBezTo>
                  <a:cubicBezTo>
                    <a:pt x="909" y="21716"/>
                    <a:pt x="788" y="21556"/>
                    <a:pt x="612" y="21556"/>
                  </a:cubicBezTo>
                  <a:close/>
                  <a:moveTo>
                    <a:pt x="8451" y="22265"/>
                  </a:moveTo>
                  <a:cubicBezTo>
                    <a:pt x="8436" y="22265"/>
                    <a:pt x="8421" y="22266"/>
                    <a:pt x="8407" y="22269"/>
                  </a:cubicBezTo>
                  <a:cubicBezTo>
                    <a:pt x="8208" y="22269"/>
                    <a:pt x="8037" y="22468"/>
                    <a:pt x="8066" y="22666"/>
                  </a:cubicBezTo>
                  <a:lnTo>
                    <a:pt x="8094" y="22666"/>
                  </a:lnTo>
                  <a:cubicBezTo>
                    <a:pt x="8123" y="22837"/>
                    <a:pt x="8293" y="22950"/>
                    <a:pt x="8463" y="22950"/>
                  </a:cubicBezTo>
                  <a:cubicBezTo>
                    <a:pt x="8662" y="22922"/>
                    <a:pt x="8776" y="22752"/>
                    <a:pt x="8747" y="22553"/>
                  </a:cubicBezTo>
                  <a:cubicBezTo>
                    <a:pt x="8747" y="22397"/>
                    <a:pt x="8605" y="22265"/>
                    <a:pt x="8451" y="22265"/>
                  </a:cubicBezTo>
                  <a:close/>
                  <a:moveTo>
                    <a:pt x="10645" y="22804"/>
                  </a:moveTo>
                  <a:cubicBezTo>
                    <a:pt x="10628" y="22804"/>
                    <a:pt x="10611" y="22805"/>
                    <a:pt x="10593" y="22808"/>
                  </a:cubicBezTo>
                  <a:cubicBezTo>
                    <a:pt x="10423" y="22808"/>
                    <a:pt x="10281" y="22950"/>
                    <a:pt x="10281" y="23121"/>
                  </a:cubicBezTo>
                  <a:cubicBezTo>
                    <a:pt x="10281" y="23291"/>
                    <a:pt x="10423" y="23405"/>
                    <a:pt x="10593" y="23433"/>
                  </a:cubicBezTo>
                  <a:cubicBezTo>
                    <a:pt x="10792" y="23433"/>
                    <a:pt x="10963" y="23263"/>
                    <a:pt x="10934" y="23064"/>
                  </a:cubicBezTo>
                  <a:cubicBezTo>
                    <a:pt x="10909" y="22911"/>
                    <a:pt x="10792" y="22804"/>
                    <a:pt x="10645" y="22804"/>
                  </a:cubicBezTo>
                  <a:close/>
                  <a:moveTo>
                    <a:pt x="3068" y="23064"/>
                  </a:moveTo>
                  <a:cubicBezTo>
                    <a:pt x="2897" y="23092"/>
                    <a:pt x="2755" y="23206"/>
                    <a:pt x="2755" y="23376"/>
                  </a:cubicBezTo>
                  <a:cubicBezTo>
                    <a:pt x="2755" y="23558"/>
                    <a:pt x="2898" y="23692"/>
                    <a:pt x="3074" y="23692"/>
                  </a:cubicBezTo>
                  <a:cubicBezTo>
                    <a:pt x="3091" y="23692"/>
                    <a:pt x="3107" y="23691"/>
                    <a:pt x="3124" y="23689"/>
                  </a:cubicBezTo>
                  <a:cubicBezTo>
                    <a:pt x="3295" y="23660"/>
                    <a:pt x="3408" y="23518"/>
                    <a:pt x="3408" y="23348"/>
                  </a:cubicBezTo>
                  <a:cubicBezTo>
                    <a:pt x="3380" y="23178"/>
                    <a:pt x="3238" y="23064"/>
                    <a:pt x="3068" y="23064"/>
                  </a:cubicBezTo>
                  <a:close/>
                  <a:moveTo>
                    <a:pt x="5396" y="24086"/>
                  </a:moveTo>
                  <a:cubicBezTo>
                    <a:pt x="5198" y="24115"/>
                    <a:pt x="5056" y="24257"/>
                    <a:pt x="5056" y="24456"/>
                  </a:cubicBezTo>
                  <a:cubicBezTo>
                    <a:pt x="5084" y="24654"/>
                    <a:pt x="5226" y="24796"/>
                    <a:pt x="5425" y="24796"/>
                  </a:cubicBezTo>
                  <a:cubicBezTo>
                    <a:pt x="5624" y="24768"/>
                    <a:pt x="5766" y="24626"/>
                    <a:pt x="5766" y="24427"/>
                  </a:cubicBezTo>
                  <a:cubicBezTo>
                    <a:pt x="5766" y="24228"/>
                    <a:pt x="5595" y="24086"/>
                    <a:pt x="5396" y="24086"/>
                  </a:cubicBezTo>
                  <a:close/>
                  <a:moveTo>
                    <a:pt x="341" y="24512"/>
                  </a:moveTo>
                  <a:cubicBezTo>
                    <a:pt x="171" y="24512"/>
                    <a:pt x="29" y="24654"/>
                    <a:pt x="29" y="24825"/>
                  </a:cubicBezTo>
                  <a:cubicBezTo>
                    <a:pt x="1" y="24967"/>
                    <a:pt x="114" y="25109"/>
                    <a:pt x="256" y="25109"/>
                  </a:cubicBezTo>
                  <a:cubicBezTo>
                    <a:pt x="286" y="25119"/>
                    <a:pt x="317" y="25123"/>
                    <a:pt x="346" y="25123"/>
                  </a:cubicBezTo>
                  <a:cubicBezTo>
                    <a:pt x="482" y="25123"/>
                    <a:pt x="602" y="25022"/>
                    <a:pt x="625" y="24882"/>
                  </a:cubicBezTo>
                  <a:cubicBezTo>
                    <a:pt x="625" y="24711"/>
                    <a:pt x="512" y="24541"/>
                    <a:pt x="341" y="24541"/>
                  </a:cubicBezTo>
                  <a:lnTo>
                    <a:pt x="341" y="24512"/>
                  </a:lnTo>
                  <a:close/>
                  <a:moveTo>
                    <a:pt x="10849" y="25137"/>
                  </a:moveTo>
                  <a:cubicBezTo>
                    <a:pt x="10679" y="25137"/>
                    <a:pt x="10565" y="25279"/>
                    <a:pt x="10593" y="25450"/>
                  </a:cubicBezTo>
                  <a:cubicBezTo>
                    <a:pt x="10593" y="25577"/>
                    <a:pt x="10707" y="25681"/>
                    <a:pt x="10833" y="25681"/>
                  </a:cubicBezTo>
                  <a:cubicBezTo>
                    <a:pt x="10848" y="25681"/>
                    <a:pt x="10863" y="25680"/>
                    <a:pt x="10877" y="25677"/>
                  </a:cubicBezTo>
                  <a:cubicBezTo>
                    <a:pt x="11019" y="25677"/>
                    <a:pt x="11133" y="25535"/>
                    <a:pt x="11133" y="25393"/>
                  </a:cubicBezTo>
                  <a:cubicBezTo>
                    <a:pt x="11105" y="25251"/>
                    <a:pt x="11019" y="25166"/>
                    <a:pt x="10877" y="25137"/>
                  </a:cubicBezTo>
                  <a:close/>
                  <a:moveTo>
                    <a:pt x="8393" y="25073"/>
                  </a:moveTo>
                  <a:cubicBezTo>
                    <a:pt x="8012" y="25073"/>
                    <a:pt x="7980" y="25706"/>
                    <a:pt x="8408" y="25706"/>
                  </a:cubicBezTo>
                  <a:cubicBezTo>
                    <a:pt x="8417" y="25706"/>
                    <a:pt x="8426" y="25706"/>
                    <a:pt x="8435" y="25705"/>
                  </a:cubicBezTo>
                  <a:cubicBezTo>
                    <a:pt x="8605" y="25705"/>
                    <a:pt x="8747" y="25563"/>
                    <a:pt x="8747" y="25393"/>
                  </a:cubicBezTo>
                  <a:cubicBezTo>
                    <a:pt x="8747" y="25222"/>
                    <a:pt x="8634" y="25080"/>
                    <a:pt x="8463" y="25080"/>
                  </a:cubicBezTo>
                  <a:cubicBezTo>
                    <a:pt x="8439" y="25076"/>
                    <a:pt x="8415" y="25073"/>
                    <a:pt x="8393" y="25073"/>
                  </a:cubicBezTo>
                  <a:close/>
                  <a:moveTo>
                    <a:pt x="2355" y="25673"/>
                  </a:moveTo>
                  <a:cubicBezTo>
                    <a:pt x="2164" y="25673"/>
                    <a:pt x="1974" y="25801"/>
                    <a:pt x="1989" y="26046"/>
                  </a:cubicBezTo>
                  <a:cubicBezTo>
                    <a:pt x="2017" y="26245"/>
                    <a:pt x="2159" y="26387"/>
                    <a:pt x="2358" y="26387"/>
                  </a:cubicBezTo>
                  <a:cubicBezTo>
                    <a:pt x="2556" y="26358"/>
                    <a:pt x="2698" y="26216"/>
                    <a:pt x="2727" y="26046"/>
                  </a:cubicBezTo>
                  <a:cubicBezTo>
                    <a:pt x="2727" y="25794"/>
                    <a:pt x="2541" y="25673"/>
                    <a:pt x="2355" y="25673"/>
                  </a:cubicBezTo>
                  <a:close/>
                  <a:moveTo>
                    <a:pt x="4516" y="27097"/>
                  </a:moveTo>
                  <a:cubicBezTo>
                    <a:pt x="4346" y="27125"/>
                    <a:pt x="4232" y="27267"/>
                    <a:pt x="4232" y="27437"/>
                  </a:cubicBezTo>
                  <a:cubicBezTo>
                    <a:pt x="4260" y="27608"/>
                    <a:pt x="4374" y="27721"/>
                    <a:pt x="4544" y="27750"/>
                  </a:cubicBezTo>
                  <a:cubicBezTo>
                    <a:pt x="4715" y="27750"/>
                    <a:pt x="4857" y="27636"/>
                    <a:pt x="4857" y="27466"/>
                  </a:cubicBezTo>
                  <a:cubicBezTo>
                    <a:pt x="4857" y="27267"/>
                    <a:pt x="4715" y="27097"/>
                    <a:pt x="4516" y="27097"/>
                  </a:cubicBezTo>
                  <a:close/>
                  <a:moveTo>
                    <a:pt x="7264" y="27235"/>
                  </a:moveTo>
                  <a:cubicBezTo>
                    <a:pt x="7248" y="27235"/>
                    <a:pt x="7231" y="27236"/>
                    <a:pt x="7214" y="27239"/>
                  </a:cubicBezTo>
                  <a:cubicBezTo>
                    <a:pt x="7015" y="27239"/>
                    <a:pt x="6873" y="27381"/>
                    <a:pt x="6845" y="27579"/>
                  </a:cubicBezTo>
                  <a:cubicBezTo>
                    <a:pt x="6873" y="27778"/>
                    <a:pt x="7044" y="27920"/>
                    <a:pt x="7242" y="27949"/>
                  </a:cubicBezTo>
                  <a:cubicBezTo>
                    <a:pt x="7441" y="27920"/>
                    <a:pt x="7583" y="27750"/>
                    <a:pt x="7583" y="27551"/>
                  </a:cubicBezTo>
                  <a:cubicBezTo>
                    <a:pt x="7557" y="27369"/>
                    <a:pt x="7436" y="27235"/>
                    <a:pt x="7264" y="27235"/>
                  </a:cubicBezTo>
                  <a:close/>
                  <a:moveTo>
                    <a:pt x="10934" y="27523"/>
                  </a:moveTo>
                  <a:cubicBezTo>
                    <a:pt x="10764" y="27551"/>
                    <a:pt x="10622" y="27693"/>
                    <a:pt x="10650" y="27892"/>
                  </a:cubicBezTo>
                  <a:cubicBezTo>
                    <a:pt x="10650" y="28062"/>
                    <a:pt x="10821" y="28176"/>
                    <a:pt x="10991" y="28176"/>
                  </a:cubicBezTo>
                  <a:cubicBezTo>
                    <a:pt x="11161" y="28147"/>
                    <a:pt x="11303" y="28005"/>
                    <a:pt x="11275" y="27807"/>
                  </a:cubicBezTo>
                  <a:cubicBezTo>
                    <a:pt x="11247" y="27636"/>
                    <a:pt x="11105" y="27523"/>
                    <a:pt x="10934" y="27523"/>
                  </a:cubicBezTo>
                  <a:close/>
                  <a:moveTo>
                    <a:pt x="9003" y="28715"/>
                  </a:moveTo>
                  <a:cubicBezTo>
                    <a:pt x="9004" y="28716"/>
                    <a:pt x="9006" y="28716"/>
                    <a:pt x="9007" y="28716"/>
                  </a:cubicBezTo>
                  <a:lnTo>
                    <a:pt x="9007" y="28716"/>
                  </a:lnTo>
                  <a:cubicBezTo>
                    <a:pt x="9015" y="28716"/>
                    <a:pt x="9023" y="28715"/>
                    <a:pt x="9031" y="28715"/>
                  </a:cubicBezTo>
                  <a:close/>
                  <a:moveTo>
                    <a:pt x="467" y="28108"/>
                  </a:moveTo>
                  <a:cubicBezTo>
                    <a:pt x="444" y="28108"/>
                    <a:pt x="421" y="28111"/>
                    <a:pt x="398" y="28119"/>
                  </a:cubicBezTo>
                  <a:cubicBezTo>
                    <a:pt x="228" y="28147"/>
                    <a:pt x="114" y="28289"/>
                    <a:pt x="114" y="28460"/>
                  </a:cubicBezTo>
                  <a:cubicBezTo>
                    <a:pt x="143" y="28630"/>
                    <a:pt x="256" y="28744"/>
                    <a:pt x="427" y="28772"/>
                  </a:cubicBezTo>
                  <a:cubicBezTo>
                    <a:pt x="625" y="28772"/>
                    <a:pt x="767" y="28630"/>
                    <a:pt x="767" y="28431"/>
                  </a:cubicBezTo>
                  <a:cubicBezTo>
                    <a:pt x="767" y="28259"/>
                    <a:pt x="618" y="28108"/>
                    <a:pt x="467" y="28108"/>
                  </a:cubicBezTo>
                  <a:close/>
                  <a:moveTo>
                    <a:pt x="2443" y="28801"/>
                  </a:moveTo>
                  <a:cubicBezTo>
                    <a:pt x="2301" y="28801"/>
                    <a:pt x="2159" y="28886"/>
                    <a:pt x="2159" y="29056"/>
                  </a:cubicBezTo>
                  <a:cubicBezTo>
                    <a:pt x="2111" y="29264"/>
                    <a:pt x="2270" y="29391"/>
                    <a:pt x="2434" y="29391"/>
                  </a:cubicBezTo>
                  <a:cubicBezTo>
                    <a:pt x="2561" y="29391"/>
                    <a:pt x="2690" y="29315"/>
                    <a:pt x="2727" y="29141"/>
                  </a:cubicBezTo>
                  <a:lnTo>
                    <a:pt x="2727" y="29170"/>
                  </a:lnTo>
                  <a:cubicBezTo>
                    <a:pt x="2755" y="28971"/>
                    <a:pt x="2613" y="28801"/>
                    <a:pt x="2443" y="28801"/>
                  </a:cubicBezTo>
                  <a:close/>
                  <a:moveTo>
                    <a:pt x="9007" y="28716"/>
                  </a:moveTo>
                  <a:cubicBezTo>
                    <a:pt x="8790" y="28728"/>
                    <a:pt x="8604" y="28894"/>
                    <a:pt x="8577" y="29113"/>
                  </a:cubicBezTo>
                  <a:cubicBezTo>
                    <a:pt x="8605" y="29312"/>
                    <a:pt x="8747" y="29454"/>
                    <a:pt x="8946" y="29482"/>
                  </a:cubicBezTo>
                  <a:cubicBezTo>
                    <a:pt x="9145" y="29482"/>
                    <a:pt x="9344" y="29312"/>
                    <a:pt x="9372" y="29113"/>
                  </a:cubicBezTo>
                  <a:cubicBezTo>
                    <a:pt x="9372" y="28916"/>
                    <a:pt x="9204" y="28746"/>
                    <a:pt x="9007" y="28716"/>
                  </a:cubicBezTo>
                  <a:close/>
                  <a:moveTo>
                    <a:pt x="5296" y="29536"/>
                  </a:moveTo>
                  <a:cubicBezTo>
                    <a:pt x="5113" y="29536"/>
                    <a:pt x="4942" y="29698"/>
                    <a:pt x="4942" y="29908"/>
                  </a:cubicBezTo>
                  <a:cubicBezTo>
                    <a:pt x="4942" y="30107"/>
                    <a:pt x="5112" y="30277"/>
                    <a:pt x="5311" y="30277"/>
                  </a:cubicBezTo>
                  <a:cubicBezTo>
                    <a:pt x="5320" y="30278"/>
                    <a:pt x="5329" y="30278"/>
                    <a:pt x="5338" y="30278"/>
                  </a:cubicBezTo>
                  <a:cubicBezTo>
                    <a:pt x="5796" y="30278"/>
                    <a:pt x="5841" y="29567"/>
                    <a:pt x="5340" y="29539"/>
                  </a:cubicBezTo>
                  <a:cubicBezTo>
                    <a:pt x="5325" y="29537"/>
                    <a:pt x="5310" y="29536"/>
                    <a:pt x="5296" y="29536"/>
                  </a:cubicBezTo>
                  <a:close/>
                  <a:moveTo>
                    <a:pt x="11076" y="30050"/>
                  </a:moveTo>
                  <a:cubicBezTo>
                    <a:pt x="10906" y="30050"/>
                    <a:pt x="10764" y="30164"/>
                    <a:pt x="10764" y="30334"/>
                  </a:cubicBezTo>
                  <a:cubicBezTo>
                    <a:pt x="10735" y="30505"/>
                    <a:pt x="10877" y="30646"/>
                    <a:pt x="11048" y="30675"/>
                  </a:cubicBezTo>
                  <a:cubicBezTo>
                    <a:pt x="11218" y="30675"/>
                    <a:pt x="11360" y="30533"/>
                    <a:pt x="11360" y="30363"/>
                  </a:cubicBezTo>
                  <a:cubicBezTo>
                    <a:pt x="11389" y="30221"/>
                    <a:pt x="11247" y="30079"/>
                    <a:pt x="11076" y="30050"/>
                  </a:cubicBezTo>
                  <a:close/>
                  <a:moveTo>
                    <a:pt x="1392" y="30760"/>
                  </a:moveTo>
                  <a:cubicBezTo>
                    <a:pt x="1193" y="30760"/>
                    <a:pt x="995" y="30902"/>
                    <a:pt x="995" y="31101"/>
                  </a:cubicBezTo>
                  <a:cubicBezTo>
                    <a:pt x="995" y="31300"/>
                    <a:pt x="1137" y="31470"/>
                    <a:pt x="1335" y="31470"/>
                  </a:cubicBezTo>
                  <a:cubicBezTo>
                    <a:pt x="1534" y="31442"/>
                    <a:pt x="1676" y="31300"/>
                    <a:pt x="1705" y="31101"/>
                  </a:cubicBezTo>
                  <a:cubicBezTo>
                    <a:pt x="1676" y="30930"/>
                    <a:pt x="1563" y="30788"/>
                    <a:pt x="1392" y="30760"/>
                  </a:cubicBezTo>
                  <a:close/>
                  <a:moveTo>
                    <a:pt x="7513" y="30871"/>
                  </a:moveTo>
                  <a:cubicBezTo>
                    <a:pt x="7499" y="30871"/>
                    <a:pt x="7484" y="30872"/>
                    <a:pt x="7470" y="30874"/>
                  </a:cubicBezTo>
                  <a:cubicBezTo>
                    <a:pt x="7299" y="30902"/>
                    <a:pt x="7186" y="31044"/>
                    <a:pt x="7186" y="31243"/>
                  </a:cubicBezTo>
                  <a:cubicBezTo>
                    <a:pt x="7213" y="31424"/>
                    <a:pt x="7364" y="31516"/>
                    <a:pt x="7514" y="31516"/>
                  </a:cubicBezTo>
                  <a:cubicBezTo>
                    <a:pt x="7670" y="31516"/>
                    <a:pt x="7824" y="31417"/>
                    <a:pt x="7839" y="31214"/>
                  </a:cubicBezTo>
                  <a:cubicBezTo>
                    <a:pt x="7839" y="31030"/>
                    <a:pt x="7693" y="30871"/>
                    <a:pt x="7513" y="30871"/>
                  </a:cubicBezTo>
                  <a:close/>
                  <a:moveTo>
                    <a:pt x="3607" y="31243"/>
                  </a:moveTo>
                  <a:cubicBezTo>
                    <a:pt x="3408" y="31243"/>
                    <a:pt x="3238" y="31442"/>
                    <a:pt x="3266" y="31640"/>
                  </a:cubicBezTo>
                  <a:cubicBezTo>
                    <a:pt x="3295" y="31811"/>
                    <a:pt x="3437" y="31924"/>
                    <a:pt x="3607" y="31953"/>
                  </a:cubicBezTo>
                  <a:cubicBezTo>
                    <a:pt x="3806" y="31953"/>
                    <a:pt x="3948" y="31782"/>
                    <a:pt x="3948" y="31584"/>
                  </a:cubicBezTo>
                  <a:cubicBezTo>
                    <a:pt x="3948" y="31385"/>
                    <a:pt x="3806" y="31243"/>
                    <a:pt x="3607" y="31243"/>
                  </a:cubicBezTo>
                  <a:close/>
                  <a:moveTo>
                    <a:pt x="9259" y="31640"/>
                  </a:moveTo>
                  <a:cubicBezTo>
                    <a:pt x="9060" y="31669"/>
                    <a:pt x="8918" y="31839"/>
                    <a:pt x="8946" y="32038"/>
                  </a:cubicBezTo>
                  <a:cubicBezTo>
                    <a:pt x="8918" y="32237"/>
                    <a:pt x="9088" y="32407"/>
                    <a:pt x="9287" y="32407"/>
                  </a:cubicBezTo>
                  <a:cubicBezTo>
                    <a:pt x="9486" y="32407"/>
                    <a:pt x="9656" y="32237"/>
                    <a:pt x="9656" y="32038"/>
                  </a:cubicBezTo>
                  <a:cubicBezTo>
                    <a:pt x="9656" y="31811"/>
                    <a:pt x="9486" y="31640"/>
                    <a:pt x="9259" y="31640"/>
                  </a:cubicBezTo>
                  <a:close/>
                  <a:moveTo>
                    <a:pt x="6078" y="32691"/>
                  </a:moveTo>
                  <a:cubicBezTo>
                    <a:pt x="5879" y="32720"/>
                    <a:pt x="5737" y="32833"/>
                    <a:pt x="5709" y="33004"/>
                  </a:cubicBezTo>
                  <a:cubicBezTo>
                    <a:pt x="5680" y="33174"/>
                    <a:pt x="5822" y="33344"/>
                    <a:pt x="6021" y="33373"/>
                  </a:cubicBezTo>
                  <a:cubicBezTo>
                    <a:pt x="6038" y="33375"/>
                    <a:pt x="6055" y="33376"/>
                    <a:pt x="6072" y="33376"/>
                  </a:cubicBezTo>
                  <a:cubicBezTo>
                    <a:pt x="6248" y="33376"/>
                    <a:pt x="6393" y="33242"/>
                    <a:pt x="6419" y="33060"/>
                  </a:cubicBezTo>
                  <a:cubicBezTo>
                    <a:pt x="6419" y="32862"/>
                    <a:pt x="6248" y="32691"/>
                    <a:pt x="6078" y="32691"/>
                  </a:cubicBezTo>
                  <a:close/>
                  <a:moveTo>
                    <a:pt x="11275" y="32833"/>
                  </a:moveTo>
                  <a:cubicBezTo>
                    <a:pt x="11105" y="32890"/>
                    <a:pt x="10991" y="33032"/>
                    <a:pt x="10991" y="33202"/>
                  </a:cubicBezTo>
                  <a:cubicBezTo>
                    <a:pt x="10991" y="33373"/>
                    <a:pt x="11105" y="33515"/>
                    <a:pt x="11275" y="33515"/>
                  </a:cubicBezTo>
                  <a:cubicBezTo>
                    <a:pt x="11290" y="33517"/>
                    <a:pt x="11304" y="33518"/>
                    <a:pt x="11318" y="33518"/>
                  </a:cubicBezTo>
                  <a:cubicBezTo>
                    <a:pt x="11469" y="33518"/>
                    <a:pt x="11590" y="33386"/>
                    <a:pt x="11616" y="33231"/>
                  </a:cubicBezTo>
                  <a:cubicBezTo>
                    <a:pt x="11616" y="33032"/>
                    <a:pt x="11474" y="32862"/>
                    <a:pt x="11275" y="32833"/>
                  </a:cubicBezTo>
                  <a:close/>
                  <a:moveTo>
                    <a:pt x="2698" y="33259"/>
                  </a:moveTo>
                  <a:cubicBezTo>
                    <a:pt x="2528" y="33316"/>
                    <a:pt x="2415" y="33486"/>
                    <a:pt x="2443" y="33685"/>
                  </a:cubicBezTo>
                  <a:cubicBezTo>
                    <a:pt x="2468" y="33864"/>
                    <a:pt x="2631" y="33973"/>
                    <a:pt x="2788" y="33973"/>
                  </a:cubicBezTo>
                  <a:cubicBezTo>
                    <a:pt x="2805" y="33973"/>
                    <a:pt x="2823" y="33972"/>
                    <a:pt x="2840" y="33969"/>
                  </a:cubicBezTo>
                  <a:cubicBezTo>
                    <a:pt x="3011" y="33941"/>
                    <a:pt x="3124" y="33799"/>
                    <a:pt x="3124" y="33628"/>
                  </a:cubicBezTo>
                  <a:cubicBezTo>
                    <a:pt x="3096" y="33430"/>
                    <a:pt x="2926" y="33259"/>
                    <a:pt x="2698" y="33259"/>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g3f7001d949e_0_3564"/>
            <p:cNvSpPr/>
            <p:nvPr/>
          </p:nvSpPr>
          <p:spPr>
            <a:xfrm>
              <a:off x="4954475" y="1134375"/>
              <a:ext cx="693650" cy="1075625"/>
            </a:xfrm>
            <a:custGeom>
              <a:rect b="b" l="l" r="r" t="t"/>
              <a:pathLst>
                <a:path extrusionOk="0" h="43025" w="27746">
                  <a:moveTo>
                    <a:pt x="21697" y="0"/>
                  </a:moveTo>
                  <a:cubicBezTo>
                    <a:pt x="21498" y="0"/>
                    <a:pt x="21328" y="142"/>
                    <a:pt x="21356" y="370"/>
                  </a:cubicBezTo>
                  <a:cubicBezTo>
                    <a:pt x="21356" y="483"/>
                    <a:pt x="21470" y="568"/>
                    <a:pt x="21583" y="568"/>
                  </a:cubicBezTo>
                  <a:cubicBezTo>
                    <a:pt x="21810" y="568"/>
                    <a:pt x="21981" y="398"/>
                    <a:pt x="21981" y="256"/>
                  </a:cubicBezTo>
                  <a:cubicBezTo>
                    <a:pt x="21952" y="114"/>
                    <a:pt x="21839" y="0"/>
                    <a:pt x="21697" y="0"/>
                  </a:cubicBezTo>
                  <a:close/>
                  <a:moveTo>
                    <a:pt x="23459" y="624"/>
                  </a:moveTo>
                  <a:cubicBezTo>
                    <a:pt x="23197" y="624"/>
                    <a:pt x="23127" y="1025"/>
                    <a:pt x="23429" y="1080"/>
                  </a:cubicBezTo>
                  <a:cubicBezTo>
                    <a:pt x="23444" y="1083"/>
                    <a:pt x="23459" y="1084"/>
                    <a:pt x="23473" y="1084"/>
                  </a:cubicBezTo>
                  <a:cubicBezTo>
                    <a:pt x="23594" y="1084"/>
                    <a:pt x="23688" y="982"/>
                    <a:pt x="23713" y="881"/>
                  </a:cubicBezTo>
                  <a:cubicBezTo>
                    <a:pt x="23713" y="739"/>
                    <a:pt x="23628" y="625"/>
                    <a:pt x="23486" y="625"/>
                  </a:cubicBezTo>
                  <a:cubicBezTo>
                    <a:pt x="23477" y="624"/>
                    <a:pt x="23468" y="624"/>
                    <a:pt x="23459" y="624"/>
                  </a:cubicBezTo>
                  <a:close/>
                  <a:moveTo>
                    <a:pt x="20575" y="480"/>
                  </a:moveTo>
                  <a:cubicBezTo>
                    <a:pt x="20420" y="480"/>
                    <a:pt x="20277" y="618"/>
                    <a:pt x="20277" y="852"/>
                  </a:cubicBezTo>
                  <a:cubicBezTo>
                    <a:pt x="20277" y="966"/>
                    <a:pt x="20277" y="1080"/>
                    <a:pt x="20447" y="1108"/>
                  </a:cubicBezTo>
                  <a:cubicBezTo>
                    <a:pt x="20462" y="1111"/>
                    <a:pt x="20477" y="1112"/>
                    <a:pt x="20492" y="1112"/>
                  </a:cubicBezTo>
                  <a:cubicBezTo>
                    <a:pt x="20627" y="1112"/>
                    <a:pt x="20788" y="1000"/>
                    <a:pt x="20788" y="796"/>
                  </a:cubicBezTo>
                  <a:cubicBezTo>
                    <a:pt x="20816" y="654"/>
                    <a:pt x="20731" y="540"/>
                    <a:pt x="20618" y="483"/>
                  </a:cubicBezTo>
                  <a:cubicBezTo>
                    <a:pt x="20603" y="481"/>
                    <a:pt x="20589" y="480"/>
                    <a:pt x="20575" y="480"/>
                  </a:cubicBezTo>
                  <a:close/>
                  <a:moveTo>
                    <a:pt x="24281" y="1676"/>
                  </a:moveTo>
                  <a:cubicBezTo>
                    <a:pt x="24111" y="1676"/>
                    <a:pt x="23969" y="1790"/>
                    <a:pt x="23969" y="1960"/>
                  </a:cubicBezTo>
                  <a:cubicBezTo>
                    <a:pt x="23969" y="2102"/>
                    <a:pt x="24111" y="2216"/>
                    <a:pt x="24253" y="2216"/>
                  </a:cubicBezTo>
                  <a:cubicBezTo>
                    <a:pt x="24272" y="2220"/>
                    <a:pt x="24291" y="2223"/>
                    <a:pt x="24311" y="2223"/>
                  </a:cubicBezTo>
                  <a:cubicBezTo>
                    <a:pt x="24411" y="2223"/>
                    <a:pt x="24518" y="2163"/>
                    <a:pt x="24565" y="2045"/>
                  </a:cubicBezTo>
                  <a:cubicBezTo>
                    <a:pt x="24565" y="1875"/>
                    <a:pt x="24452" y="1704"/>
                    <a:pt x="24281" y="1676"/>
                  </a:cubicBezTo>
                  <a:close/>
                  <a:moveTo>
                    <a:pt x="22748" y="1875"/>
                  </a:moveTo>
                  <a:cubicBezTo>
                    <a:pt x="22606" y="1875"/>
                    <a:pt x="22520" y="2017"/>
                    <a:pt x="22520" y="2159"/>
                  </a:cubicBezTo>
                  <a:cubicBezTo>
                    <a:pt x="22520" y="2272"/>
                    <a:pt x="22634" y="2358"/>
                    <a:pt x="22748" y="2358"/>
                  </a:cubicBezTo>
                  <a:cubicBezTo>
                    <a:pt x="22762" y="2360"/>
                    <a:pt x="22777" y="2362"/>
                    <a:pt x="22792" y="2362"/>
                  </a:cubicBezTo>
                  <a:cubicBezTo>
                    <a:pt x="22918" y="2362"/>
                    <a:pt x="23032" y="2258"/>
                    <a:pt x="23032" y="2130"/>
                  </a:cubicBezTo>
                  <a:cubicBezTo>
                    <a:pt x="23003" y="1988"/>
                    <a:pt x="22890" y="1875"/>
                    <a:pt x="22748" y="1875"/>
                  </a:cubicBezTo>
                  <a:close/>
                  <a:moveTo>
                    <a:pt x="2200" y="1843"/>
                  </a:moveTo>
                  <a:cubicBezTo>
                    <a:pt x="2020" y="1843"/>
                    <a:pt x="1872" y="2003"/>
                    <a:pt x="1846" y="2187"/>
                  </a:cubicBezTo>
                  <a:cubicBezTo>
                    <a:pt x="1874" y="2329"/>
                    <a:pt x="1988" y="2471"/>
                    <a:pt x="2158" y="2500"/>
                  </a:cubicBezTo>
                  <a:cubicBezTo>
                    <a:pt x="2357" y="2471"/>
                    <a:pt x="2499" y="2329"/>
                    <a:pt x="2556" y="2130"/>
                  </a:cubicBezTo>
                  <a:cubicBezTo>
                    <a:pt x="2584" y="2017"/>
                    <a:pt x="2414" y="1846"/>
                    <a:pt x="2244" y="1846"/>
                  </a:cubicBezTo>
                  <a:cubicBezTo>
                    <a:pt x="2229" y="1844"/>
                    <a:pt x="2214" y="1843"/>
                    <a:pt x="2200" y="1843"/>
                  </a:cubicBezTo>
                  <a:close/>
                  <a:moveTo>
                    <a:pt x="10536" y="2130"/>
                  </a:moveTo>
                  <a:cubicBezTo>
                    <a:pt x="10366" y="2130"/>
                    <a:pt x="10224" y="2244"/>
                    <a:pt x="10195" y="2414"/>
                  </a:cubicBezTo>
                  <a:cubicBezTo>
                    <a:pt x="10195" y="2556"/>
                    <a:pt x="10309" y="2698"/>
                    <a:pt x="10451" y="2698"/>
                  </a:cubicBezTo>
                  <a:cubicBezTo>
                    <a:pt x="10650" y="2698"/>
                    <a:pt x="10820" y="2556"/>
                    <a:pt x="10820" y="2386"/>
                  </a:cubicBezTo>
                  <a:cubicBezTo>
                    <a:pt x="10820" y="2244"/>
                    <a:pt x="10678" y="2130"/>
                    <a:pt x="10536" y="2130"/>
                  </a:cubicBezTo>
                  <a:close/>
                  <a:moveTo>
                    <a:pt x="19667" y="2382"/>
                  </a:moveTo>
                  <a:cubicBezTo>
                    <a:pt x="19653" y="2382"/>
                    <a:pt x="19638" y="2383"/>
                    <a:pt x="19624" y="2386"/>
                  </a:cubicBezTo>
                  <a:cubicBezTo>
                    <a:pt x="19482" y="2443"/>
                    <a:pt x="19368" y="2613"/>
                    <a:pt x="19397" y="2784"/>
                  </a:cubicBezTo>
                  <a:cubicBezTo>
                    <a:pt x="19397" y="2925"/>
                    <a:pt x="19539" y="3011"/>
                    <a:pt x="19681" y="3011"/>
                  </a:cubicBezTo>
                  <a:cubicBezTo>
                    <a:pt x="19823" y="3011"/>
                    <a:pt x="19908" y="2840"/>
                    <a:pt x="19908" y="2642"/>
                  </a:cubicBezTo>
                  <a:cubicBezTo>
                    <a:pt x="19882" y="2489"/>
                    <a:pt x="19788" y="2382"/>
                    <a:pt x="19667" y="2382"/>
                  </a:cubicBezTo>
                  <a:close/>
                  <a:moveTo>
                    <a:pt x="12609" y="2613"/>
                  </a:moveTo>
                  <a:cubicBezTo>
                    <a:pt x="12467" y="2613"/>
                    <a:pt x="12325" y="2727"/>
                    <a:pt x="12354" y="2897"/>
                  </a:cubicBezTo>
                  <a:cubicBezTo>
                    <a:pt x="12378" y="3021"/>
                    <a:pt x="12468" y="3101"/>
                    <a:pt x="12603" y="3101"/>
                  </a:cubicBezTo>
                  <a:cubicBezTo>
                    <a:pt x="12623" y="3101"/>
                    <a:pt x="12644" y="3100"/>
                    <a:pt x="12666" y="3096"/>
                  </a:cubicBezTo>
                  <a:cubicBezTo>
                    <a:pt x="12780" y="3096"/>
                    <a:pt x="12865" y="3011"/>
                    <a:pt x="12865" y="2897"/>
                  </a:cubicBezTo>
                  <a:lnTo>
                    <a:pt x="12865" y="2869"/>
                  </a:lnTo>
                  <a:cubicBezTo>
                    <a:pt x="12865" y="2727"/>
                    <a:pt x="12751" y="2613"/>
                    <a:pt x="12609" y="2613"/>
                  </a:cubicBezTo>
                  <a:close/>
                  <a:moveTo>
                    <a:pt x="3891" y="2698"/>
                  </a:moveTo>
                  <a:cubicBezTo>
                    <a:pt x="3720" y="2727"/>
                    <a:pt x="3607" y="2869"/>
                    <a:pt x="3607" y="3039"/>
                  </a:cubicBezTo>
                  <a:cubicBezTo>
                    <a:pt x="3635" y="3209"/>
                    <a:pt x="3777" y="3323"/>
                    <a:pt x="3948" y="3351"/>
                  </a:cubicBezTo>
                  <a:cubicBezTo>
                    <a:pt x="4118" y="3295"/>
                    <a:pt x="4232" y="3153"/>
                    <a:pt x="4232" y="2982"/>
                  </a:cubicBezTo>
                  <a:cubicBezTo>
                    <a:pt x="4203" y="2812"/>
                    <a:pt x="4061" y="2698"/>
                    <a:pt x="3891" y="2698"/>
                  </a:cubicBezTo>
                  <a:close/>
                  <a:moveTo>
                    <a:pt x="24991" y="3437"/>
                  </a:moveTo>
                  <a:cubicBezTo>
                    <a:pt x="24996" y="3437"/>
                    <a:pt x="25001" y="3437"/>
                    <a:pt x="25005" y="3437"/>
                  </a:cubicBezTo>
                  <a:lnTo>
                    <a:pt x="25005" y="3437"/>
                  </a:lnTo>
                  <a:cubicBezTo>
                    <a:pt x="25010" y="3437"/>
                    <a:pt x="25015" y="3437"/>
                    <a:pt x="25020" y="3437"/>
                  </a:cubicBezTo>
                  <a:close/>
                  <a:moveTo>
                    <a:pt x="8889" y="3096"/>
                  </a:moveTo>
                  <a:cubicBezTo>
                    <a:pt x="8747" y="3124"/>
                    <a:pt x="8662" y="3266"/>
                    <a:pt x="8690" y="3408"/>
                  </a:cubicBezTo>
                  <a:cubicBezTo>
                    <a:pt x="8690" y="3550"/>
                    <a:pt x="8804" y="3664"/>
                    <a:pt x="8946" y="3664"/>
                  </a:cubicBezTo>
                  <a:cubicBezTo>
                    <a:pt x="9145" y="3664"/>
                    <a:pt x="9287" y="3493"/>
                    <a:pt x="9258" y="3295"/>
                  </a:cubicBezTo>
                  <a:cubicBezTo>
                    <a:pt x="9258" y="3153"/>
                    <a:pt x="9173" y="3096"/>
                    <a:pt x="8889" y="3096"/>
                  </a:cubicBezTo>
                  <a:close/>
                  <a:moveTo>
                    <a:pt x="962" y="3000"/>
                  </a:moveTo>
                  <a:cubicBezTo>
                    <a:pt x="872" y="3000"/>
                    <a:pt x="781" y="3032"/>
                    <a:pt x="738" y="3096"/>
                  </a:cubicBezTo>
                  <a:cubicBezTo>
                    <a:pt x="568" y="3209"/>
                    <a:pt x="511" y="3437"/>
                    <a:pt x="653" y="3579"/>
                  </a:cubicBezTo>
                  <a:cubicBezTo>
                    <a:pt x="717" y="3643"/>
                    <a:pt x="797" y="3675"/>
                    <a:pt x="881" y="3675"/>
                  </a:cubicBezTo>
                  <a:cubicBezTo>
                    <a:pt x="909" y="3675"/>
                    <a:pt x="937" y="3671"/>
                    <a:pt x="966" y="3664"/>
                  </a:cubicBezTo>
                  <a:cubicBezTo>
                    <a:pt x="1136" y="3607"/>
                    <a:pt x="1221" y="3465"/>
                    <a:pt x="1221" y="3295"/>
                  </a:cubicBezTo>
                  <a:cubicBezTo>
                    <a:pt x="1221" y="3181"/>
                    <a:pt x="1136" y="3067"/>
                    <a:pt x="1051" y="3011"/>
                  </a:cubicBezTo>
                  <a:cubicBezTo>
                    <a:pt x="1022" y="3004"/>
                    <a:pt x="992" y="3000"/>
                    <a:pt x="962" y="3000"/>
                  </a:cubicBezTo>
                  <a:close/>
                  <a:moveTo>
                    <a:pt x="21664" y="3262"/>
                  </a:moveTo>
                  <a:cubicBezTo>
                    <a:pt x="21647" y="3262"/>
                    <a:pt x="21629" y="3263"/>
                    <a:pt x="21612" y="3266"/>
                  </a:cubicBezTo>
                  <a:cubicBezTo>
                    <a:pt x="21470" y="3295"/>
                    <a:pt x="21384" y="3408"/>
                    <a:pt x="21413" y="3550"/>
                  </a:cubicBezTo>
                  <a:cubicBezTo>
                    <a:pt x="21413" y="3677"/>
                    <a:pt x="21527" y="3782"/>
                    <a:pt x="21653" y="3782"/>
                  </a:cubicBezTo>
                  <a:cubicBezTo>
                    <a:pt x="21667" y="3782"/>
                    <a:pt x="21682" y="3780"/>
                    <a:pt x="21697" y="3777"/>
                  </a:cubicBezTo>
                  <a:cubicBezTo>
                    <a:pt x="21839" y="3777"/>
                    <a:pt x="21952" y="3664"/>
                    <a:pt x="21952" y="3522"/>
                  </a:cubicBezTo>
                  <a:cubicBezTo>
                    <a:pt x="21952" y="3369"/>
                    <a:pt x="21815" y="3262"/>
                    <a:pt x="21664" y="3262"/>
                  </a:cubicBezTo>
                  <a:close/>
                  <a:moveTo>
                    <a:pt x="25005" y="3437"/>
                  </a:moveTo>
                  <a:cubicBezTo>
                    <a:pt x="24872" y="3443"/>
                    <a:pt x="24791" y="3527"/>
                    <a:pt x="24764" y="3664"/>
                  </a:cubicBezTo>
                  <a:cubicBezTo>
                    <a:pt x="24764" y="3777"/>
                    <a:pt x="24849" y="3891"/>
                    <a:pt x="24963" y="3919"/>
                  </a:cubicBezTo>
                  <a:cubicBezTo>
                    <a:pt x="24973" y="3922"/>
                    <a:pt x="24983" y="3923"/>
                    <a:pt x="24994" y="3923"/>
                  </a:cubicBezTo>
                  <a:cubicBezTo>
                    <a:pt x="25105" y="3923"/>
                    <a:pt x="25247" y="3793"/>
                    <a:pt x="25247" y="3664"/>
                  </a:cubicBezTo>
                  <a:cubicBezTo>
                    <a:pt x="25219" y="3527"/>
                    <a:pt x="25139" y="3443"/>
                    <a:pt x="25005" y="3437"/>
                  </a:cubicBezTo>
                  <a:close/>
                  <a:moveTo>
                    <a:pt x="11364" y="3802"/>
                  </a:moveTo>
                  <a:cubicBezTo>
                    <a:pt x="11212" y="3802"/>
                    <a:pt x="11073" y="3909"/>
                    <a:pt x="11047" y="4061"/>
                  </a:cubicBezTo>
                  <a:cubicBezTo>
                    <a:pt x="11019" y="4232"/>
                    <a:pt x="11189" y="4402"/>
                    <a:pt x="11416" y="4402"/>
                  </a:cubicBezTo>
                  <a:cubicBezTo>
                    <a:pt x="11558" y="4402"/>
                    <a:pt x="11672" y="4289"/>
                    <a:pt x="11672" y="4147"/>
                  </a:cubicBezTo>
                  <a:cubicBezTo>
                    <a:pt x="11700" y="3976"/>
                    <a:pt x="11587" y="3806"/>
                    <a:pt x="11416" y="3806"/>
                  </a:cubicBezTo>
                  <a:cubicBezTo>
                    <a:pt x="11399" y="3803"/>
                    <a:pt x="11381" y="3802"/>
                    <a:pt x="11364" y="3802"/>
                  </a:cubicBezTo>
                  <a:close/>
                  <a:moveTo>
                    <a:pt x="2300" y="3806"/>
                  </a:moveTo>
                  <a:cubicBezTo>
                    <a:pt x="2102" y="3834"/>
                    <a:pt x="1960" y="4005"/>
                    <a:pt x="1960" y="4203"/>
                  </a:cubicBezTo>
                  <a:cubicBezTo>
                    <a:pt x="1988" y="4345"/>
                    <a:pt x="2102" y="4459"/>
                    <a:pt x="2244" y="4487"/>
                  </a:cubicBezTo>
                  <a:cubicBezTo>
                    <a:pt x="2442" y="4459"/>
                    <a:pt x="2641" y="4289"/>
                    <a:pt x="2641" y="4090"/>
                  </a:cubicBezTo>
                  <a:cubicBezTo>
                    <a:pt x="2613" y="3919"/>
                    <a:pt x="2442" y="3806"/>
                    <a:pt x="2300" y="3806"/>
                  </a:cubicBezTo>
                  <a:close/>
                  <a:moveTo>
                    <a:pt x="4430" y="4118"/>
                  </a:moveTo>
                  <a:cubicBezTo>
                    <a:pt x="4288" y="4118"/>
                    <a:pt x="4175" y="4203"/>
                    <a:pt x="4146" y="4345"/>
                  </a:cubicBezTo>
                  <a:cubicBezTo>
                    <a:pt x="4118" y="4516"/>
                    <a:pt x="4260" y="4658"/>
                    <a:pt x="4430" y="4658"/>
                  </a:cubicBezTo>
                  <a:cubicBezTo>
                    <a:pt x="4572" y="4658"/>
                    <a:pt x="4686" y="4544"/>
                    <a:pt x="4686" y="4402"/>
                  </a:cubicBezTo>
                  <a:cubicBezTo>
                    <a:pt x="4686" y="4232"/>
                    <a:pt x="4572" y="4118"/>
                    <a:pt x="4430" y="4118"/>
                  </a:cubicBezTo>
                  <a:close/>
                  <a:moveTo>
                    <a:pt x="13291" y="4345"/>
                  </a:moveTo>
                  <a:cubicBezTo>
                    <a:pt x="13120" y="4345"/>
                    <a:pt x="13007" y="4487"/>
                    <a:pt x="13035" y="4658"/>
                  </a:cubicBezTo>
                  <a:cubicBezTo>
                    <a:pt x="13035" y="4828"/>
                    <a:pt x="13149" y="4942"/>
                    <a:pt x="13291" y="4942"/>
                  </a:cubicBezTo>
                  <a:cubicBezTo>
                    <a:pt x="13461" y="4913"/>
                    <a:pt x="13603" y="4771"/>
                    <a:pt x="13575" y="4601"/>
                  </a:cubicBezTo>
                  <a:cubicBezTo>
                    <a:pt x="13575" y="4459"/>
                    <a:pt x="13461" y="4345"/>
                    <a:pt x="13291" y="4345"/>
                  </a:cubicBezTo>
                  <a:close/>
                  <a:moveTo>
                    <a:pt x="23529" y="4482"/>
                  </a:moveTo>
                  <a:cubicBezTo>
                    <a:pt x="23515" y="4482"/>
                    <a:pt x="23501" y="4484"/>
                    <a:pt x="23486" y="4487"/>
                  </a:cubicBezTo>
                  <a:cubicBezTo>
                    <a:pt x="23471" y="4484"/>
                    <a:pt x="23457" y="4483"/>
                    <a:pt x="23443" y="4483"/>
                  </a:cubicBezTo>
                  <a:cubicBezTo>
                    <a:pt x="23322" y="4483"/>
                    <a:pt x="23230" y="4587"/>
                    <a:pt x="23230" y="4715"/>
                  </a:cubicBezTo>
                  <a:lnTo>
                    <a:pt x="23259" y="4715"/>
                  </a:lnTo>
                  <a:cubicBezTo>
                    <a:pt x="23230" y="4857"/>
                    <a:pt x="23344" y="4942"/>
                    <a:pt x="23458" y="4942"/>
                  </a:cubicBezTo>
                  <a:cubicBezTo>
                    <a:pt x="23628" y="4942"/>
                    <a:pt x="23742" y="4828"/>
                    <a:pt x="23713" y="4658"/>
                  </a:cubicBezTo>
                  <a:cubicBezTo>
                    <a:pt x="23689" y="4559"/>
                    <a:pt x="23621" y="4482"/>
                    <a:pt x="23529" y="4482"/>
                  </a:cubicBezTo>
                  <a:close/>
                  <a:moveTo>
                    <a:pt x="19604" y="4316"/>
                  </a:moveTo>
                  <a:cubicBezTo>
                    <a:pt x="19550" y="4316"/>
                    <a:pt x="19490" y="4347"/>
                    <a:pt x="19453" y="4402"/>
                  </a:cubicBezTo>
                  <a:cubicBezTo>
                    <a:pt x="19311" y="4601"/>
                    <a:pt x="19397" y="4885"/>
                    <a:pt x="19595" y="4999"/>
                  </a:cubicBezTo>
                  <a:cubicBezTo>
                    <a:pt x="19613" y="5002"/>
                    <a:pt x="19631" y="5003"/>
                    <a:pt x="19648" y="5003"/>
                  </a:cubicBezTo>
                  <a:cubicBezTo>
                    <a:pt x="19799" y="5003"/>
                    <a:pt x="19939" y="4896"/>
                    <a:pt x="19965" y="4743"/>
                  </a:cubicBezTo>
                  <a:cubicBezTo>
                    <a:pt x="19936" y="4573"/>
                    <a:pt x="19851" y="4431"/>
                    <a:pt x="19709" y="4345"/>
                  </a:cubicBezTo>
                  <a:lnTo>
                    <a:pt x="19681" y="4345"/>
                  </a:lnTo>
                  <a:cubicBezTo>
                    <a:pt x="19660" y="4325"/>
                    <a:pt x="19633" y="4316"/>
                    <a:pt x="19604" y="4316"/>
                  </a:cubicBezTo>
                  <a:close/>
                  <a:moveTo>
                    <a:pt x="9594" y="4852"/>
                  </a:moveTo>
                  <a:cubicBezTo>
                    <a:pt x="9577" y="4852"/>
                    <a:pt x="9560" y="4854"/>
                    <a:pt x="9542" y="4857"/>
                  </a:cubicBezTo>
                  <a:cubicBezTo>
                    <a:pt x="9429" y="4857"/>
                    <a:pt x="9343" y="4970"/>
                    <a:pt x="9372" y="5084"/>
                  </a:cubicBezTo>
                  <a:cubicBezTo>
                    <a:pt x="9372" y="5226"/>
                    <a:pt x="9457" y="5283"/>
                    <a:pt x="9599" y="5339"/>
                  </a:cubicBezTo>
                  <a:cubicBezTo>
                    <a:pt x="9684" y="5311"/>
                    <a:pt x="9798" y="5226"/>
                    <a:pt x="9798" y="5112"/>
                  </a:cubicBezTo>
                  <a:lnTo>
                    <a:pt x="9826" y="5084"/>
                  </a:lnTo>
                  <a:cubicBezTo>
                    <a:pt x="9826" y="4957"/>
                    <a:pt x="9735" y="4852"/>
                    <a:pt x="9594" y="4852"/>
                  </a:cubicBezTo>
                  <a:close/>
                  <a:moveTo>
                    <a:pt x="7895" y="4686"/>
                  </a:moveTo>
                  <a:cubicBezTo>
                    <a:pt x="7753" y="4686"/>
                    <a:pt x="7639" y="4771"/>
                    <a:pt x="7583" y="4913"/>
                  </a:cubicBezTo>
                  <a:cubicBezTo>
                    <a:pt x="7526" y="5027"/>
                    <a:pt x="7526" y="5197"/>
                    <a:pt x="7639" y="5283"/>
                  </a:cubicBezTo>
                  <a:cubicBezTo>
                    <a:pt x="7691" y="5347"/>
                    <a:pt x="7759" y="5376"/>
                    <a:pt x="7827" y="5376"/>
                  </a:cubicBezTo>
                  <a:cubicBezTo>
                    <a:pt x="7909" y="5376"/>
                    <a:pt x="7990" y="5332"/>
                    <a:pt x="8037" y="5254"/>
                  </a:cubicBezTo>
                  <a:cubicBezTo>
                    <a:pt x="8065" y="5197"/>
                    <a:pt x="8094" y="5112"/>
                    <a:pt x="8122" y="5055"/>
                  </a:cubicBezTo>
                  <a:cubicBezTo>
                    <a:pt x="8094" y="4970"/>
                    <a:pt x="8094" y="4885"/>
                    <a:pt x="8065" y="4771"/>
                  </a:cubicBezTo>
                  <a:lnTo>
                    <a:pt x="8065" y="4800"/>
                  </a:lnTo>
                  <a:cubicBezTo>
                    <a:pt x="8037" y="4715"/>
                    <a:pt x="7980" y="4686"/>
                    <a:pt x="7895" y="4686"/>
                  </a:cubicBezTo>
                  <a:close/>
                  <a:moveTo>
                    <a:pt x="3173" y="4924"/>
                  </a:moveTo>
                  <a:cubicBezTo>
                    <a:pt x="3059" y="4924"/>
                    <a:pt x="2954" y="5001"/>
                    <a:pt x="2954" y="5112"/>
                  </a:cubicBezTo>
                  <a:cubicBezTo>
                    <a:pt x="2897" y="5283"/>
                    <a:pt x="2982" y="5453"/>
                    <a:pt x="3152" y="5510"/>
                  </a:cubicBezTo>
                  <a:cubicBezTo>
                    <a:pt x="3294" y="5510"/>
                    <a:pt x="3436" y="5396"/>
                    <a:pt x="3436" y="5254"/>
                  </a:cubicBezTo>
                  <a:cubicBezTo>
                    <a:pt x="3465" y="5112"/>
                    <a:pt x="3408" y="4970"/>
                    <a:pt x="3266" y="4942"/>
                  </a:cubicBezTo>
                  <a:cubicBezTo>
                    <a:pt x="3236" y="4930"/>
                    <a:pt x="3204" y="4924"/>
                    <a:pt x="3173" y="4924"/>
                  </a:cubicBezTo>
                  <a:close/>
                  <a:moveTo>
                    <a:pt x="355" y="5108"/>
                  </a:moveTo>
                  <a:cubicBezTo>
                    <a:pt x="341" y="5108"/>
                    <a:pt x="327" y="5109"/>
                    <a:pt x="312" y="5112"/>
                  </a:cubicBezTo>
                  <a:cubicBezTo>
                    <a:pt x="142" y="5141"/>
                    <a:pt x="0" y="5283"/>
                    <a:pt x="28" y="5453"/>
                  </a:cubicBezTo>
                  <a:cubicBezTo>
                    <a:pt x="28" y="5595"/>
                    <a:pt x="170" y="5709"/>
                    <a:pt x="312" y="5737"/>
                  </a:cubicBezTo>
                  <a:lnTo>
                    <a:pt x="312" y="5709"/>
                  </a:lnTo>
                  <a:cubicBezTo>
                    <a:pt x="483" y="5680"/>
                    <a:pt x="625" y="5538"/>
                    <a:pt x="596" y="5368"/>
                  </a:cubicBezTo>
                  <a:cubicBezTo>
                    <a:pt x="571" y="5215"/>
                    <a:pt x="477" y="5108"/>
                    <a:pt x="355" y="5108"/>
                  </a:cubicBezTo>
                  <a:close/>
                  <a:moveTo>
                    <a:pt x="25020" y="5368"/>
                  </a:moveTo>
                  <a:cubicBezTo>
                    <a:pt x="24906" y="5396"/>
                    <a:pt x="24821" y="5481"/>
                    <a:pt x="24821" y="5623"/>
                  </a:cubicBezTo>
                  <a:cubicBezTo>
                    <a:pt x="24821" y="5737"/>
                    <a:pt x="24934" y="5879"/>
                    <a:pt x="25048" y="5879"/>
                  </a:cubicBezTo>
                  <a:cubicBezTo>
                    <a:pt x="25190" y="5851"/>
                    <a:pt x="25304" y="5737"/>
                    <a:pt x="25304" y="5595"/>
                  </a:cubicBezTo>
                  <a:cubicBezTo>
                    <a:pt x="25279" y="5471"/>
                    <a:pt x="25189" y="5391"/>
                    <a:pt x="25073" y="5391"/>
                  </a:cubicBezTo>
                  <a:cubicBezTo>
                    <a:pt x="25056" y="5391"/>
                    <a:pt x="25038" y="5393"/>
                    <a:pt x="25020" y="5396"/>
                  </a:cubicBezTo>
                  <a:lnTo>
                    <a:pt x="25020" y="5368"/>
                  </a:lnTo>
                  <a:close/>
                  <a:moveTo>
                    <a:pt x="22009" y="5851"/>
                  </a:moveTo>
                  <a:cubicBezTo>
                    <a:pt x="21839" y="5879"/>
                    <a:pt x="21754" y="5993"/>
                    <a:pt x="21754" y="6135"/>
                  </a:cubicBezTo>
                  <a:cubicBezTo>
                    <a:pt x="21754" y="6248"/>
                    <a:pt x="21867" y="6362"/>
                    <a:pt x="21981" y="6362"/>
                  </a:cubicBezTo>
                  <a:cubicBezTo>
                    <a:pt x="21996" y="6365"/>
                    <a:pt x="22010" y="6366"/>
                    <a:pt x="22025" y="6366"/>
                  </a:cubicBezTo>
                  <a:cubicBezTo>
                    <a:pt x="22151" y="6366"/>
                    <a:pt x="22265" y="6262"/>
                    <a:pt x="22265" y="6135"/>
                  </a:cubicBezTo>
                  <a:cubicBezTo>
                    <a:pt x="22265" y="5993"/>
                    <a:pt x="22151" y="5851"/>
                    <a:pt x="22009" y="5851"/>
                  </a:cubicBezTo>
                  <a:close/>
                  <a:moveTo>
                    <a:pt x="12865" y="5964"/>
                  </a:moveTo>
                  <a:cubicBezTo>
                    <a:pt x="12723" y="5993"/>
                    <a:pt x="12609" y="6106"/>
                    <a:pt x="12638" y="6248"/>
                  </a:cubicBezTo>
                  <a:cubicBezTo>
                    <a:pt x="12638" y="6375"/>
                    <a:pt x="12752" y="6480"/>
                    <a:pt x="12877" y="6480"/>
                  </a:cubicBezTo>
                  <a:cubicBezTo>
                    <a:pt x="12892" y="6480"/>
                    <a:pt x="12907" y="6478"/>
                    <a:pt x="12922" y="6475"/>
                  </a:cubicBezTo>
                  <a:cubicBezTo>
                    <a:pt x="13035" y="6447"/>
                    <a:pt x="13120" y="6333"/>
                    <a:pt x="13120" y="6220"/>
                  </a:cubicBezTo>
                  <a:cubicBezTo>
                    <a:pt x="13120" y="6078"/>
                    <a:pt x="13007" y="5964"/>
                    <a:pt x="12865" y="5964"/>
                  </a:cubicBezTo>
                  <a:close/>
                  <a:moveTo>
                    <a:pt x="1903" y="6106"/>
                  </a:moveTo>
                  <a:cubicBezTo>
                    <a:pt x="1789" y="6135"/>
                    <a:pt x="1704" y="6277"/>
                    <a:pt x="1704" y="6390"/>
                  </a:cubicBezTo>
                  <a:cubicBezTo>
                    <a:pt x="1704" y="6589"/>
                    <a:pt x="1846" y="6759"/>
                    <a:pt x="2045" y="6788"/>
                  </a:cubicBezTo>
                  <a:cubicBezTo>
                    <a:pt x="2215" y="6759"/>
                    <a:pt x="2329" y="6646"/>
                    <a:pt x="2357" y="6475"/>
                  </a:cubicBezTo>
                  <a:cubicBezTo>
                    <a:pt x="2357" y="6305"/>
                    <a:pt x="2102" y="6106"/>
                    <a:pt x="1903" y="6106"/>
                  </a:cubicBezTo>
                  <a:close/>
                  <a:moveTo>
                    <a:pt x="10678" y="6277"/>
                  </a:moveTo>
                  <a:cubicBezTo>
                    <a:pt x="10536" y="6277"/>
                    <a:pt x="10422" y="6390"/>
                    <a:pt x="10422" y="6561"/>
                  </a:cubicBezTo>
                  <a:cubicBezTo>
                    <a:pt x="10451" y="6674"/>
                    <a:pt x="10536" y="6759"/>
                    <a:pt x="10650" y="6788"/>
                  </a:cubicBezTo>
                  <a:cubicBezTo>
                    <a:pt x="10820" y="6788"/>
                    <a:pt x="10934" y="6674"/>
                    <a:pt x="10934" y="6532"/>
                  </a:cubicBezTo>
                  <a:cubicBezTo>
                    <a:pt x="10962" y="6390"/>
                    <a:pt x="10820" y="6277"/>
                    <a:pt x="10678" y="6277"/>
                  </a:cubicBezTo>
                  <a:close/>
                  <a:moveTo>
                    <a:pt x="20140" y="6386"/>
                  </a:moveTo>
                  <a:cubicBezTo>
                    <a:pt x="19999" y="6386"/>
                    <a:pt x="19908" y="6490"/>
                    <a:pt x="19908" y="6617"/>
                  </a:cubicBezTo>
                  <a:cubicBezTo>
                    <a:pt x="19908" y="6753"/>
                    <a:pt x="20011" y="6888"/>
                    <a:pt x="20168" y="6900"/>
                  </a:cubicBezTo>
                  <a:lnTo>
                    <a:pt x="20168" y="6900"/>
                  </a:lnTo>
                  <a:cubicBezTo>
                    <a:pt x="20308" y="6871"/>
                    <a:pt x="20419" y="6758"/>
                    <a:pt x="20419" y="6617"/>
                  </a:cubicBezTo>
                  <a:cubicBezTo>
                    <a:pt x="20391" y="6475"/>
                    <a:pt x="20305" y="6390"/>
                    <a:pt x="20192" y="6390"/>
                  </a:cubicBezTo>
                  <a:cubicBezTo>
                    <a:pt x="20174" y="6387"/>
                    <a:pt x="20157" y="6386"/>
                    <a:pt x="20140" y="6386"/>
                  </a:cubicBezTo>
                  <a:close/>
                  <a:moveTo>
                    <a:pt x="4799" y="6305"/>
                  </a:moveTo>
                  <a:cubicBezTo>
                    <a:pt x="4658" y="6305"/>
                    <a:pt x="4516" y="6419"/>
                    <a:pt x="4516" y="6589"/>
                  </a:cubicBezTo>
                  <a:cubicBezTo>
                    <a:pt x="4487" y="6731"/>
                    <a:pt x="4572" y="6873"/>
                    <a:pt x="4714" y="6901"/>
                  </a:cubicBezTo>
                  <a:cubicBezTo>
                    <a:pt x="4885" y="6901"/>
                    <a:pt x="5055" y="6759"/>
                    <a:pt x="5055" y="6589"/>
                  </a:cubicBezTo>
                  <a:cubicBezTo>
                    <a:pt x="5055" y="6447"/>
                    <a:pt x="4941" y="6333"/>
                    <a:pt x="4799" y="6305"/>
                  </a:cubicBezTo>
                  <a:close/>
                  <a:moveTo>
                    <a:pt x="20168" y="6900"/>
                  </a:moveTo>
                  <a:cubicBezTo>
                    <a:pt x="20166" y="6901"/>
                    <a:pt x="20165" y="6901"/>
                    <a:pt x="20163" y="6901"/>
                  </a:cubicBezTo>
                  <a:lnTo>
                    <a:pt x="20192" y="6901"/>
                  </a:lnTo>
                  <a:cubicBezTo>
                    <a:pt x="20184" y="6901"/>
                    <a:pt x="20176" y="6901"/>
                    <a:pt x="20168" y="6900"/>
                  </a:cubicBezTo>
                  <a:close/>
                  <a:moveTo>
                    <a:pt x="7412" y="6561"/>
                  </a:moveTo>
                  <a:cubicBezTo>
                    <a:pt x="7270" y="6561"/>
                    <a:pt x="7157" y="6703"/>
                    <a:pt x="7157" y="6845"/>
                  </a:cubicBezTo>
                  <a:cubicBezTo>
                    <a:pt x="7185" y="6987"/>
                    <a:pt x="7299" y="7072"/>
                    <a:pt x="7441" y="7072"/>
                  </a:cubicBezTo>
                  <a:cubicBezTo>
                    <a:pt x="7583" y="7072"/>
                    <a:pt x="7696" y="6930"/>
                    <a:pt x="7696" y="6788"/>
                  </a:cubicBezTo>
                  <a:cubicBezTo>
                    <a:pt x="7668" y="6646"/>
                    <a:pt x="7554" y="6561"/>
                    <a:pt x="7412" y="6561"/>
                  </a:cubicBezTo>
                  <a:close/>
                  <a:moveTo>
                    <a:pt x="1051" y="7185"/>
                  </a:moveTo>
                  <a:lnTo>
                    <a:pt x="1051" y="7185"/>
                  </a:lnTo>
                  <a:cubicBezTo>
                    <a:pt x="880" y="7214"/>
                    <a:pt x="795" y="7356"/>
                    <a:pt x="824" y="7498"/>
                  </a:cubicBezTo>
                  <a:cubicBezTo>
                    <a:pt x="824" y="7640"/>
                    <a:pt x="937" y="7753"/>
                    <a:pt x="1079" y="7782"/>
                  </a:cubicBezTo>
                  <a:cubicBezTo>
                    <a:pt x="1250" y="7753"/>
                    <a:pt x="1392" y="7611"/>
                    <a:pt x="1392" y="7441"/>
                  </a:cubicBezTo>
                  <a:cubicBezTo>
                    <a:pt x="1368" y="7301"/>
                    <a:pt x="1249" y="7199"/>
                    <a:pt x="1112" y="7199"/>
                  </a:cubicBezTo>
                  <a:cubicBezTo>
                    <a:pt x="1083" y="7199"/>
                    <a:pt x="1053" y="7204"/>
                    <a:pt x="1022" y="7214"/>
                  </a:cubicBezTo>
                  <a:lnTo>
                    <a:pt x="1051" y="7185"/>
                  </a:lnTo>
                  <a:close/>
                  <a:moveTo>
                    <a:pt x="24203" y="7550"/>
                  </a:moveTo>
                  <a:cubicBezTo>
                    <a:pt x="24192" y="7550"/>
                    <a:pt x="24180" y="7552"/>
                    <a:pt x="24168" y="7555"/>
                  </a:cubicBezTo>
                  <a:cubicBezTo>
                    <a:pt x="24054" y="7555"/>
                    <a:pt x="23969" y="7668"/>
                    <a:pt x="23969" y="7782"/>
                  </a:cubicBezTo>
                  <a:cubicBezTo>
                    <a:pt x="23969" y="7924"/>
                    <a:pt x="24054" y="8037"/>
                    <a:pt x="24168" y="8037"/>
                  </a:cubicBezTo>
                  <a:cubicBezTo>
                    <a:pt x="24310" y="8009"/>
                    <a:pt x="24395" y="7895"/>
                    <a:pt x="24395" y="7753"/>
                  </a:cubicBezTo>
                  <a:cubicBezTo>
                    <a:pt x="24395" y="7652"/>
                    <a:pt x="24304" y="7550"/>
                    <a:pt x="24203" y="7550"/>
                  </a:cubicBezTo>
                  <a:close/>
                  <a:moveTo>
                    <a:pt x="9145" y="7668"/>
                  </a:moveTo>
                  <a:cubicBezTo>
                    <a:pt x="9003" y="7668"/>
                    <a:pt x="8917" y="7753"/>
                    <a:pt x="8889" y="7895"/>
                  </a:cubicBezTo>
                  <a:cubicBezTo>
                    <a:pt x="8861" y="8037"/>
                    <a:pt x="8946" y="8179"/>
                    <a:pt x="9116" y="8208"/>
                  </a:cubicBezTo>
                  <a:cubicBezTo>
                    <a:pt x="9134" y="8211"/>
                    <a:pt x="9152" y="8213"/>
                    <a:pt x="9170" y="8213"/>
                  </a:cubicBezTo>
                  <a:cubicBezTo>
                    <a:pt x="9292" y="8213"/>
                    <a:pt x="9400" y="8129"/>
                    <a:pt x="9400" y="7981"/>
                  </a:cubicBezTo>
                  <a:cubicBezTo>
                    <a:pt x="9429" y="7839"/>
                    <a:pt x="9287" y="7697"/>
                    <a:pt x="9145" y="7668"/>
                  </a:cubicBezTo>
                  <a:close/>
                  <a:moveTo>
                    <a:pt x="11757" y="7697"/>
                  </a:moveTo>
                  <a:cubicBezTo>
                    <a:pt x="11587" y="7697"/>
                    <a:pt x="11416" y="7810"/>
                    <a:pt x="11388" y="7981"/>
                  </a:cubicBezTo>
                  <a:cubicBezTo>
                    <a:pt x="11388" y="8151"/>
                    <a:pt x="11502" y="8321"/>
                    <a:pt x="11672" y="8350"/>
                  </a:cubicBezTo>
                  <a:cubicBezTo>
                    <a:pt x="11871" y="8321"/>
                    <a:pt x="12013" y="8151"/>
                    <a:pt x="12013" y="7952"/>
                  </a:cubicBezTo>
                  <a:lnTo>
                    <a:pt x="12041" y="7952"/>
                  </a:lnTo>
                  <a:cubicBezTo>
                    <a:pt x="12013" y="7810"/>
                    <a:pt x="11899" y="7725"/>
                    <a:pt x="11757" y="7697"/>
                  </a:cubicBezTo>
                  <a:close/>
                  <a:moveTo>
                    <a:pt x="22432" y="7854"/>
                  </a:moveTo>
                  <a:cubicBezTo>
                    <a:pt x="22274" y="7854"/>
                    <a:pt x="22151" y="7978"/>
                    <a:pt x="22151" y="8122"/>
                  </a:cubicBezTo>
                  <a:cubicBezTo>
                    <a:pt x="22151" y="8236"/>
                    <a:pt x="22265" y="8350"/>
                    <a:pt x="22378" y="8350"/>
                  </a:cubicBezTo>
                  <a:cubicBezTo>
                    <a:pt x="22396" y="8353"/>
                    <a:pt x="22415" y="8355"/>
                    <a:pt x="22432" y="8355"/>
                  </a:cubicBezTo>
                  <a:cubicBezTo>
                    <a:pt x="22555" y="8355"/>
                    <a:pt x="22666" y="8271"/>
                    <a:pt x="22691" y="8122"/>
                  </a:cubicBezTo>
                  <a:cubicBezTo>
                    <a:pt x="22719" y="8009"/>
                    <a:pt x="22634" y="7895"/>
                    <a:pt x="22520" y="7867"/>
                  </a:cubicBezTo>
                  <a:cubicBezTo>
                    <a:pt x="22490" y="7858"/>
                    <a:pt x="22460" y="7854"/>
                    <a:pt x="22432" y="7854"/>
                  </a:cubicBezTo>
                  <a:close/>
                  <a:moveTo>
                    <a:pt x="25559" y="7753"/>
                  </a:moveTo>
                  <a:cubicBezTo>
                    <a:pt x="25389" y="7753"/>
                    <a:pt x="25218" y="7924"/>
                    <a:pt x="25247" y="8122"/>
                  </a:cubicBezTo>
                  <a:cubicBezTo>
                    <a:pt x="25275" y="8293"/>
                    <a:pt x="25417" y="8406"/>
                    <a:pt x="25616" y="8406"/>
                  </a:cubicBezTo>
                  <a:cubicBezTo>
                    <a:pt x="25786" y="8378"/>
                    <a:pt x="25900" y="8208"/>
                    <a:pt x="25900" y="8037"/>
                  </a:cubicBezTo>
                  <a:cubicBezTo>
                    <a:pt x="25900" y="7867"/>
                    <a:pt x="25730" y="7753"/>
                    <a:pt x="25559" y="7753"/>
                  </a:cubicBezTo>
                  <a:close/>
                  <a:moveTo>
                    <a:pt x="3152" y="8321"/>
                  </a:moveTo>
                  <a:cubicBezTo>
                    <a:pt x="3010" y="8321"/>
                    <a:pt x="2897" y="8435"/>
                    <a:pt x="2897" y="8577"/>
                  </a:cubicBezTo>
                  <a:cubicBezTo>
                    <a:pt x="2897" y="8719"/>
                    <a:pt x="3039" y="8832"/>
                    <a:pt x="3181" y="8832"/>
                  </a:cubicBezTo>
                  <a:cubicBezTo>
                    <a:pt x="3294" y="8832"/>
                    <a:pt x="3380" y="8719"/>
                    <a:pt x="3408" y="8605"/>
                  </a:cubicBezTo>
                  <a:cubicBezTo>
                    <a:pt x="3408" y="8463"/>
                    <a:pt x="3294" y="8350"/>
                    <a:pt x="3152" y="8350"/>
                  </a:cubicBezTo>
                  <a:lnTo>
                    <a:pt x="3152" y="8321"/>
                  </a:lnTo>
                  <a:close/>
                  <a:moveTo>
                    <a:pt x="6620" y="8601"/>
                  </a:moveTo>
                  <a:cubicBezTo>
                    <a:pt x="6601" y="8601"/>
                    <a:pt x="6581" y="8602"/>
                    <a:pt x="6560" y="8605"/>
                  </a:cubicBezTo>
                  <a:cubicBezTo>
                    <a:pt x="6418" y="8634"/>
                    <a:pt x="6333" y="8747"/>
                    <a:pt x="6333" y="8889"/>
                  </a:cubicBezTo>
                  <a:cubicBezTo>
                    <a:pt x="6333" y="9060"/>
                    <a:pt x="6475" y="9202"/>
                    <a:pt x="6645" y="9202"/>
                  </a:cubicBezTo>
                  <a:cubicBezTo>
                    <a:pt x="6816" y="9173"/>
                    <a:pt x="6929" y="9031"/>
                    <a:pt x="6958" y="8889"/>
                  </a:cubicBezTo>
                  <a:cubicBezTo>
                    <a:pt x="6932" y="8711"/>
                    <a:pt x="6792" y="8601"/>
                    <a:pt x="6620" y="8601"/>
                  </a:cubicBezTo>
                  <a:close/>
                  <a:moveTo>
                    <a:pt x="4771" y="8605"/>
                  </a:moveTo>
                  <a:cubicBezTo>
                    <a:pt x="4601" y="8605"/>
                    <a:pt x="4487" y="8747"/>
                    <a:pt x="4487" y="8918"/>
                  </a:cubicBezTo>
                  <a:cubicBezTo>
                    <a:pt x="4487" y="9073"/>
                    <a:pt x="4606" y="9205"/>
                    <a:pt x="4756" y="9205"/>
                  </a:cubicBezTo>
                  <a:cubicBezTo>
                    <a:pt x="4770" y="9205"/>
                    <a:pt x="4785" y="9204"/>
                    <a:pt x="4799" y="9202"/>
                  </a:cubicBezTo>
                  <a:cubicBezTo>
                    <a:pt x="4817" y="9204"/>
                    <a:pt x="4833" y="9205"/>
                    <a:pt x="4850" y="9205"/>
                  </a:cubicBezTo>
                  <a:cubicBezTo>
                    <a:pt x="5022" y="9205"/>
                    <a:pt x="5138" y="9073"/>
                    <a:pt x="5112" y="8918"/>
                  </a:cubicBezTo>
                  <a:cubicBezTo>
                    <a:pt x="5112" y="8747"/>
                    <a:pt x="4970" y="8605"/>
                    <a:pt x="4771" y="8605"/>
                  </a:cubicBezTo>
                  <a:close/>
                  <a:moveTo>
                    <a:pt x="20703" y="8974"/>
                  </a:moveTo>
                  <a:cubicBezTo>
                    <a:pt x="20561" y="8974"/>
                    <a:pt x="20447" y="9116"/>
                    <a:pt x="20476" y="9202"/>
                  </a:cubicBezTo>
                  <a:lnTo>
                    <a:pt x="20504" y="9202"/>
                  </a:lnTo>
                  <a:cubicBezTo>
                    <a:pt x="20504" y="9315"/>
                    <a:pt x="20618" y="9400"/>
                    <a:pt x="20731" y="9400"/>
                  </a:cubicBezTo>
                  <a:cubicBezTo>
                    <a:pt x="20816" y="9372"/>
                    <a:pt x="20902" y="9315"/>
                    <a:pt x="20902" y="9202"/>
                  </a:cubicBezTo>
                  <a:cubicBezTo>
                    <a:pt x="20902" y="9088"/>
                    <a:pt x="20816" y="8974"/>
                    <a:pt x="20703" y="8974"/>
                  </a:cubicBezTo>
                  <a:close/>
                  <a:moveTo>
                    <a:pt x="27093" y="8918"/>
                  </a:moveTo>
                  <a:lnTo>
                    <a:pt x="27093" y="8946"/>
                  </a:lnTo>
                  <a:cubicBezTo>
                    <a:pt x="26894" y="8946"/>
                    <a:pt x="26752" y="9145"/>
                    <a:pt x="26752" y="9315"/>
                  </a:cubicBezTo>
                  <a:cubicBezTo>
                    <a:pt x="26752" y="9497"/>
                    <a:pt x="26871" y="9631"/>
                    <a:pt x="27021" y="9631"/>
                  </a:cubicBezTo>
                  <a:cubicBezTo>
                    <a:pt x="27035" y="9631"/>
                    <a:pt x="27050" y="9630"/>
                    <a:pt x="27064" y="9628"/>
                  </a:cubicBezTo>
                  <a:cubicBezTo>
                    <a:pt x="27263" y="9628"/>
                    <a:pt x="27405" y="9457"/>
                    <a:pt x="27405" y="9258"/>
                  </a:cubicBezTo>
                  <a:cubicBezTo>
                    <a:pt x="27405" y="9088"/>
                    <a:pt x="27263" y="8946"/>
                    <a:pt x="27093" y="8918"/>
                  </a:cubicBezTo>
                  <a:close/>
                  <a:moveTo>
                    <a:pt x="7980" y="9230"/>
                  </a:moveTo>
                  <a:cubicBezTo>
                    <a:pt x="7810" y="9230"/>
                    <a:pt x="7668" y="9372"/>
                    <a:pt x="7668" y="9542"/>
                  </a:cubicBezTo>
                  <a:cubicBezTo>
                    <a:pt x="7668" y="9684"/>
                    <a:pt x="7781" y="9798"/>
                    <a:pt x="7923" y="9826"/>
                  </a:cubicBezTo>
                  <a:cubicBezTo>
                    <a:pt x="7938" y="9829"/>
                    <a:pt x="7953" y="9831"/>
                    <a:pt x="7968" y="9831"/>
                  </a:cubicBezTo>
                  <a:cubicBezTo>
                    <a:pt x="8099" y="9831"/>
                    <a:pt x="8236" y="9724"/>
                    <a:pt x="8236" y="9571"/>
                  </a:cubicBezTo>
                  <a:cubicBezTo>
                    <a:pt x="8264" y="9400"/>
                    <a:pt x="8122" y="9258"/>
                    <a:pt x="7980" y="9230"/>
                  </a:cubicBezTo>
                  <a:close/>
                  <a:moveTo>
                    <a:pt x="10067" y="9333"/>
                  </a:moveTo>
                  <a:cubicBezTo>
                    <a:pt x="9961" y="9333"/>
                    <a:pt x="9863" y="9370"/>
                    <a:pt x="9798" y="9457"/>
                  </a:cubicBezTo>
                  <a:cubicBezTo>
                    <a:pt x="9684" y="9542"/>
                    <a:pt x="9627" y="9684"/>
                    <a:pt x="9713" y="9798"/>
                  </a:cubicBezTo>
                  <a:cubicBezTo>
                    <a:pt x="9766" y="9887"/>
                    <a:pt x="9863" y="9931"/>
                    <a:pt x="9964" y="9931"/>
                  </a:cubicBezTo>
                  <a:cubicBezTo>
                    <a:pt x="10024" y="9931"/>
                    <a:pt x="10085" y="9915"/>
                    <a:pt x="10138" y="9883"/>
                  </a:cubicBezTo>
                  <a:cubicBezTo>
                    <a:pt x="10280" y="9741"/>
                    <a:pt x="10366" y="9571"/>
                    <a:pt x="10337" y="9400"/>
                  </a:cubicBezTo>
                  <a:cubicBezTo>
                    <a:pt x="10337" y="9400"/>
                    <a:pt x="10280" y="9372"/>
                    <a:pt x="10167" y="9344"/>
                  </a:cubicBezTo>
                  <a:cubicBezTo>
                    <a:pt x="10133" y="9337"/>
                    <a:pt x="10100" y="9333"/>
                    <a:pt x="10067" y="9333"/>
                  </a:cubicBezTo>
                  <a:close/>
                  <a:moveTo>
                    <a:pt x="3263" y="9538"/>
                  </a:moveTo>
                  <a:cubicBezTo>
                    <a:pt x="3096" y="9538"/>
                    <a:pt x="2976" y="9645"/>
                    <a:pt x="2925" y="9798"/>
                  </a:cubicBezTo>
                  <a:cubicBezTo>
                    <a:pt x="2897" y="9940"/>
                    <a:pt x="3010" y="10082"/>
                    <a:pt x="3152" y="10110"/>
                  </a:cubicBezTo>
                  <a:cubicBezTo>
                    <a:pt x="3167" y="10113"/>
                    <a:pt x="3182" y="10114"/>
                    <a:pt x="3196" y="10114"/>
                  </a:cubicBezTo>
                  <a:cubicBezTo>
                    <a:pt x="3379" y="10114"/>
                    <a:pt x="3550" y="9952"/>
                    <a:pt x="3550" y="9741"/>
                  </a:cubicBezTo>
                  <a:cubicBezTo>
                    <a:pt x="3550" y="9628"/>
                    <a:pt x="3465" y="9542"/>
                    <a:pt x="3323" y="9542"/>
                  </a:cubicBezTo>
                  <a:cubicBezTo>
                    <a:pt x="3302" y="9540"/>
                    <a:pt x="3282" y="9538"/>
                    <a:pt x="3263" y="9538"/>
                  </a:cubicBezTo>
                  <a:close/>
                  <a:moveTo>
                    <a:pt x="24111" y="9656"/>
                  </a:moveTo>
                  <a:lnTo>
                    <a:pt x="24111" y="9684"/>
                  </a:lnTo>
                  <a:cubicBezTo>
                    <a:pt x="24089" y="9681"/>
                    <a:pt x="24068" y="9679"/>
                    <a:pt x="24047" y="9679"/>
                  </a:cubicBezTo>
                  <a:cubicBezTo>
                    <a:pt x="23906" y="9679"/>
                    <a:pt x="23795" y="9763"/>
                    <a:pt x="23770" y="9912"/>
                  </a:cubicBezTo>
                  <a:cubicBezTo>
                    <a:pt x="23713" y="10054"/>
                    <a:pt x="23827" y="10224"/>
                    <a:pt x="23997" y="10252"/>
                  </a:cubicBezTo>
                  <a:cubicBezTo>
                    <a:pt x="24015" y="10256"/>
                    <a:pt x="24034" y="10258"/>
                    <a:pt x="24052" y="10258"/>
                  </a:cubicBezTo>
                  <a:cubicBezTo>
                    <a:pt x="24180" y="10258"/>
                    <a:pt x="24313" y="10174"/>
                    <a:pt x="24338" y="10025"/>
                  </a:cubicBezTo>
                  <a:cubicBezTo>
                    <a:pt x="24395" y="9855"/>
                    <a:pt x="24281" y="9684"/>
                    <a:pt x="24111" y="9656"/>
                  </a:cubicBezTo>
                  <a:close/>
                  <a:moveTo>
                    <a:pt x="21579" y="9879"/>
                  </a:moveTo>
                  <a:cubicBezTo>
                    <a:pt x="21562" y="9879"/>
                    <a:pt x="21544" y="9880"/>
                    <a:pt x="21526" y="9883"/>
                  </a:cubicBezTo>
                  <a:cubicBezTo>
                    <a:pt x="21384" y="9883"/>
                    <a:pt x="21271" y="10025"/>
                    <a:pt x="21271" y="10167"/>
                  </a:cubicBezTo>
                  <a:cubicBezTo>
                    <a:pt x="21297" y="10323"/>
                    <a:pt x="21441" y="10455"/>
                    <a:pt x="21596" y="10455"/>
                  </a:cubicBezTo>
                  <a:cubicBezTo>
                    <a:pt x="21611" y="10455"/>
                    <a:pt x="21625" y="10454"/>
                    <a:pt x="21640" y="10451"/>
                  </a:cubicBezTo>
                  <a:cubicBezTo>
                    <a:pt x="21754" y="10394"/>
                    <a:pt x="21867" y="10252"/>
                    <a:pt x="21867" y="10110"/>
                  </a:cubicBezTo>
                  <a:cubicBezTo>
                    <a:pt x="21842" y="9983"/>
                    <a:pt x="21725" y="9879"/>
                    <a:pt x="21579" y="9879"/>
                  </a:cubicBezTo>
                  <a:close/>
                  <a:moveTo>
                    <a:pt x="25900" y="9968"/>
                  </a:moveTo>
                  <a:cubicBezTo>
                    <a:pt x="25730" y="9968"/>
                    <a:pt x="25644" y="10110"/>
                    <a:pt x="25673" y="10281"/>
                  </a:cubicBezTo>
                  <a:lnTo>
                    <a:pt x="25673" y="10252"/>
                  </a:lnTo>
                  <a:cubicBezTo>
                    <a:pt x="25673" y="10394"/>
                    <a:pt x="25758" y="10480"/>
                    <a:pt x="25900" y="10480"/>
                  </a:cubicBezTo>
                  <a:cubicBezTo>
                    <a:pt x="26042" y="10480"/>
                    <a:pt x="26155" y="10366"/>
                    <a:pt x="26155" y="10224"/>
                  </a:cubicBezTo>
                  <a:cubicBezTo>
                    <a:pt x="26155" y="10082"/>
                    <a:pt x="26042" y="9968"/>
                    <a:pt x="25900" y="9968"/>
                  </a:cubicBezTo>
                  <a:close/>
                  <a:moveTo>
                    <a:pt x="8889" y="10451"/>
                  </a:moveTo>
                  <a:cubicBezTo>
                    <a:pt x="8747" y="10451"/>
                    <a:pt x="8633" y="10565"/>
                    <a:pt x="8633" y="10707"/>
                  </a:cubicBezTo>
                  <a:cubicBezTo>
                    <a:pt x="8662" y="10849"/>
                    <a:pt x="8747" y="10934"/>
                    <a:pt x="8861" y="10934"/>
                  </a:cubicBezTo>
                  <a:cubicBezTo>
                    <a:pt x="9031" y="10934"/>
                    <a:pt x="9145" y="10820"/>
                    <a:pt x="9116" y="10678"/>
                  </a:cubicBezTo>
                  <a:cubicBezTo>
                    <a:pt x="9116" y="10565"/>
                    <a:pt x="9059" y="10451"/>
                    <a:pt x="8917" y="10451"/>
                  </a:cubicBezTo>
                  <a:close/>
                  <a:moveTo>
                    <a:pt x="19411" y="10301"/>
                  </a:moveTo>
                  <a:cubicBezTo>
                    <a:pt x="19261" y="10301"/>
                    <a:pt x="19111" y="10394"/>
                    <a:pt x="19084" y="10593"/>
                  </a:cubicBezTo>
                  <a:cubicBezTo>
                    <a:pt x="19084" y="10792"/>
                    <a:pt x="19226" y="10934"/>
                    <a:pt x="19425" y="10962"/>
                  </a:cubicBezTo>
                  <a:cubicBezTo>
                    <a:pt x="19595" y="10962"/>
                    <a:pt x="19737" y="10820"/>
                    <a:pt x="19737" y="10650"/>
                  </a:cubicBezTo>
                  <a:cubicBezTo>
                    <a:pt x="19752" y="10423"/>
                    <a:pt x="19582" y="10301"/>
                    <a:pt x="19411" y="10301"/>
                  </a:cubicBezTo>
                  <a:close/>
                  <a:moveTo>
                    <a:pt x="6106" y="10508"/>
                  </a:moveTo>
                  <a:cubicBezTo>
                    <a:pt x="5935" y="10536"/>
                    <a:pt x="5793" y="10678"/>
                    <a:pt x="5793" y="10877"/>
                  </a:cubicBezTo>
                  <a:cubicBezTo>
                    <a:pt x="5819" y="11059"/>
                    <a:pt x="5940" y="11193"/>
                    <a:pt x="6113" y="11193"/>
                  </a:cubicBezTo>
                  <a:cubicBezTo>
                    <a:pt x="6129" y="11193"/>
                    <a:pt x="6146" y="11192"/>
                    <a:pt x="6163" y="11190"/>
                  </a:cubicBezTo>
                  <a:cubicBezTo>
                    <a:pt x="6503" y="11076"/>
                    <a:pt x="6475" y="10593"/>
                    <a:pt x="6106" y="10508"/>
                  </a:cubicBezTo>
                  <a:close/>
                  <a:moveTo>
                    <a:pt x="22833" y="10991"/>
                  </a:moveTo>
                  <a:cubicBezTo>
                    <a:pt x="22662" y="10991"/>
                    <a:pt x="22577" y="11104"/>
                    <a:pt x="22577" y="11246"/>
                  </a:cubicBezTo>
                  <a:lnTo>
                    <a:pt x="22549" y="11246"/>
                  </a:lnTo>
                  <a:cubicBezTo>
                    <a:pt x="22522" y="11410"/>
                    <a:pt x="22670" y="11488"/>
                    <a:pt x="22824" y="11488"/>
                  </a:cubicBezTo>
                  <a:cubicBezTo>
                    <a:pt x="22990" y="11488"/>
                    <a:pt x="23161" y="11395"/>
                    <a:pt x="23117" y="11218"/>
                  </a:cubicBezTo>
                  <a:cubicBezTo>
                    <a:pt x="23088" y="11076"/>
                    <a:pt x="22975" y="10991"/>
                    <a:pt x="22833" y="10991"/>
                  </a:cubicBezTo>
                  <a:close/>
                  <a:moveTo>
                    <a:pt x="2276" y="11270"/>
                  </a:moveTo>
                  <a:cubicBezTo>
                    <a:pt x="2125" y="11270"/>
                    <a:pt x="1985" y="11378"/>
                    <a:pt x="1960" y="11530"/>
                  </a:cubicBezTo>
                  <a:cubicBezTo>
                    <a:pt x="1960" y="11701"/>
                    <a:pt x="2073" y="11871"/>
                    <a:pt x="2244" y="11900"/>
                  </a:cubicBezTo>
                  <a:cubicBezTo>
                    <a:pt x="2442" y="11871"/>
                    <a:pt x="2556" y="11729"/>
                    <a:pt x="2556" y="11559"/>
                  </a:cubicBezTo>
                  <a:cubicBezTo>
                    <a:pt x="2556" y="11417"/>
                    <a:pt x="2471" y="11303"/>
                    <a:pt x="2329" y="11275"/>
                  </a:cubicBezTo>
                  <a:cubicBezTo>
                    <a:pt x="2311" y="11272"/>
                    <a:pt x="2294" y="11270"/>
                    <a:pt x="2276" y="11270"/>
                  </a:cubicBezTo>
                  <a:close/>
                  <a:moveTo>
                    <a:pt x="3834" y="11275"/>
                  </a:moveTo>
                  <a:lnTo>
                    <a:pt x="3834" y="11303"/>
                  </a:lnTo>
                  <a:cubicBezTo>
                    <a:pt x="3664" y="11303"/>
                    <a:pt x="3522" y="11474"/>
                    <a:pt x="3578" y="11672"/>
                  </a:cubicBezTo>
                  <a:cubicBezTo>
                    <a:pt x="3607" y="11786"/>
                    <a:pt x="3720" y="11900"/>
                    <a:pt x="3891" y="11900"/>
                  </a:cubicBezTo>
                  <a:cubicBezTo>
                    <a:pt x="4061" y="11871"/>
                    <a:pt x="4175" y="11729"/>
                    <a:pt x="4146" y="11559"/>
                  </a:cubicBezTo>
                  <a:cubicBezTo>
                    <a:pt x="4146" y="11388"/>
                    <a:pt x="4004" y="11275"/>
                    <a:pt x="3834" y="11275"/>
                  </a:cubicBezTo>
                  <a:close/>
                  <a:moveTo>
                    <a:pt x="27462" y="11360"/>
                  </a:moveTo>
                  <a:cubicBezTo>
                    <a:pt x="27291" y="11360"/>
                    <a:pt x="27121" y="11502"/>
                    <a:pt x="27121" y="11672"/>
                  </a:cubicBezTo>
                  <a:cubicBezTo>
                    <a:pt x="27121" y="11843"/>
                    <a:pt x="27235" y="11985"/>
                    <a:pt x="27377" y="12042"/>
                  </a:cubicBezTo>
                  <a:cubicBezTo>
                    <a:pt x="27391" y="12044"/>
                    <a:pt x="27406" y="12045"/>
                    <a:pt x="27420" y="12045"/>
                  </a:cubicBezTo>
                  <a:cubicBezTo>
                    <a:pt x="27600" y="12045"/>
                    <a:pt x="27746" y="11887"/>
                    <a:pt x="27746" y="11729"/>
                  </a:cubicBezTo>
                  <a:cubicBezTo>
                    <a:pt x="27746" y="11559"/>
                    <a:pt x="27632" y="11417"/>
                    <a:pt x="27462" y="11360"/>
                  </a:cubicBezTo>
                  <a:close/>
                  <a:moveTo>
                    <a:pt x="24906" y="11587"/>
                  </a:moveTo>
                  <a:lnTo>
                    <a:pt x="24906" y="11616"/>
                  </a:lnTo>
                  <a:cubicBezTo>
                    <a:pt x="24736" y="11616"/>
                    <a:pt x="24594" y="11729"/>
                    <a:pt x="24594" y="11900"/>
                  </a:cubicBezTo>
                  <a:cubicBezTo>
                    <a:pt x="24594" y="12070"/>
                    <a:pt x="24707" y="12184"/>
                    <a:pt x="24849" y="12184"/>
                  </a:cubicBezTo>
                  <a:cubicBezTo>
                    <a:pt x="24867" y="12186"/>
                    <a:pt x="24884" y="12188"/>
                    <a:pt x="24901" y="12188"/>
                  </a:cubicBezTo>
                  <a:cubicBezTo>
                    <a:pt x="25048" y="12188"/>
                    <a:pt x="25164" y="12081"/>
                    <a:pt x="25190" y="11928"/>
                  </a:cubicBezTo>
                  <a:cubicBezTo>
                    <a:pt x="25218" y="11758"/>
                    <a:pt x="25076" y="11587"/>
                    <a:pt x="24906" y="11587"/>
                  </a:cubicBezTo>
                  <a:close/>
                  <a:moveTo>
                    <a:pt x="20958" y="11644"/>
                  </a:moveTo>
                  <a:cubicBezTo>
                    <a:pt x="20788" y="11672"/>
                    <a:pt x="20646" y="11786"/>
                    <a:pt x="20646" y="11956"/>
                  </a:cubicBezTo>
                  <a:cubicBezTo>
                    <a:pt x="20674" y="12098"/>
                    <a:pt x="20788" y="12212"/>
                    <a:pt x="20930" y="12212"/>
                  </a:cubicBezTo>
                  <a:cubicBezTo>
                    <a:pt x="21072" y="12184"/>
                    <a:pt x="21186" y="12070"/>
                    <a:pt x="21186" y="11928"/>
                  </a:cubicBezTo>
                  <a:cubicBezTo>
                    <a:pt x="21186" y="11786"/>
                    <a:pt x="21072" y="11701"/>
                    <a:pt x="20958" y="11672"/>
                  </a:cubicBezTo>
                  <a:lnTo>
                    <a:pt x="20958" y="11644"/>
                  </a:lnTo>
                  <a:close/>
                  <a:moveTo>
                    <a:pt x="7805" y="11725"/>
                  </a:moveTo>
                  <a:cubicBezTo>
                    <a:pt x="7788" y="11725"/>
                    <a:pt x="7770" y="11726"/>
                    <a:pt x="7753" y="11729"/>
                  </a:cubicBezTo>
                  <a:cubicBezTo>
                    <a:pt x="7327" y="11729"/>
                    <a:pt x="7327" y="12354"/>
                    <a:pt x="7753" y="12354"/>
                  </a:cubicBezTo>
                  <a:cubicBezTo>
                    <a:pt x="7923" y="12354"/>
                    <a:pt x="8094" y="12212"/>
                    <a:pt x="8094" y="12013"/>
                  </a:cubicBezTo>
                  <a:cubicBezTo>
                    <a:pt x="8094" y="11835"/>
                    <a:pt x="7956" y="11725"/>
                    <a:pt x="7805" y="11725"/>
                  </a:cubicBezTo>
                  <a:close/>
                  <a:moveTo>
                    <a:pt x="9679" y="12037"/>
                  </a:moveTo>
                  <a:cubicBezTo>
                    <a:pt x="9662" y="12037"/>
                    <a:pt x="9645" y="12039"/>
                    <a:pt x="9627" y="12042"/>
                  </a:cubicBezTo>
                  <a:cubicBezTo>
                    <a:pt x="9485" y="12070"/>
                    <a:pt x="9372" y="12184"/>
                    <a:pt x="9400" y="12326"/>
                  </a:cubicBezTo>
                  <a:cubicBezTo>
                    <a:pt x="9400" y="12504"/>
                    <a:pt x="9538" y="12614"/>
                    <a:pt x="9689" y="12614"/>
                  </a:cubicBezTo>
                  <a:cubicBezTo>
                    <a:pt x="9706" y="12614"/>
                    <a:pt x="9724" y="12612"/>
                    <a:pt x="9741" y="12610"/>
                  </a:cubicBezTo>
                  <a:cubicBezTo>
                    <a:pt x="9883" y="12581"/>
                    <a:pt x="9996" y="12439"/>
                    <a:pt x="9968" y="12297"/>
                  </a:cubicBezTo>
                  <a:lnTo>
                    <a:pt x="9968" y="12297"/>
                  </a:lnTo>
                  <a:lnTo>
                    <a:pt x="9968" y="12326"/>
                  </a:lnTo>
                  <a:cubicBezTo>
                    <a:pt x="9968" y="12147"/>
                    <a:pt x="9831" y="12037"/>
                    <a:pt x="9679" y="12037"/>
                  </a:cubicBezTo>
                  <a:close/>
                  <a:moveTo>
                    <a:pt x="5424" y="12297"/>
                  </a:moveTo>
                  <a:cubicBezTo>
                    <a:pt x="5169" y="12297"/>
                    <a:pt x="5027" y="12581"/>
                    <a:pt x="5197" y="12780"/>
                  </a:cubicBezTo>
                  <a:cubicBezTo>
                    <a:pt x="5253" y="12836"/>
                    <a:pt x="5324" y="12861"/>
                    <a:pt x="5394" y="12861"/>
                  </a:cubicBezTo>
                  <a:cubicBezTo>
                    <a:pt x="5538" y="12861"/>
                    <a:pt x="5680" y="12753"/>
                    <a:pt x="5680" y="12581"/>
                  </a:cubicBezTo>
                  <a:cubicBezTo>
                    <a:pt x="5651" y="12439"/>
                    <a:pt x="5538" y="12326"/>
                    <a:pt x="5424" y="12326"/>
                  </a:cubicBezTo>
                  <a:lnTo>
                    <a:pt x="5424" y="12297"/>
                  </a:lnTo>
                  <a:close/>
                  <a:moveTo>
                    <a:pt x="18495" y="12719"/>
                  </a:moveTo>
                  <a:cubicBezTo>
                    <a:pt x="18324" y="12719"/>
                    <a:pt x="18204" y="12851"/>
                    <a:pt x="18176" y="13030"/>
                  </a:cubicBezTo>
                  <a:lnTo>
                    <a:pt x="18176" y="13030"/>
                  </a:lnTo>
                  <a:cubicBezTo>
                    <a:pt x="18176" y="13023"/>
                    <a:pt x="18175" y="13015"/>
                    <a:pt x="18175" y="13007"/>
                  </a:cubicBezTo>
                  <a:lnTo>
                    <a:pt x="18175" y="13036"/>
                  </a:lnTo>
                  <a:cubicBezTo>
                    <a:pt x="18176" y="13034"/>
                    <a:pt x="18176" y="13032"/>
                    <a:pt x="18176" y="13030"/>
                  </a:cubicBezTo>
                  <a:lnTo>
                    <a:pt x="18176" y="13030"/>
                  </a:lnTo>
                  <a:cubicBezTo>
                    <a:pt x="18189" y="13219"/>
                    <a:pt x="18354" y="13376"/>
                    <a:pt x="18545" y="13376"/>
                  </a:cubicBezTo>
                  <a:cubicBezTo>
                    <a:pt x="18971" y="13376"/>
                    <a:pt x="18971" y="12723"/>
                    <a:pt x="18545" y="12723"/>
                  </a:cubicBezTo>
                  <a:cubicBezTo>
                    <a:pt x="18528" y="12721"/>
                    <a:pt x="18511" y="12719"/>
                    <a:pt x="18495" y="12719"/>
                  </a:cubicBezTo>
                  <a:close/>
                  <a:moveTo>
                    <a:pt x="26184" y="12780"/>
                  </a:moveTo>
                  <a:cubicBezTo>
                    <a:pt x="25985" y="12780"/>
                    <a:pt x="25843" y="12950"/>
                    <a:pt x="25843" y="13149"/>
                  </a:cubicBezTo>
                  <a:cubicBezTo>
                    <a:pt x="25869" y="13279"/>
                    <a:pt x="25990" y="13408"/>
                    <a:pt x="26140" y="13408"/>
                  </a:cubicBezTo>
                  <a:cubicBezTo>
                    <a:pt x="26154" y="13408"/>
                    <a:pt x="26169" y="13407"/>
                    <a:pt x="26184" y="13405"/>
                  </a:cubicBezTo>
                  <a:cubicBezTo>
                    <a:pt x="26354" y="13376"/>
                    <a:pt x="26468" y="13206"/>
                    <a:pt x="26468" y="13064"/>
                  </a:cubicBezTo>
                  <a:cubicBezTo>
                    <a:pt x="26439" y="12922"/>
                    <a:pt x="26326" y="12808"/>
                    <a:pt x="26184" y="12780"/>
                  </a:cubicBezTo>
                  <a:close/>
                  <a:moveTo>
                    <a:pt x="22151" y="13064"/>
                  </a:moveTo>
                  <a:cubicBezTo>
                    <a:pt x="21782" y="13121"/>
                    <a:pt x="21810" y="13689"/>
                    <a:pt x="22180" y="13717"/>
                  </a:cubicBezTo>
                  <a:cubicBezTo>
                    <a:pt x="22350" y="13689"/>
                    <a:pt x="22492" y="13518"/>
                    <a:pt x="22492" y="13348"/>
                  </a:cubicBezTo>
                  <a:cubicBezTo>
                    <a:pt x="22464" y="13177"/>
                    <a:pt x="22322" y="13064"/>
                    <a:pt x="22151" y="13064"/>
                  </a:cubicBezTo>
                  <a:close/>
                  <a:moveTo>
                    <a:pt x="2108" y="13399"/>
                  </a:moveTo>
                  <a:cubicBezTo>
                    <a:pt x="2088" y="13399"/>
                    <a:pt x="2066" y="13401"/>
                    <a:pt x="2045" y="13405"/>
                  </a:cubicBezTo>
                  <a:cubicBezTo>
                    <a:pt x="1903" y="13433"/>
                    <a:pt x="1818" y="13547"/>
                    <a:pt x="1818" y="13689"/>
                  </a:cubicBezTo>
                  <a:cubicBezTo>
                    <a:pt x="1846" y="13859"/>
                    <a:pt x="1988" y="13973"/>
                    <a:pt x="2130" y="14001"/>
                  </a:cubicBezTo>
                  <a:cubicBezTo>
                    <a:pt x="2300" y="13944"/>
                    <a:pt x="2414" y="13802"/>
                    <a:pt x="2414" y="13632"/>
                  </a:cubicBezTo>
                  <a:cubicBezTo>
                    <a:pt x="2364" y="13483"/>
                    <a:pt x="2250" y="13399"/>
                    <a:pt x="2108" y="13399"/>
                  </a:cubicBezTo>
                  <a:close/>
                  <a:moveTo>
                    <a:pt x="24010" y="13515"/>
                  </a:moveTo>
                  <a:cubicBezTo>
                    <a:pt x="23860" y="13515"/>
                    <a:pt x="23739" y="13647"/>
                    <a:pt x="23713" y="13802"/>
                  </a:cubicBezTo>
                  <a:cubicBezTo>
                    <a:pt x="23742" y="13944"/>
                    <a:pt x="23855" y="14058"/>
                    <a:pt x="23997" y="14058"/>
                  </a:cubicBezTo>
                  <a:cubicBezTo>
                    <a:pt x="24012" y="14061"/>
                    <a:pt x="24027" y="14062"/>
                    <a:pt x="24041" y="14062"/>
                  </a:cubicBezTo>
                  <a:cubicBezTo>
                    <a:pt x="24167" y="14062"/>
                    <a:pt x="24281" y="13958"/>
                    <a:pt x="24281" y="13831"/>
                  </a:cubicBezTo>
                  <a:cubicBezTo>
                    <a:pt x="24310" y="13660"/>
                    <a:pt x="24196" y="13547"/>
                    <a:pt x="24054" y="13518"/>
                  </a:cubicBezTo>
                  <a:cubicBezTo>
                    <a:pt x="24039" y="13516"/>
                    <a:pt x="24025" y="13515"/>
                    <a:pt x="24010" y="13515"/>
                  </a:cubicBezTo>
                  <a:close/>
                  <a:moveTo>
                    <a:pt x="7312" y="13712"/>
                  </a:moveTo>
                  <a:cubicBezTo>
                    <a:pt x="7201" y="13712"/>
                    <a:pt x="7087" y="13791"/>
                    <a:pt x="7071" y="13944"/>
                  </a:cubicBezTo>
                  <a:cubicBezTo>
                    <a:pt x="7071" y="14046"/>
                    <a:pt x="7140" y="14147"/>
                    <a:pt x="7256" y="14147"/>
                  </a:cubicBezTo>
                  <a:cubicBezTo>
                    <a:pt x="7269" y="14147"/>
                    <a:pt x="7284" y="14146"/>
                    <a:pt x="7299" y="14143"/>
                  </a:cubicBezTo>
                  <a:cubicBezTo>
                    <a:pt x="7311" y="14146"/>
                    <a:pt x="7323" y="14147"/>
                    <a:pt x="7335" y="14147"/>
                  </a:cubicBezTo>
                  <a:cubicBezTo>
                    <a:pt x="7459" y="14147"/>
                    <a:pt x="7552" y="14017"/>
                    <a:pt x="7526" y="13887"/>
                  </a:cubicBezTo>
                  <a:cubicBezTo>
                    <a:pt x="7500" y="13770"/>
                    <a:pt x="7407" y="13712"/>
                    <a:pt x="7312" y="13712"/>
                  </a:cubicBezTo>
                  <a:close/>
                  <a:moveTo>
                    <a:pt x="20050" y="13547"/>
                  </a:moveTo>
                  <a:cubicBezTo>
                    <a:pt x="19879" y="13575"/>
                    <a:pt x="19766" y="13689"/>
                    <a:pt x="19766" y="13859"/>
                  </a:cubicBezTo>
                  <a:cubicBezTo>
                    <a:pt x="19766" y="14029"/>
                    <a:pt x="19908" y="14171"/>
                    <a:pt x="20078" y="14171"/>
                  </a:cubicBezTo>
                  <a:cubicBezTo>
                    <a:pt x="20249" y="14143"/>
                    <a:pt x="20362" y="14001"/>
                    <a:pt x="20362" y="13859"/>
                  </a:cubicBezTo>
                  <a:cubicBezTo>
                    <a:pt x="20362" y="13689"/>
                    <a:pt x="20220" y="13547"/>
                    <a:pt x="20050" y="13547"/>
                  </a:cubicBezTo>
                  <a:close/>
                  <a:moveTo>
                    <a:pt x="10138" y="13745"/>
                  </a:moveTo>
                  <a:cubicBezTo>
                    <a:pt x="9968" y="13774"/>
                    <a:pt x="9826" y="13887"/>
                    <a:pt x="9826" y="14058"/>
                  </a:cubicBezTo>
                  <a:cubicBezTo>
                    <a:pt x="9826" y="14228"/>
                    <a:pt x="9940" y="14342"/>
                    <a:pt x="10110" y="14370"/>
                  </a:cubicBezTo>
                  <a:cubicBezTo>
                    <a:pt x="10280" y="14370"/>
                    <a:pt x="10422" y="14257"/>
                    <a:pt x="10422" y="14086"/>
                  </a:cubicBezTo>
                  <a:cubicBezTo>
                    <a:pt x="10422" y="13916"/>
                    <a:pt x="10309" y="13774"/>
                    <a:pt x="10138" y="13745"/>
                  </a:cubicBezTo>
                  <a:close/>
                  <a:moveTo>
                    <a:pt x="4516" y="13887"/>
                  </a:moveTo>
                  <a:lnTo>
                    <a:pt x="4516" y="13916"/>
                  </a:lnTo>
                  <a:cubicBezTo>
                    <a:pt x="4374" y="13916"/>
                    <a:pt x="4260" y="14029"/>
                    <a:pt x="4260" y="14171"/>
                  </a:cubicBezTo>
                  <a:cubicBezTo>
                    <a:pt x="4232" y="14342"/>
                    <a:pt x="4374" y="14484"/>
                    <a:pt x="4544" y="14484"/>
                  </a:cubicBezTo>
                  <a:cubicBezTo>
                    <a:pt x="4714" y="14484"/>
                    <a:pt x="4828" y="14342"/>
                    <a:pt x="4828" y="14200"/>
                  </a:cubicBezTo>
                  <a:cubicBezTo>
                    <a:pt x="4828" y="14029"/>
                    <a:pt x="4686" y="13887"/>
                    <a:pt x="4516" y="13887"/>
                  </a:cubicBezTo>
                  <a:close/>
                  <a:moveTo>
                    <a:pt x="27291" y="13802"/>
                  </a:moveTo>
                  <a:cubicBezTo>
                    <a:pt x="27093" y="13831"/>
                    <a:pt x="26951" y="14001"/>
                    <a:pt x="26979" y="14200"/>
                  </a:cubicBezTo>
                  <a:cubicBezTo>
                    <a:pt x="26951" y="14370"/>
                    <a:pt x="27093" y="14512"/>
                    <a:pt x="27291" y="14512"/>
                  </a:cubicBezTo>
                  <a:cubicBezTo>
                    <a:pt x="27632" y="14427"/>
                    <a:pt x="27632" y="13916"/>
                    <a:pt x="27291" y="13802"/>
                  </a:cubicBezTo>
                  <a:close/>
                  <a:moveTo>
                    <a:pt x="8662" y="14228"/>
                  </a:moveTo>
                  <a:cubicBezTo>
                    <a:pt x="8520" y="14228"/>
                    <a:pt x="8406" y="14342"/>
                    <a:pt x="8406" y="14484"/>
                  </a:cubicBezTo>
                  <a:cubicBezTo>
                    <a:pt x="8435" y="14626"/>
                    <a:pt x="8548" y="14739"/>
                    <a:pt x="8690" y="14739"/>
                  </a:cubicBezTo>
                  <a:cubicBezTo>
                    <a:pt x="8804" y="14711"/>
                    <a:pt x="8889" y="14626"/>
                    <a:pt x="8889" y="14512"/>
                  </a:cubicBezTo>
                  <a:lnTo>
                    <a:pt x="8917" y="14512"/>
                  </a:lnTo>
                  <a:cubicBezTo>
                    <a:pt x="8917" y="14370"/>
                    <a:pt x="8804" y="14228"/>
                    <a:pt x="8662" y="14228"/>
                  </a:cubicBezTo>
                  <a:close/>
                  <a:moveTo>
                    <a:pt x="21640" y="14967"/>
                  </a:moveTo>
                  <a:lnTo>
                    <a:pt x="21640" y="14995"/>
                  </a:lnTo>
                  <a:cubicBezTo>
                    <a:pt x="21470" y="14995"/>
                    <a:pt x="21328" y="15109"/>
                    <a:pt x="21328" y="15279"/>
                  </a:cubicBezTo>
                  <a:cubicBezTo>
                    <a:pt x="21328" y="15449"/>
                    <a:pt x="21470" y="15591"/>
                    <a:pt x="21640" y="15591"/>
                  </a:cubicBezTo>
                  <a:cubicBezTo>
                    <a:pt x="21810" y="15591"/>
                    <a:pt x="21952" y="15449"/>
                    <a:pt x="21952" y="15307"/>
                  </a:cubicBezTo>
                  <a:cubicBezTo>
                    <a:pt x="21952" y="15137"/>
                    <a:pt x="21810" y="14967"/>
                    <a:pt x="21640" y="14967"/>
                  </a:cubicBezTo>
                  <a:close/>
                  <a:moveTo>
                    <a:pt x="17835" y="14938"/>
                  </a:moveTo>
                  <a:cubicBezTo>
                    <a:pt x="17636" y="14995"/>
                    <a:pt x="17522" y="15165"/>
                    <a:pt x="17551" y="15364"/>
                  </a:cubicBezTo>
                  <a:cubicBezTo>
                    <a:pt x="17576" y="15517"/>
                    <a:pt x="17693" y="15624"/>
                    <a:pt x="17840" y="15624"/>
                  </a:cubicBezTo>
                  <a:cubicBezTo>
                    <a:pt x="17857" y="15624"/>
                    <a:pt x="17874" y="15623"/>
                    <a:pt x="17891" y="15620"/>
                  </a:cubicBezTo>
                  <a:cubicBezTo>
                    <a:pt x="18090" y="15620"/>
                    <a:pt x="18261" y="15449"/>
                    <a:pt x="18232" y="15251"/>
                  </a:cubicBezTo>
                  <a:cubicBezTo>
                    <a:pt x="18204" y="15052"/>
                    <a:pt x="18033" y="14938"/>
                    <a:pt x="17835" y="14938"/>
                  </a:cubicBezTo>
                  <a:close/>
                  <a:moveTo>
                    <a:pt x="24622" y="15393"/>
                  </a:moveTo>
                  <a:cubicBezTo>
                    <a:pt x="24480" y="15393"/>
                    <a:pt x="24366" y="15506"/>
                    <a:pt x="24310" y="15648"/>
                  </a:cubicBezTo>
                  <a:lnTo>
                    <a:pt x="24338" y="15648"/>
                  </a:lnTo>
                  <a:cubicBezTo>
                    <a:pt x="24310" y="15819"/>
                    <a:pt x="24452" y="15961"/>
                    <a:pt x="24622" y="15989"/>
                  </a:cubicBezTo>
                  <a:cubicBezTo>
                    <a:pt x="24764" y="15961"/>
                    <a:pt x="24906" y="15819"/>
                    <a:pt x="24906" y="15648"/>
                  </a:cubicBezTo>
                  <a:cubicBezTo>
                    <a:pt x="24878" y="15506"/>
                    <a:pt x="24764" y="15393"/>
                    <a:pt x="24622" y="15393"/>
                  </a:cubicBezTo>
                  <a:close/>
                  <a:moveTo>
                    <a:pt x="5277" y="15559"/>
                  </a:moveTo>
                  <a:cubicBezTo>
                    <a:pt x="5260" y="15559"/>
                    <a:pt x="5243" y="15560"/>
                    <a:pt x="5225" y="15563"/>
                  </a:cubicBezTo>
                  <a:cubicBezTo>
                    <a:pt x="5055" y="15563"/>
                    <a:pt x="4913" y="15705"/>
                    <a:pt x="4941" y="15875"/>
                  </a:cubicBezTo>
                  <a:cubicBezTo>
                    <a:pt x="4941" y="16031"/>
                    <a:pt x="5060" y="16163"/>
                    <a:pt x="5210" y="16163"/>
                  </a:cubicBezTo>
                  <a:cubicBezTo>
                    <a:pt x="5225" y="16163"/>
                    <a:pt x="5239" y="16162"/>
                    <a:pt x="5254" y="16159"/>
                  </a:cubicBezTo>
                  <a:cubicBezTo>
                    <a:pt x="5424" y="16131"/>
                    <a:pt x="5566" y="15989"/>
                    <a:pt x="5538" y="15819"/>
                  </a:cubicBezTo>
                  <a:cubicBezTo>
                    <a:pt x="5538" y="15666"/>
                    <a:pt x="5424" y="15559"/>
                    <a:pt x="5277" y="15559"/>
                  </a:cubicBezTo>
                  <a:close/>
                  <a:moveTo>
                    <a:pt x="2755" y="15563"/>
                  </a:moveTo>
                  <a:cubicBezTo>
                    <a:pt x="2613" y="15563"/>
                    <a:pt x="2528" y="15705"/>
                    <a:pt x="2556" y="15904"/>
                  </a:cubicBezTo>
                  <a:cubicBezTo>
                    <a:pt x="2556" y="16059"/>
                    <a:pt x="2698" y="16191"/>
                    <a:pt x="2853" y="16191"/>
                  </a:cubicBezTo>
                  <a:cubicBezTo>
                    <a:pt x="2867" y="16191"/>
                    <a:pt x="2882" y="16190"/>
                    <a:pt x="2897" y="16188"/>
                  </a:cubicBezTo>
                  <a:cubicBezTo>
                    <a:pt x="3039" y="16159"/>
                    <a:pt x="3152" y="16046"/>
                    <a:pt x="3152" y="15875"/>
                  </a:cubicBezTo>
                  <a:cubicBezTo>
                    <a:pt x="3124" y="15705"/>
                    <a:pt x="2954" y="15563"/>
                    <a:pt x="2755" y="15563"/>
                  </a:cubicBezTo>
                  <a:close/>
                  <a:moveTo>
                    <a:pt x="10280" y="15790"/>
                  </a:moveTo>
                  <a:cubicBezTo>
                    <a:pt x="10138" y="15790"/>
                    <a:pt x="10025" y="15932"/>
                    <a:pt x="10025" y="16074"/>
                  </a:cubicBezTo>
                  <a:cubicBezTo>
                    <a:pt x="10025" y="16201"/>
                    <a:pt x="10139" y="16306"/>
                    <a:pt x="10265" y="16306"/>
                  </a:cubicBezTo>
                  <a:cubicBezTo>
                    <a:pt x="10279" y="16306"/>
                    <a:pt x="10294" y="16304"/>
                    <a:pt x="10309" y="16301"/>
                  </a:cubicBezTo>
                  <a:cubicBezTo>
                    <a:pt x="10422" y="16301"/>
                    <a:pt x="10536" y="16188"/>
                    <a:pt x="10536" y="16074"/>
                  </a:cubicBezTo>
                  <a:cubicBezTo>
                    <a:pt x="10536" y="15904"/>
                    <a:pt x="10422" y="15790"/>
                    <a:pt x="10280" y="15790"/>
                  </a:cubicBezTo>
                  <a:close/>
                  <a:moveTo>
                    <a:pt x="19539" y="15961"/>
                  </a:moveTo>
                  <a:cubicBezTo>
                    <a:pt x="19425" y="15961"/>
                    <a:pt x="19311" y="16017"/>
                    <a:pt x="19311" y="16159"/>
                  </a:cubicBezTo>
                  <a:cubicBezTo>
                    <a:pt x="19340" y="16330"/>
                    <a:pt x="19425" y="16358"/>
                    <a:pt x="19539" y="16415"/>
                  </a:cubicBezTo>
                  <a:cubicBezTo>
                    <a:pt x="19652" y="16387"/>
                    <a:pt x="19737" y="16301"/>
                    <a:pt x="19737" y="16188"/>
                  </a:cubicBezTo>
                  <a:lnTo>
                    <a:pt x="19766" y="16188"/>
                  </a:lnTo>
                  <a:cubicBezTo>
                    <a:pt x="19766" y="16074"/>
                    <a:pt x="19681" y="15961"/>
                    <a:pt x="19539" y="15961"/>
                  </a:cubicBezTo>
                  <a:close/>
                  <a:moveTo>
                    <a:pt x="26297" y="15961"/>
                  </a:moveTo>
                  <a:cubicBezTo>
                    <a:pt x="26127" y="15961"/>
                    <a:pt x="25985" y="16103"/>
                    <a:pt x="25985" y="16273"/>
                  </a:cubicBezTo>
                  <a:cubicBezTo>
                    <a:pt x="26013" y="16415"/>
                    <a:pt x="26155" y="16557"/>
                    <a:pt x="26297" y="16557"/>
                  </a:cubicBezTo>
                  <a:cubicBezTo>
                    <a:pt x="26468" y="16557"/>
                    <a:pt x="26610" y="16415"/>
                    <a:pt x="26610" y="16245"/>
                  </a:cubicBezTo>
                  <a:cubicBezTo>
                    <a:pt x="26610" y="16074"/>
                    <a:pt x="26468" y="15961"/>
                    <a:pt x="26297" y="15961"/>
                  </a:cubicBezTo>
                  <a:close/>
                  <a:moveTo>
                    <a:pt x="7781" y="15982"/>
                  </a:moveTo>
                  <a:cubicBezTo>
                    <a:pt x="7625" y="15982"/>
                    <a:pt x="7469" y="16088"/>
                    <a:pt x="7469" y="16301"/>
                  </a:cubicBezTo>
                  <a:lnTo>
                    <a:pt x="7469" y="16273"/>
                  </a:lnTo>
                  <a:lnTo>
                    <a:pt x="7469" y="16273"/>
                  </a:lnTo>
                  <a:cubicBezTo>
                    <a:pt x="7441" y="16443"/>
                    <a:pt x="7554" y="16614"/>
                    <a:pt x="7725" y="16614"/>
                  </a:cubicBezTo>
                  <a:cubicBezTo>
                    <a:pt x="7739" y="16616"/>
                    <a:pt x="7754" y="16617"/>
                    <a:pt x="7768" y="16617"/>
                  </a:cubicBezTo>
                  <a:cubicBezTo>
                    <a:pt x="7948" y="16617"/>
                    <a:pt x="8094" y="16459"/>
                    <a:pt x="8094" y="16301"/>
                  </a:cubicBezTo>
                  <a:cubicBezTo>
                    <a:pt x="8094" y="16088"/>
                    <a:pt x="7938" y="15982"/>
                    <a:pt x="7781" y="15982"/>
                  </a:cubicBezTo>
                  <a:close/>
                  <a:moveTo>
                    <a:pt x="6630" y="16979"/>
                  </a:moveTo>
                  <a:cubicBezTo>
                    <a:pt x="6475" y="16979"/>
                    <a:pt x="6333" y="17111"/>
                    <a:pt x="6333" y="17267"/>
                  </a:cubicBezTo>
                  <a:cubicBezTo>
                    <a:pt x="6333" y="17437"/>
                    <a:pt x="6447" y="17579"/>
                    <a:pt x="6617" y="17579"/>
                  </a:cubicBezTo>
                  <a:cubicBezTo>
                    <a:pt x="6632" y="17582"/>
                    <a:pt x="6646" y="17583"/>
                    <a:pt x="6661" y="17583"/>
                  </a:cubicBezTo>
                  <a:cubicBezTo>
                    <a:pt x="6816" y="17583"/>
                    <a:pt x="6958" y="17451"/>
                    <a:pt x="6958" y="17295"/>
                  </a:cubicBezTo>
                  <a:cubicBezTo>
                    <a:pt x="6958" y="17125"/>
                    <a:pt x="6844" y="16983"/>
                    <a:pt x="6674" y="16983"/>
                  </a:cubicBezTo>
                  <a:cubicBezTo>
                    <a:pt x="6659" y="16980"/>
                    <a:pt x="6644" y="16979"/>
                    <a:pt x="6630" y="16979"/>
                  </a:cubicBezTo>
                  <a:close/>
                  <a:moveTo>
                    <a:pt x="21417" y="17234"/>
                  </a:moveTo>
                  <a:cubicBezTo>
                    <a:pt x="21266" y="17234"/>
                    <a:pt x="21126" y="17341"/>
                    <a:pt x="21100" y="17494"/>
                  </a:cubicBezTo>
                  <a:cubicBezTo>
                    <a:pt x="21070" y="17735"/>
                    <a:pt x="21248" y="17865"/>
                    <a:pt x="21426" y="17865"/>
                  </a:cubicBezTo>
                  <a:cubicBezTo>
                    <a:pt x="21583" y="17865"/>
                    <a:pt x="21740" y="17764"/>
                    <a:pt x="21754" y="17551"/>
                  </a:cubicBezTo>
                  <a:cubicBezTo>
                    <a:pt x="21754" y="17381"/>
                    <a:pt x="21640" y="17239"/>
                    <a:pt x="21470" y="17239"/>
                  </a:cubicBezTo>
                  <a:cubicBezTo>
                    <a:pt x="21452" y="17236"/>
                    <a:pt x="21434" y="17234"/>
                    <a:pt x="21417" y="17234"/>
                  </a:cubicBezTo>
                  <a:close/>
                  <a:moveTo>
                    <a:pt x="13093" y="17119"/>
                  </a:moveTo>
                  <a:cubicBezTo>
                    <a:pt x="12970" y="17119"/>
                    <a:pt x="12854" y="17197"/>
                    <a:pt x="12780" y="17295"/>
                  </a:cubicBezTo>
                  <a:cubicBezTo>
                    <a:pt x="12780" y="17324"/>
                    <a:pt x="12780" y="17352"/>
                    <a:pt x="12780" y="17381"/>
                  </a:cubicBezTo>
                  <a:cubicBezTo>
                    <a:pt x="12734" y="17655"/>
                    <a:pt x="12965" y="17875"/>
                    <a:pt x="13220" y="17875"/>
                  </a:cubicBezTo>
                  <a:cubicBezTo>
                    <a:pt x="13282" y="17875"/>
                    <a:pt x="13344" y="17862"/>
                    <a:pt x="13404" y="17835"/>
                  </a:cubicBezTo>
                  <a:cubicBezTo>
                    <a:pt x="13518" y="17778"/>
                    <a:pt x="13603" y="17636"/>
                    <a:pt x="13575" y="17494"/>
                  </a:cubicBezTo>
                  <a:cubicBezTo>
                    <a:pt x="13546" y="17295"/>
                    <a:pt x="13376" y="17125"/>
                    <a:pt x="13149" y="17125"/>
                  </a:cubicBezTo>
                  <a:cubicBezTo>
                    <a:pt x="13130" y="17121"/>
                    <a:pt x="13111" y="17119"/>
                    <a:pt x="13093" y="17119"/>
                  </a:cubicBezTo>
                  <a:close/>
                  <a:moveTo>
                    <a:pt x="15676" y="17182"/>
                  </a:moveTo>
                  <a:cubicBezTo>
                    <a:pt x="15477" y="17210"/>
                    <a:pt x="15307" y="17352"/>
                    <a:pt x="15250" y="17551"/>
                  </a:cubicBezTo>
                  <a:cubicBezTo>
                    <a:pt x="15165" y="17693"/>
                    <a:pt x="15250" y="17892"/>
                    <a:pt x="15421" y="17949"/>
                  </a:cubicBezTo>
                  <a:cubicBezTo>
                    <a:pt x="15475" y="17970"/>
                    <a:pt x="15533" y="17979"/>
                    <a:pt x="15593" y="17979"/>
                  </a:cubicBezTo>
                  <a:cubicBezTo>
                    <a:pt x="15689" y="17979"/>
                    <a:pt x="15787" y="17955"/>
                    <a:pt x="15875" y="17920"/>
                  </a:cubicBezTo>
                  <a:cubicBezTo>
                    <a:pt x="16017" y="17835"/>
                    <a:pt x="16074" y="17636"/>
                    <a:pt x="16045" y="17494"/>
                  </a:cubicBezTo>
                  <a:cubicBezTo>
                    <a:pt x="15989" y="17324"/>
                    <a:pt x="15847" y="17210"/>
                    <a:pt x="15676" y="17182"/>
                  </a:cubicBezTo>
                  <a:close/>
                  <a:moveTo>
                    <a:pt x="8804" y="17494"/>
                  </a:moveTo>
                  <a:cubicBezTo>
                    <a:pt x="8605" y="17494"/>
                    <a:pt x="8463" y="17636"/>
                    <a:pt x="8491" y="17807"/>
                  </a:cubicBezTo>
                  <a:cubicBezTo>
                    <a:pt x="8491" y="17949"/>
                    <a:pt x="8605" y="18034"/>
                    <a:pt x="8747" y="18034"/>
                  </a:cubicBezTo>
                  <a:cubicBezTo>
                    <a:pt x="8917" y="18034"/>
                    <a:pt x="9031" y="17892"/>
                    <a:pt x="9031" y="17721"/>
                  </a:cubicBezTo>
                  <a:cubicBezTo>
                    <a:pt x="9003" y="17608"/>
                    <a:pt x="8917" y="17494"/>
                    <a:pt x="8804" y="17494"/>
                  </a:cubicBezTo>
                  <a:close/>
                  <a:moveTo>
                    <a:pt x="23287" y="17750"/>
                  </a:moveTo>
                  <a:cubicBezTo>
                    <a:pt x="23088" y="17750"/>
                    <a:pt x="22946" y="17920"/>
                    <a:pt x="22946" y="18119"/>
                  </a:cubicBezTo>
                  <a:cubicBezTo>
                    <a:pt x="22946" y="18261"/>
                    <a:pt x="23117" y="18403"/>
                    <a:pt x="23287" y="18403"/>
                  </a:cubicBezTo>
                  <a:cubicBezTo>
                    <a:pt x="23458" y="18374"/>
                    <a:pt x="23600" y="18204"/>
                    <a:pt x="23600" y="18005"/>
                  </a:cubicBezTo>
                  <a:cubicBezTo>
                    <a:pt x="23571" y="17863"/>
                    <a:pt x="23429" y="17750"/>
                    <a:pt x="23287" y="17750"/>
                  </a:cubicBezTo>
                  <a:close/>
                  <a:moveTo>
                    <a:pt x="25076" y="18034"/>
                  </a:moveTo>
                  <a:cubicBezTo>
                    <a:pt x="24963" y="18034"/>
                    <a:pt x="24878" y="18147"/>
                    <a:pt x="24849" y="18261"/>
                  </a:cubicBezTo>
                  <a:cubicBezTo>
                    <a:pt x="24849" y="18403"/>
                    <a:pt x="24963" y="18516"/>
                    <a:pt x="25105" y="18545"/>
                  </a:cubicBezTo>
                  <a:cubicBezTo>
                    <a:pt x="25247" y="18545"/>
                    <a:pt x="25360" y="18431"/>
                    <a:pt x="25360" y="18289"/>
                  </a:cubicBezTo>
                  <a:cubicBezTo>
                    <a:pt x="25360" y="18147"/>
                    <a:pt x="25218" y="18034"/>
                    <a:pt x="25076" y="18034"/>
                  </a:cubicBezTo>
                  <a:close/>
                  <a:moveTo>
                    <a:pt x="3862" y="17892"/>
                  </a:moveTo>
                  <a:cubicBezTo>
                    <a:pt x="3862" y="17892"/>
                    <a:pt x="3834" y="17920"/>
                    <a:pt x="3806" y="17920"/>
                  </a:cubicBezTo>
                  <a:cubicBezTo>
                    <a:pt x="3607" y="18062"/>
                    <a:pt x="3578" y="18374"/>
                    <a:pt x="3720" y="18573"/>
                  </a:cubicBezTo>
                  <a:cubicBezTo>
                    <a:pt x="3770" y="18623"/>
                    <a:pt x="3839" y="18653"/>
                    <a:pt x="3910" y="18653"/>
                  </a:cubicBezTo>
                  <a:cubicBezTo>
                    <a:pt x="3961" y="18653"/>
                    <a:pt x="4014" y="18637"/>
                    <a:pt x="4061" y="18602"/>
                  </a:cubicBezTo>
                  <a:cubicBezTo>
                    <a:pt x="4146" y="18545"/>
                    <a:pt x="4203" y="18431"/>
                    <a:pt x="4203" y="18318"/>
                  </a:cubicBezTo>
                  <a:cubicBezTo>
                    <a:pt x="4175" y="18119"/>
                    <a:pt x="4033" y="17977"/>
                    <a:pt x="3862" y="17892"/>
                  </a:cubicBezTo>
                  <a:close/>
                  <a:moveTo>
                    <a:pt x="18459" y="17920"/>
                  </a:moveTo>
                  <a:cubicBezTo>
                    <a:pt x="18175" y="17920"/>
                    <a:pt x="18005" y="18062"/>
                    <a:pt x="18005" y="18261"/>
                  </a:cubicBezTo>
                  <a:cubicBezTo>
                    <a:pt x="18062" y="18488"/>
                    <a:pt x="18261" y="18658"/>
                    <a:pt x="18488" y="18658"/>
                  </a:cubicBezTo>
                  <a:cubicBezTo>
                    <a:pt x="18658" y="18658"/>
                    <a:pt x="18800" y="18403"/>
                    <a:pt x="18800" y="18176"/>
                  </a:cubicBezTo>
                  <a:cubicBezTo>
                    <a:pt x="18800" y="18034"/>
                    <a:pt x="18658" y="17920"/>
                    <a:pt x="18459" y="17920"/>
                  </a:cubicBezTo>
                  <a:close/>
                  <a:moveTo>
                    <a:pt x="10305" y="18092"/>
                  </a:moveTo>
                  <a:cubicBezTo>
                    <a:pt x="10088" y="18092"/>
                    <a:pt x="9881" y="18230"/>
                    <a:pt x="9798" y="18460"/>
                  </a:cubicBezTo>
                  <a:cubicBezTo>
                    <a:pt x="9769" y="18602"/>
                    <a:pt x="9855" y="18744"/>
                    <a:pt x="9968" y="18800"/>
                  </a:cubicBezTo>
                  <a:cubicBezTo>
                    <a:pt x="10024" y="18819"/>
                    <a:pt x="10080" y="18828"/>
                    <a:pt x="10135" y="18828"/>
                  </a:cubicBezTo>
                  <a:cubicBezTo>
                    <a:pt x="10419" y="18828"/>
                    <a:pt x="10673" y="18598"/>
                    <a:pt x="10650" y="18289"/>
                  </a:cubicBezTo>
                  <a:cubicBezTo>
                    <a:pt x="10621" y="18232"/>
                    <a:pt x="10593" y="18147"/>
                    <a:pt x="10536" y="18147"/>
                  </a:cubicBezTo>
                  <a:cubicBezTo>
                    <a:pt x="10461" y="18110"/>
                    <a:pt x="10382" y="18092"/>
                    <a:pt x="10305" y="18092"/>
                  </a:cubicBezTo>
                  <a:close/>
                  <a:moveTo>
                    <a:pt x="6853" y="18512"/>
                  </a:moveTo>
                  <a:cubicBezTo>
                    <a:pt x="6605" y="18512"/>
                    <a:pt x="6522" y="18917"/>
                    <a:pt x="6816" y="18971"/>
                  </a:cubicBezTo>
                  <a:cubicBezTo>
                    <a:pt x="6958" y="18971"/>
                    <a:pt x="7071" y="18857"/>
                    <a:pt x="7071" y="18715"/>
                  </a:cubicBezTo>
                  <a:cubicBezTo>
                    <a:pt x="7071" y="18602"/>
                    <a:pt x="6986" y="18545"/>
                    <a:pt x="6901" y="18516"/>
                  </a:cubicBezTo>
                  <a:cubicBezTo>
                    <a:pt x="6884" y="18513"/>
                    <a:pt x="6868" y="18512"/>
                    <a:pt x="6853" y="18512"/>
                  </a:cubicBezTo>
                  <a:close/>
                  <a:moveTo>
                    <a:pt x="5325" y="19618"/>
                  </a:moveTo>
                  <a:cubicBezTo>
                    <a:pt x="5239" y="19618"/>
                    <a:pt x="5193" y="19692"/>
                    <a:pt x="5169" y="19766"/>
                  </a:cubicBezTo>
                  <a:cubicBezTo>
                    <a:pt x="5140" y="19880"/>
                    <a:pt x="5225" y="20022"/>
                    <a:pt x="5339" y="20022"/>
                  </a:cubicBezTo>
                  <a:cubicBezTo>
                    <a:pt x="5424" y="19993"/>
                    <a:pt x="5538" y="19993"/>
                    <a:pt x="5538" y="19880"/>
                  </a:cubicBezTo>
                  <a:cubicBezTo>
                    <a:pt x="5566" y="19766"/>
                    <a:pt x="5481" y="19652"/>
                    <a:pt x="5367" y="19624"/>
                  </a:cubicBezTo>
                  <a:cubicBezTo>
                    <a:pt x="5352" y="19620"/>
                    <a:pt x="5338" y="19618"/>
                    <a:pt x="5325" y="19618"/>
                  </a:cubicBezTo>
                  <a:close/>
                  <a:moveTo>
                    <a:pt x="8232" y="19560"/>
                  </a:moveTo>
                  <a:cubicBezTo>
                    <a:pt x="8151" y="19560"/>
                    <a:pt x="8051" y="19581"/>
                    <a:pt x="7952" y="19624"/>
                  </a:cubicBezTo>
                  <a:cubicBezTo>
                    <a:pt x="7867" y="19681"/>
                    <a:pt x="7781" y="19766"/>
                    <a:pt x="7696" y="19851"/>
                  </a:cubicBezTo>
                  <a:cubicBezTo>
                    <a:pt x="7554" y="20050"/>
                    <a:pt x="7668" y="20334"/>
                    <a:pt x="7923" y="20391"/>
                  </a:cubicBezTo>
                  <a:cubicBezTo>
                    <a:pt x="8122" y="20391"/>
                    <a:pt x="8321" y="20277"/>
                    <a:pt x="8406" y="20107"/>
                  </a:cubicBezTo>
                  <a:cubicBezTo>
                    <a:pt x="8491" y="19936"/>
                    <a:pt x="8491" y="19766"/>
                    <a:pt x="8406" y="19624"/>
                  </a:cubicBezTo>
                  <a:cubicBezTo>
                    <a:pt x="8378" y="19581"/>
                    <a:pt x="8314" y="19560"/>
                    <a:pt x="8232" y="19560"/>
                  </a:cubicBezTo>
                  <a:close/>
                  <a:moveTo>
                    <a:pt x="15115" y="19762"/>
                  </a:moveTo>
                  <a:cubicBezTo>
                    <a:pt x="14938" y="19762"/>
                    <a:pt x="14793" y="19897"/>
                    <a:pt x="14768" y="20078"/>
                  </a:cubicBezTo>
                  <a:cubicBezTo>
                    <a:pt x="14768" y="20249"/>
                    <a:pt x="14910" y="20419"/>
                    <a:pt x="15080" y="20419"/>
                  </a:cubicBezTo>
                  <a:cubicBezTo>
                    <a:pt x="15307" y="20419"/>
                    <a:pt x="15477" y="20249"/>
                    <a:pt x="15477" y="20022"/>
                  </a:cubicBezTo>
                  <a:cubicBezTo>
                    <a:pt x="15477" y="19908"/>
                    <a:pt x="15335" y="19766"/>
                    <a:pt x="15165" y="19766"/>
                  </a:cubicBezTo>
                  <a:cubicBezTo>
                    <a:pt x="15148" y="19764"/>
                    <a:pt x="15131" y="19762"/>
                    <a:pt x="15115" y="19762"/>
                  </a:cubicBezTo>
                  <a:close/>
                  <a:moveTo>
                    <a:pt x="23884" y="19851"/>
                  </a:moveTo>
                  <a:cubicBezTo>
                    <a:pt x="23713" y="19851"/>
                    <a:pt x="23571" y="19965"/>
                    <a:pt x="23543" y="20135"/>
                  </a:cubicBezTo>
                  <a:cubicBezTo>
                    <a:pt x="23543" y="20277"/>
                    <a:pt x="23628" y="20419"/>
                    <a:pt x="23770" y="20419"/>
                  </a:cubicBezTo>
                  <a:cubicBezTo>
                    <a:pt x="23788" y="20422"/>
                    <a:pt x="23805" y="20424"/>
                    <a:pt x="23822" y="20424"/>
                  </a:cubicBezTo>
                  <a:cubicBezTo>
                    <a:pt x="23968" y="20424"/>
                    <a:pt x="24085" y="20316"/>
                    <a:pt x="24111" y="20164"/>
                  </a:cubicBezTo>
                  <a:cubicBezTo>
                    <a:pt x="24111" y="20022"/>
                    <a:pt x="24026" y="19908"/>
                    <a:pt x="23884" y="19851"/>
                  </a:cubicBezTo>
                  <a:close/>
                  <a:moveTo>
                    <a:pt x="20391" y="19482"/>
                  </a:moveTo>
                  <a:cubicBezTo>
                    <a:pt x="20220" y="19482"/>
                    <a:pt x="19993" y="19596"/>
                    <a:pt x="19993" y="19709"/>
                  </a:cubicBezTo>
                  <a:cubicBezTo>
                    <a:pt x="19936" y="19936"/>
                    <a:pt x="19993" y="20192"/>
                    <a:pt x="20135" y="20362"/>
                  </a:cubicBezTo>
                  <a:cubicBezTo>
                    <a:pt x="20220" y="20419"/>
                    <a:pt x="20305" y="20448"/>
                    <a:pt x="20391" y="20448"/>
                  </a:cubicBezTo>
                  <a:cubicBezTo>
                    <a:pt x="20646" y="20419"/>
                    <a:pt x="20845" y="20192"/>
                    <a:pt x="20845" y="19908"/>
                  </a:cubicBezTo>
                  <a:cubicBezTo>
                    <a:pt x="20816" y="19681"/>
                    <a:pt x="20618" y="19482"/>
                    <a:pt x="20391" y="19482"/>
                  </a:cubicBezTo>
                  <a:close/>
                  <a:moveTo>
                    <a:pt x="12098" y="19851"/>
                  </a:moveTo>
                  <a:cubicBezTo>
                    <a:pt x="11899" y="19851"/>
                    <a:pt x="11729" y="19993"/>
                    <a:pt x="11700" y="20192"/>
                  </a:cubicBezTo>
                  <a:cubicBezTo>
                    <a:pt x="11700" y="20362"/>
                    <a:pt x="11814" y="20504"/>
                    <a:pt x="11984" y="20533"/>
                  </a:cubicBezTo>
                  <a:cubicBezTo>
                    <a:pt x="11999" y="20535"/>
                    <a:pt x="12014" y="20536"/>
                    <a:pt x="12028" y="20536"/>
                  </a:cubicBezTo>
                  <a:cubicBezTo>
                    <a:pt x="12208" y="20536"/>
                    <a:pt x="12356" y="20376"/>
                    <a:pt x="12382" y="20192"/>
                  </a:cubicBezTo>
                  <a:cubicBezTo>
                    <a:pt x="12382" y="20022"/>
                    <a:pt x="12268" y="19880"/>
                    <a:pt x="12098" y="19851"/>
                  </a:cubicBezTo>
                  <a:close/>
                  <a:moveTo>
                    <a:pt x="18090" y="20164"/>
                  </a:moveTo>
                  <a:cubicBezTo>
                    <a:pt x="17920" y="20164"/>
                    <a:pt x="17778" y="20277"/>
                    <a:pt x="17721" y="20448"/>
                  </a:cubicBezTo>
                  <a:cubicBezTo>
                    <a:pt x="17693" y="20703"/>
                    <a:pt x="17863" y="20959"/>
                    <a:pt x="18147" y="20987"/>
                  </a:cubicBezTo>
                  <a:cubicBezTo>
                    <a:pt x="18162" y="20990"/>
                    <a:pt x="18176" y="20991"/>
                    <a:pt x="18190" y="20991"/>
                  </a:cubicBezTo>
                  <a:cubicBezTo>
                    <a:pt x="18341" y="20991"/>
                    <a:pt x="18459" y="20859"/>
                    <a:pt x="18459" y="20703"/>
                  </a:cubicBezTo>
                  <a:lnTo>
                    <a:pt x="18488" y="20703"/>
                  </a:lnTo>
                  <a:cubicBezTo>
                    <a:pt x="18545" y="20448"/>
                    <a:pt x="18346" y="20192"/>
                    <a:pt x="18090" y="20164"/>
                  </a:cubicBezTo>
                  <a:close/>
                  <a:moveTo>
                    <a:pt x="6302" y="21652"/>
                  </a:moveTo>
                  <a:cubicBezTo>
                    <a:pt x="6261" y="21652"/>
                    <a:pt x="6222" y="21658"/>
                    <a:pt x="6191" y="21669"/>
                  </a:cubicBezTo>
                  <a:cubicBezTo>
                    <a:pt x="5992" y="21726"/>
                    <a:pt x="5850" y="21896"/>
                    <a:pt x="5850" y="22095"/>
                  </a:cubicBezTo>
                  <a:cubicBezTo>
                    <a:pt x="5850" y="22264"/>
                    <a:pt x="5994" y="22391"/>
                    <a:pt x="6158" y="22391"/>
                  </a:cubicBezTo>
                  <a:cubicBezTo>
                    <a:pt x="6188" y="22391"/>
                    <a:pt x="6218" y="22387"/>
                    <a:pt x="6248" y="22379"/>
                  </a:cubicBezTo>
                  <a:cubicBezTo>
                    <a:pt x="6361" y="22350"/>
                    <a:pt x="6475" y="22265"/>
                    <a:pt x="6560" y="22123"/>
                  </a:cubicBezTo>
                  <a:cubicBezTo>
                    <a:pt x="6617" y="22010"/>
                    <a:pt x="6589" y="21839"/>
                    <a:pt x="6503" y="21726"/>
                  </a:cubicBezTo>
                  <a:cubicBezTo>
                    <a:pt x="6449" y="21672"/>
                    <a:pt x="6373" y="21652"/>
                    <a:pt x="6302" y="21652"/>
                  </a:cubicBezTo>
                  <a:close/>
                  <a:moveTo>
                    <a:pt x="22350" y="21839"/>
                  </a:moveTo>
                  <a:cubicBezTo>
                    <a:pt x="22151" y="21839"/>
                    <a:pt x="22009" y="21981"/>
                    <a:pt x="22009" y="22180"/>
                  </a:cubicBezTo>
                  <a:cubicBezTo>
                    <a:pt x="21994" y="22432"/>
                    <a:pt x="22181" y="22561"/>
                    <a:pt x="22367" y="22561"/>
                  </a:cubicBezTo>
                  <a:cubicBezTo>
                    <a:pt x="22537" y="22561"/>
                    <a:pt x="22706" y="22454"/>
                    <a:pt x="22719" y="22237"/>
                  </a:cubicBezTo>
                  <a:cubicBezTo>
                    <a:pt x="22719" y="22010"/>
                    <a:pt x="22549" y="21839"/>
                    <a:pt x="22350" y="21839"/>
                  </a:cubicBezTo>
                  <a:close/>
                  <a:moveTo>
                    <a:pt x="9883" y="21924"/>
                  </a:moveTo>
                  <a:cubicBezTo>
                    <a:pt x="9571" y="21924"/>
                    <a:pt x="9400" y="22095"/>
                    <a:pt x="9429" y="22322"/>
                  </a:cubicBezTo>
                  <a:cubicBezTo>
                    <a:pt x="9429" y="22521"/>
                    <a:pt x="9571" y="22663"/>
                    <a:pt x="9769" y="22691"/>
                  </a:cubicBezTo>
                  <a:cubicBezTo>
                    <a:pt x="9996" y="22691"/>
                    <a:pt x="10138" y="22521"/>
                    <a:pt x="10138" y="22265"/>
                  </a:cubicBezTo>
                  <a:cubicBezTo>
                    <a:pt x="10138" y="22010"/>
                    <a:pt x="10053" y="21924"/>
                    <a:pt x="9883" y="21924"/>
                  </a:cubicBezTo>
                  <a:close/>
                  <a:moveTo>
                    <a:pt x="13319" y="22805"/>
                  </a:moveTo>
                  <a:cubicBezTo>
                    <a:pt x="13120" y="22805"/>
                    <a:pt x="12950" y="22975"/>
                    <a:pt x="12978" y="23202"/>
                  </a:cubicBezTo>
                  <a:lnTo>
                    <a:pt x="12978" y="23174"/>
                  </a:lnTo>
                  <a:cubicBezTo>
                    <a:pt x="12978" y="23373"/>
                    <a:pt x="13120" y="23543"/>
                    <a:pt x="13319" y="23543"/>
                  </a:cubicBezTo>
                  <a:cubicBezTo>
                    <a:pt x="13490" y="23543"/>
                    <a:pt x="13660" y="23429"/>
                    <a:pt x="13660" y="23259"/>
                  </a:cubicBezTo>
                  <a:cubicBezTo>
                    <a:pt x="13717" y="23032"/>
                    <a:pt x="13546" y="22805"/>
                    <a:pt x="13319" y="22805"/>
                  </a:cubicBezTo>
                  <a:close/>
                  <a:moveTo>
                    <a:pt x="19737" y="23117"/>
                  </a:moveTo>
                  <a:cubicBezTo>
                    <a:pt x="19425" y="23117"/>
                    <a:pt x="19226" y="23429"/>
                    <a:pt x="19340" y="23713"/>
                  </a:cubicBezTo>
                  <a:cubicBezTo>
                    <a:pt x="19368" y="23855"/>
                    <a:pt x="19510" y="23941"/>
                    <a:pt x="19652" y="23969"/>
                  </a:cubicBezTo>
                  <a:cubicBezTo>
                    <a:pt x="19766" y="23941"/>
                    <a:pt x="19879" y="23884"/>
                    <a:pt x="19936" y="23770"/>
                  </a:cubicBezTo>
                  <a:cubicBezTo>
                    <a:pt x="20021" y="23657"/>
                    <a:pt x="20050" y="23515"/>
                    <a:pt x="20021" y="23373"/>
                  </a:cubicBezTo>
                  <a:cubicBezTo>
                    <a:pt x="19993" y="23231"/>
                    <a:pt x="19879" y="23117"/>
                    <a:pt x="19737" y="23117"/>
                  </a:cubicBezTo>
                  <a:close/>
                  <a:moveTo>
                    <a:pt x="16017" y="23231"/>
                  </a:moveTo>
                  <a:cubicBezTo>
                    <a:pt x="15761" y="23231"/>
                    <a:pt x="15591" y="23458"/>
                    <a:pt x="15591" y="23685"/>
                  </a:cubicBezTo>
                  <a:cubicBezTo>
                    <a:pt x="15617" y="23841"/>
                    <a:pt x="15761" y="23973"/>
                    <a:pt x="15916" y="23973"/>
                  </a:cubicBezTo>
                  <a:cubicBezTo>
                    <a:pt x="15931" y="23973"/>
                    <a:pt x="15946" y="23972"/>
                    <a:pt x="15960" y="23969"/>
                  </a:cubicBezTo>
                  <a:cubicBezTo>
                    <a:pt x="16187" y="23969"/>
                    <a:pt x="16358" y="23770"/>
                    <a:pt x="16329" y="23543"/>
                  </a:cubicBezTo>
                  <a:lnTo>
                    <a:pt x="16329" y="23543"/>
                  </a:lnTo>
                  <a:lnTo>
                    <a:pt x="16329" y="23571"/>
                  </a:lnTo>
                  <a:cubicBezTo>
                    <a:pt x="16329" y="23373"/>
                    <a:pt x="16187" y="23231"/>
                    <a:pt x="16017" y="23231"/>
                  </a:cubicBezTo>
                  <a:close/>
                  <a:moveTo>
                    <a:pt x="23306" y="23907"/>
                  </a:moveTo>
                  <a:cubicBezTo>
                    <a:pt x="23231" y="23907"/>
                    <a:pt x="23156" y="23927"/>
                    <a:pt x="23088" y="23969"/>
                  </a:cubicBezTo>
                  <a:cubicBezTo>
                    <a:pt x="22918" y="24168"/>
                    <a:pt x="22861" y="24423"/>
                    <a:pt x="22918" y="24679"/>
                  </a:cubicBezTo>
                  <a:cubicBezTo>
                    <a:pt x="22975" y="24793"/>
                    <a:pt x="23088" y="24849"/>
                    <a:pt x="23230" y="24849"/>
                  </a:cubicBezTo>
                  <a:cubicBezTo>
                    <a:pt x="23514" y="24793"/>
                    <a:pt x="23742" y="24509"/>
                    <a:pt x="23685" y="24196"/>
                  </a:cubicBezTo>
                  <a:lnTo>
                    <a:pt x="23713" y="24196"/>
                  </a:lnTo>
                  <a:cubicBezTo>
                    <a:pt x="23653" y="24017"/>
                    <a:pt x="23481" y="23907"/>
                    <a:pt x="23306" y="23907"/>
                  </a:cubicBezTo>
                  <a:close/>
                  <a:moveTo>
                    <a:pt x="5112" y="23941"/>
                  </a:moveTo>
                  <a:cubicBezTo>
                    <a:pt x="4771" y="24026"/>
                    <a:pt x="4544" y="24367"/>
                    <a:pt x="4572" y="24736"/>
                  </a:cubicBezTo>
                  <a:cubicBezTo>
                    <a:pt x="4601" y="24849"/>
                    <a:pt x="4686" y="24935"/>
                    <a:pt x="4828" y="24935"/>
                  </a:cubicBezTo>
                  <a:lnTo>
                    <a:pt x="4941" y="24935"/>
                  </a:lnTo>
                  <a:cubicBezTo>
                    <a:pt x="5083" y="24821"/>
                    <a:pt x="5197" y="24707"/>
                    <a:pt x="5311" y="24594"/>
                  </a:cubicBezTo>
                  <a:cubicBezTo>
                    <a:pt x="5453" y="24423"/>
                    <a:pt x="5453" y="24196"/>
                    <a:pt x="5311" y="24026"/>
                  </a:cubicBezTo>
                  <a:cubicBezTo>
                    <a:pt x="5254" y="23969"/>
                    <a:pt x="5197" y="23941"/>
                    <a:pt x="5112" y="23941"/>
                  </a:cubicBezTo>
                  <a:close/>
                  <a:moveTo>
                    <a:pt x="7583" y="24878"/>
                  </a:moveTo>
                  <a:cubicBezTo>
                    <a:pt x="7355" y="24906"/>
                    <a:pt x="7185" y="25105"/>
                    <a:pt x="7213" y="25332"/>
                  </a:cubicBezTo>
                  <a:lnTo>
                    <a:pt x="7213" y="25304"/>
                  </a:lnTo>
                  <a:cubicBezTo>
                    <a:pt x="7242" y="25474"/>
                    <a:pt x="7355" y="25616"/>
                    <a:pt x="7497" y="25645"/>
                  </a:cubicBezTo>
                  <a:cubicBezTo>
                    <a:pt x="7753" y="25616"/>
                    <a:pt x="7923" y="25446"/>
                    <a:pt x="7952" y="25190"/>
                  </a:cubicBezTo>
                  <a:cubicBezTo>
                    <a:pt x="7952" y="25020"/>
                    <a:pt x="7781" y="24878"/>
                    <a:pt x="7583" y="24878"/>
                  </a:cubicBezTo>
                  <a:close/>
                  <a:moveTo>
                    <a:pt x="10438" y="25092"/>
                  </a:moveTo>
                  <a:cubicBezTo>
                    <a:pt x="10309" y="25092"/>
                    <a:pt x="10181" y="25136"/>
                    <a:pt x="10082" y="25219"/>
                  </a:cubicBezTo>
                  <a:cubicBezTo>
                    <a:pt x="9940" y="25332"/>
                    <a:pt x="9940" y="25531"/>
                    <a:pt x="10053" y="25645"/>
                  </a:cubicBezTo>
                  <a:cubicBezTo>
                    <a:pt x="10132" y="25762"/>
                    <a:pt x="10251" y="25826"/>
                    <a:pt x="10382" y="25826"/>
                  </a:cubicBezTo>
                  <a:cubicBezTo>
                    <a:pt x="10441" y="25826"/>
                    <a:pt x="10503" y="25813"/>
                    <a:pt x="10564" y="25787"/>
                  </a:cubicBezTo>
                  <a:cubicBezTo>
                    <a:pt x="10678" y="25645"/>
                    <a:pt x="10792" y="25474"/>
                    <a:pt x="10792" y="25304"/>
                  </a:cubicBezTo>
                  <a:cubicBezTo>
                    <a:pt x="10763" y="25247"/>
                    <a:pt x="10763" y="25219"/>
                    <a:pt x="10706" y="25162"/>
                  </a:cubicBezTo>
                  <a:cubicBezTo>
                    <a:pt x="10623" y="25114"/>
                    <a:pt x="10531" y="25092"/>
                    <a:pt x="10438" y="25092"/>
                  </a:cubicBezTo>
                  <a:close/>
                  <a:moveTo>
                    <a:pt x="14887" y="25385"/>
                  </a:moveTo>
                  <a:cubicBezTo>
                    <a:pt x="14711" y="25385"/>
                    <a:pt x="14566" y="25520"/>
                    <a:pt x="14540" y="25701"/>
                  </a:cubicBezTo>
                  <a:cubicBezTo>
                    <a:pt x="14512" y="25900"/>
                    <a:pt x="14682" y="26042"/>
                    <a:pt x="14853" y="26042"/>
                  </a:cubicBezTo>
                  <a:cubicBezTo>
                    <a:pt x="15052" y="26042"/>
                    <a:pt x="15194" y="25900"/>
                    <a:pt x="15222" y="25701"/>
                  </a:cubicBezTo>
                  <a:cubicBezTo>
                    <a:pt x="15222" y="25531"/>
                    <a:pt x="15080" y="25389"/>
                    <a:pt x="14938" y="25389"/>
                  </a:cubicBezTo>
                  <a:cubicBezTo>
                    <a:pt x="14921" y="25387"/>
                    <a:pt x="14904" y="25385"/>
                    <a:pt x="14887" y="25385"/>
                  </a:cubicBezTo>
                  <a:close/>
                  <a:moveTo>
                    <a:pt x="18090" y="26099"/>
                  </a:moveTo>
                  <a:cubicBezTo>
                    <a:pt x="17778" y="26099"/>
                    <a:pt x="17607" y="26213"/>
                    <a:pt x="17607" y="26440"/>
                  </a:cubicBezTo>
                  <a:cubicBezTo>
                    <a:pt x="17607" y="26639"/>
                    <a:pt x="17778" y="26809"/>
                    <a:pt x="17977" y="26809"/>
                  </a:cubicBezTo>
                  <a:cubicBezTo>
                    <a:pt x="18204" y="26809"/>
                    <a:pt x="18346" y="26639"/>
                    <a:pt x="18374" y="26326"/>
                  </a:cubicBezTo>
                  <a:cubicBezTo>
                    <a:pt x="18374" y="26184"/>
                    <a:pt x="18261" y="26099"/>
                    <a:pt x="18090" y="26099"/>
                  </a:cubicBezTo>
                  <a:close/>
                  <a:moveTo>
                    <a:pt x="20845" y="26269"/>
                  </a:moveTo>
                  <a:cubicBezTo>
                    <a:pt x="20646" y="26269"/>
                    <a:pt x="20476" y="26440"/>
                    <a:pt x="20476" y="26639"/>
                  </a:cubicBezTo>
                  <a:cubicBezTo>
                    <a:pt x="20476" y="26781"/>
                    <a:pt x="20618" y="26923"/>
                    <a:pt x="20788" y="26951"/>
                  </a:cubicBezTo>
                  <a:cubicBezTo>
                    <a:pt x="20805" y="26953"/>
                    <a:pt x="20822" y="26955"/>
                    <a:pt x="20839" y="26955"/>
                  </a:cubicBezTo>
                  <a:cubicBezTo>
                    <a:pt x="21015" y="26955"/>
                    <a:pt x="21157" y="26820"/>
                    <a:pt x="21157" y="26639"/>
                  </a:cubicBezTo>
                  <a:cubicBezTo>
                    <a:pt x="21157" y="26440"/>
                    <a:pt x="21015" y="26298"/>
                    <a:pt x="20845" y="26269"/>
                  </a:cubicBezTo>
                  <a:close/>
                  <a:moveTo>
                    <a:pt x="12694" y="26724"/>
                  </a:moveTo>
                  <a:cubicBezTo>
                    <a:pt x="12496" y="26724"/>
                    <a:pt x="12325" y="26894"/>
                    <a:pt x="12325" y="27121"/>
                  </a:cubicBezTo>
                  <a:cubicBezTo>
                    <a:pt x="12354" y="27263"/>
                    <a:pt x="12439" y="27405"/>
                    <a:pt x="12581" y="27462"/>
                  </a:cubicBezTo>
                  <a:cubicBezTo>
                    <a:pt x="12590" y="27463"/>
                    <a:pt x="12599" y="27464"/>
                    <a:pt x="12609" y="27464"/>
                  </a:cubicBezTo>
                  <a:cubicBezTo>
                    <a:pt x="12800" y="27464"/>
                    <a:pt x="13005" y="27196"/>
                    <a:pt x="12978" y="26979"/>
                  </a:cubicBezTo>
                  <a:cubicBezTo>
                    <a:pt x="12950" y="26837"/>
                    <a:pt x="12836" y="26724"/>
                    <a:pt x="12694" y="26724"/>
                  </a:cubicBezTo>
                  <a:close/>
                  <a:moveTo>
                    <a:pt x="23962" y="26919"/>
                  </a:moveTo>
                  <a:cubicBezTo>
                    <a:pt x="23946" y="26919"/>
                    <a:pt x="23929" y="26920"/>
                    <a:pt x="23912" y="26923"/>
                  </a:cubicBezTo>
                  <a:cubicBezTo>
                    <a:pt x="23713" y="26979"/>
                    <a:pt x="23571" y="27150"/>
                    <a:pt x="23600" y="27349"/>
                  </a:cubicBezTo>
                  <a:cubicBezTo>
                    <a:pt x="23600" y="27547"/>
                    <a:pt x="23742" y="27689"/>
                    <a:pt x="23940" y="27689"/>
                  </a:cubicBezTo>
                  <a:cubicBezTo>
                    <a:pt x="24168" y="27689"/>
                    <a:pt x="24338" y="27462"/>
                    <a:pt x="24281" y="27263"/>
                  </a:cubicBezTo>
                  <a:lnTo>
                    <a:pt x="24310" y="27235"/>
                  </a:lnTo>
                  <a:cubicBezTo>
                    <a:pt x="24284" y="27053"/>
                    <a:pt x="24139" y="26919"/>
                    <a:pt x="23962" y="26919"/>
                  </a:cubicBezTo>
                  <a:close/>
                  <a:moveTo>
                    <a:pt x="4004" y="26866"/>
                  </a:moveTo>
                  <a:cubicBezTo>
                    <a:pt x="3777" y="27008"/>
                    <a:pt x="3664" y="27263"/>
                    <a:pt x="3749" y="27519"/>
                  </a:cubicBezTo>
                  <a:cubicBezTo>
                    <a:pt x="3800" y="27672"/>
                    <a:pt x="3965" y="27779"/>
                    <a:pt x="4121" y="27779"/>
                  </a:cubicBezTo>
                  <a:cubicBezTo>
                    <a:pt x="4139" y="27779"/>
                    <a:pt x="4157" y="27777"/>
                    <a:pt x="4175" y="27775"/>
                  </a:cubicBezTo>
                  <a:cubicBezTo>
                    <a:pt x="4374" y="27746"/>
                    <a:pt x="4516" y="27576"/>
                    <a:pt x="4544" y="27405"/>
                  </a:cubicBezTo>
                  <a:cubicBezTo>
                    <a:pt x="4487" y="27178"/>
                    <a:pt x="4345" y="26979"/>
                    <a:pt x="4118" y="26866"/>
                  </a:cubicBezTo>
                  <a:close/>
                  <a:moveTo>
                    <a:pt x="6484" y="27913"/>
                  </a:moveTo>
                  <a:cubicBezTo>
                    <a:pt x="6471" y="27913"/>
                    <a:pt x="6459" y="27914"/>
                    <a:pt x="6447" y="27917"/>
                  </a:cubicBezTo>
                  <a:cubicBezTo>
                    <a:pt x="6219" y="27945"/>
                    <a:pt x="6077" y="28172"/>
                    <a:pt x="6134" y="28371"/>
                  </a:cubicBezTo>
                  <a:cubicBezTo>
                    <a:pt x="6160" y="28524"/>
                    <a:pt x="6277" y="28631"/>
                    <a:pt x="6423" y="28631"/>
                  </a:cubicBezTo>
                  <a:cubicBezTo>
                    <a:pt x="6440" y="28631"/>
                    <a:pt x="6457" y="28629"/>
                    <a:pt x="6475" y="28626"/>
                  </a:cubicBezTo>
                  <a:cubicBezTo>
                    <a:pt x="6645" y="28570"/>
                    <a:pt x="6759" y="28371"/>
                    <a:pt x="6759" y="28201"/>
                  </a:cubicBezTo>
                  <a:cubicBezTo>
                    <a:pt x="6759" y="28045"/>
                    <a:pt x="6617" y="27913"/>
                    <a:pt x="6484" y="27913"/>
                  </a:cubicBezTo>
                  <a:close/>
                  <a:moveTo>
                    <a:pt x="9542" y="28115"/>
                  </a:moveTo>
                  <a:cubicBezTo>
                    <a:pt x="9343" y="28115"/>
                    <a:pt x="9201" y="28286"/>
                    <a:pt x="9201" y="28484"/>
                  </a:cubicBezTo>
                  <a:cubicBezTo>
                    <a:pt x="9201" y="28740"/>
                    <a:pt x="9315" y="28910"/>
                    <a:pt x="9542" y="28910"/>
                  </a:cubicBezTo>
                  <a:cubicBezTo>
                    <a:pt x="9713" y="28910"/>
                    <a:pt x="9855" y="28768"/>
                    <a:pt x="9855" y="28598"/>
                  </a:cubicBezTo>
                  <a:cubicBezTo>
                    <a:pt x="9855" y="28371"/>
                    <a:pt x="9713" y="28144"/>
                    <a:pt x="9542" y="28144"/>
                  </a:cubicBezTo>
                  <a:lnTo>
                    <a:pt x="9542" y="28115"/>
                  </a:lnTo>
                  <a:close/>
                  <a:moveTo>
                    <a:pt x="15648" y="28655"/>
                  </a:moveTo>
                  <a:cubicBezTo>
                    <a:pt x="15449" y="28655"/>
                    <a:pt x="15279" y="28797"/>
                    <a:pt x="15250" y="28996"/>
                  </a:cubicBezTo>
                  <a:cubicBezTo>
                    <a:pt x="15279" y="29251"/>
                    <a:pt x="15477" y="29422"/>
                    <a:pt x="15733" y="29422"/>
                  </a:cubicBezTo>
                  <a:cubicBezTo>
                    <a:pt x="15932" y="29422"/>
                    <a:pt x="16045" y="29223"/>
                    <a:pt x="16045" y="28967"/>
                  </a:cubicBezTo>
                  <a:cubicBezTo>
                    <a:pt x="16074" y="28768"/>
                    <a:pt x="15818" y="28683"/>
                    <a:pt x="15648" y="28655"/>
                  </a:cubicBezTo>
                  <a:close/>
                  <a:moveTo>
                    <a:pt x="19731" y="28878"/>
                  </a:moveTo>
                  <a:cubicBezTo>
                    <a:pt x="19714" y="28878"/>
                    <a:pt x="19698" y="28880"/>
                    <a:pt x="19681" y="28882"/>
                  </a:cubicBezTo>
                  <a:cubicBezTo>
                    <a:pt x="19482" y="28882"/>
                    <a:pt x="19340" y="29024"/>
                    <a:pt x="19340" y="29223"/>
                  </a:cubicBezTo>
                  <a:cubicBezTo>
                    <a:pt x="19368" y="29422"/>
                    <a:pt x="19539" y="29564"/>
                    <a:pt x="19709" y="29592"/>
                  </a:cubicBezTo>
                  <a:cubicBezTo>
                    <a:pt x="19908" y="29564"/>
                    <a:pt x="20078" y="29422"/>
                    <a:pt x="20078" y="29194"/>
                  </a:cubicBezTo>
                  <a:cubicBezTo>
                    <a:pt x="20052" y="29013"/>
                    <a:pt x="19908" y="28878"/>
                    <a:pt x="19731" y="28878"/>
                  </a:cubicBezTo>
                  <a:close/>
                  <a:moveTo>
                    <a:pt x="23586" y="29220"/>
                  </a:moveTo>
                  <a:cubicBezTo>
                    <a:pt x="23572" y="29220"/>
                    <a:pt x="23557" y="29221"/>
                    <a:pt x="23543" y="29223"/>
                  </a:cubicBezTo>
                  <a:cubicBezTo>
                    <a:pt x="23316" y="29223"/>
                    <a:pt x="23174" y="29393"/>
                    <a:pt x="23202" y="29592"/>
                  </a:cubicBezTo>
                  <a:lnTo>
                    <a:pt x="23230" y="29592"/>
                  </a:lnTo>
                  <a:cubicBezTo>
                    <a:pt x="23257" y="29908"/>
                    <a:pt x="23405" y="30078"/>
                    <a:pt x="23654" y="30078"/>
                  </a:cubicBezTo>
                  <a:cubicBezTo>
                    <a:pt x="23673" y="30078"/>
                    <a:pt x="23693" y="30077"/>
                    <a:pt x="23713" y="30075"/>
                  </a:cubicBezTo>
                  <a:cubicBezTo>
                    <a:pt x="23884" y="30046"/>
                    <a:pt x="24026" y="29876"/>
                    <a:pt x="24026" y="29677"/>
                  </a:cubicBezTo>
                  <a:cubicBezTo>
                    <a:pt x="24026" y="29436"/>
                    <a:pt x="23824" y="29220"/>
                    <a:pt x="23586" y="29220"/>
                  </a:cubicBezTo>
                  <a:close/>
                  <a:moveTo>
                    <a:pt x="3862" y="29904"/>
                  </a:moveTo>
                  <a:cubicBezTo>
                    <a:pt x="3720" y="29904"/>
                    <a:pt x="3578" y="29990"/>
                    <a:pt x="3522" y="30103"/>
                  </a:cubicBezTo>
                  <a:cubicBezTo>
                    <a:pt x="3493" y="30160"/>
                    <a:pt x="3465" y="30188"/>
                    <a:pt x="3436" y="30245"/>
                  </a:cubicBezTo>
                  <a:cubicBezTo>
                    <a:pt x="3380" y="30387"/>
                    <a:pt x="3408" y="30558"/>
                    <a:pt x="3522" y="30671"/>
                  </a:cubicBezTo>
                  <a:cubicBezTo>
                    <a:pt x="3573" y="30740"/>
                    <a:pt x="3656" y="30778"/>
                    <a:pt x="3739" y="30778"/>
                  </a:cubicBezTo>
                  <a:cubicBezTo>
                    <a:pt x="3792" y="30778"/>
                    <a:pt x="3846" y="30762"/>
                    <a:pt x="3891" y="30728"/>
                  </a:cubicBezTo>
                  <a:cubicBezTo>
                    <a:pt x="4061" y="30671"/>
                    <a:pt x="4203" y="30501"/>
                    <a:pt x="4203" y="30330"/>
                  </a:cubicBezTo>
                  <a:cubicBezTo>
                    <a:pt x="4175" y="30132"/>
                    <a:pt x="4033" y="29990"/>
                    <a:pt x="3891" y="29904"/>
                  </a:cubicBezTo>
                  <a:close/>
                  <a:moveTo>
                    <a:pt x="12467" y="30160"/>
                  </a:moveTo>
                  <a:cubicBezTo>
                    <a:pt x="12268" y="30160"/>
                    <a:pt x="12098" y="30330"/>
                    <a:pt x="12098" y="30558"/>
                  </a:cubicBezTo>
                  <a:lnTo>
                    <a:pt x="12070" y="30558"/>
                  </a:lnTo>
                  <a:cubicBezTo>
                    <a:pt x="12098" y="30728"/>
                    <a:pt x="12212" y="30870"/>
                    <a:pt x="12382" y="30927"/>
                  </a:cubicBezTo>
                  <a:cubicBezTo>
                    <a:pt x="12609" y="30927"/>
                    <a:pt x="12808" y="30700"/>
                    <a:pt x="12780" y="30472"/>
                  </a:cubicBezTo>
                  <a:cubicBezTo>
                    <a:pt x="12780" y="30302"/>
                    <a:pt x="12638" y="30160"/>
                    <a:pt x="12467" y="30160"/>
                  </a:cubicBezTo>
                  <a:close/>
                  <a:moveTo>
                    <a:pt x="17295" y="30501"/>
                  </a:moveTo>
                  <a:cubicBezTo>
                    <a:pt x="17096" y="30501"/>
                    <a:pt x="16926" y="30643"/>
                    <a:pt x="16926" y="30842"/>
                  </a:cubicBezTo>
                  <a:cubicBezTo>
                    <a:pt x="16926" y="31083"/>
                    <a:pt x="17103" y="31204"/>
                    <a:pt x="17281" y="31204"/>
                  </a:cubicBezTo>
                  <a:cubicBezTo>
                    <a:pt x="17458" y="31204"/>
                    <a:pt x="17636" y="31083"/>
                    <a:pt x="17636" y="30842"/>
                  </a:cubicBezTo>
                  <a:cubicBezTo>
                    <a:pt x="17636" y="30643"/>
                    <a:pt x="17494" y="30501"/>
                    <a:pt x="17295" y="30501"/>
                  </a:cubicBezTo>
                  <a:close/>
                  <a:moveTo>
                    <a:pt x="6248" y="30785"/>
                  </a:moveTo>
                  <a:cubicBezTo>
                    <a:pt x="6049" y="30842"/>
                    <a:pt x="5935" y="31012"/>
                    <a:pt x="5907" y="31211"/>
                  </a:cubicBezTo>
                  <a:cubicBezTo>
                    <a:pt x="5879" y="31381"/>
                    <a:pt x="6049" y="31580"/>
                    <a:pt x="6248" y="31608"/>
                  </a:cubicBezTo>
                  <a:cubicBezTo>
                    <a:pt x="6418" y="31608"/>
                    <a:pt x="6532" y="31466"/>
                    <a:pt x="6589" y="31296"/>
                  </a:cubicBezTo>
                  <a:cubicBezTo>
                    <a:pt x="6589" y="31268"/>
                    <a:pt x="6617" y="31211"/>
                    <a:pt x="6617" y="31182"/>
                  </a:cubicBezTo>
                  <a:cubicBezTo>
                    <a:pt x="6643" y="30972"/>
                    <a:pt x="6475" y="30810"/>
                    <a:pt x="6291" y="30810"/>
                  </a:cubicBezTo>
                  <a:cubicBezTo>
                    <a:pt x="6277" y="30810"/>
                    <a:pt x="6262" y="30811"/>
                    <a:pt x="6248" y="30813"/>
                  </a:cubicBezTo>
                  <a:lnTo>
                    <a:pt x="6248" y="30785"/>
                  </a:lnTo>
                  <a:close/>
                  <a:moveTo>
                    <a:pt x="21133" y="31150"/>
                  </a:moveTo>
                  <a:cubicBezTo>
                    <a:pt x="20982" y="31150"/>
                    <a:pt x="20845" y="31257"/>
                    <a:pt x="20845" y="31410"/>
                  </a:cubicBezTo>
                  <a:cubicBezTo>
                    <a:pt x="20845" y="31580"/>
                    <a:pt x="20958" y="31722"/>
                    <a:pt x="21129" y="31750"/>
                  </a:cubicBezTo>
                  <a:cubicBezTo>
                    <a:pt x="21299" y="31750"/>
                    <a:pt x="21441" y="31637"/>
                    <a:pt x="21470" y="31466"/>
                  </a:cubicBezTo>
                  <a:cubicBezTo>
                    <a:pt x="21470" y="31296"/>
                    <a:pt x="21356" y="31154"/>
                    <a:pt x="21186" y="31154"/>
                  </a:cubicBezTo>
                  <a:cubicBezTo>
                    <a:pt x="21168" y="31151"/>
                    <a:pt x="21151" y="31150"/>
                    <a:pt x="21133" y="31150"/>
                  </a:cubicBezTo>
                  <a:close/>
                  <a:moveTo>
                    <a:pt x="9287" y="31807"/>
                  </a:moveTo>
                  <a:cubicBezTo>
                    <a:pt x="9088" y="31807"/>
                    <a:pt x="8889" y="31949"/>
                    <a:pt x="8832" y="32148"/>
                  </a:cubicBezTo>
                  <a:cubicBezTo>
                    <a:pt x="8832" y="32404"/>
                    <a:pt x="9003" y="32602"/>
                    <a:pt x="9258" y="32631"/>
                  </a:cubicBezTo>
                  <a:cubicBezTo>
                    <a:pt x="9457" y="32602"/>
                    <a:pt x="9627" y="32432"/>
                    <a:pt x="9627" y="32205"/>
                  </a:cubicBezTo>
                  <a:cubicBezTo>
                    <a:pt x="9599" y="32006"/>
                    <a:pt x="9485" y="31864"/>
                    <a:pt x="9287" y="31807"/>
                  </a:cubicBezTo>
                  <a:close/>
                  <a:moveTo>
                    <a:pt x="23548" y="31734"/>
                  </a:moveTo>
                  <a:cubicBezTo>
                    <a:pt x="23398" y="31734"/>
                    <a:pt x="23249" y="31840"/>
                    <a:pt x="23230" y="32006"/>
                  </a:cubicBezTo>
                  <a:cubicBezTo>
                    <a:pt x="23230" y="32091"/>
                    <a:pt x="23202" y="32176"/>
                    <a:pt x="23174" y="32262"/>
                  </a:cubicBezTo>
                  <a:cubicBezTo>
                    <a:pt x="23149" y="32462"/>
                    <a:pt x="23301" y="32641"/>
                    <a:pt x="23493" y="32641"/>
                  </a:cubicBezTo>
                  <a:cubicBezTo>
                    <a:pt x="23518" y="32641"/>
                    <a:pt x="23545" y="32637"/>
                    <a:pt x="23571" y="32631"/>
                  </a:cubicBezTo>
                  <a:cubicBezTo>
                    <a:pt x="23798" y="32574"/>
                    <a:pt x="23940" y="32404"/>
                    <a:pt x="23969" y="32176"/>
                  </a:cubicBezTo>
                  <a:cubicBezTo>
                    <a:pt x="23940" y="32034"/>
                    <a:pt x="23884" y="31892"/>
                    <a:pt x="23770" y="31807"/>
                  </a:cubicBezTo>
                  <a:lnTo>
                    <a:pt x="23770" y="31836"/>
                  </a:lnTo>
                  <a:cubicBezTo>
                    <a:pt x="23710" y="31766"/>
                    <a:pt x="23629" y="31734"/>
                    <a:pt x="23548" y="31734"/>
                  </a:cubicBezTo>
                  <a:close/>
                  <a:moveTo>
                    <a:pt x="14761" y="32449"/>
                  </a:moveTo>
                  <a:cubicBezTo>
                    <a:pt x="14735" y="32449"/>
                    <a:pt x="14709" y="32453"/>
                    <a:pt x="14682" y="32460"/>
                  </a:cubicBezTo>
                  <a:cubicBezTo>
                    <a:pt x="14512" y="32489"/>
                    <a:pt x="14398" y="32631"/>
                    <a:pt x="14398" y="32801"/>
                  </a:cubicBezTo>
                  <a:cubicBezTo>
                    <a:pt x="14424" y="32983"/>
                    <a:pt x="14569" y="33117"/>
                    <a:pt x="14745" y="33117"/>
                  </a:cubicBezTo>
                  <a:cubicBezTo>
                    <a:pt x="14762" y="33117"/>
                    <a:pt x="14779" y="33116"/>
                    <a:pt x="14796" y="33114"/>
                  </a:cubicBezTo>
                  <a:cubicBezTo>
                    <a:pt x="14966" y="33085"/>
                    <a:pt x="15080" y="32943"/>
                    <a:pt x="15080" y="32773"/>
                  </a:cubicBezTo>
                  <a:cubicBezTo>
                    <a:pt x="15080" y="32600"/>
                    <a:pt x="14930" y="32449"/>
                    <a:pt x="14761" y="32449"/>
                  </a:cubicBezTo>
                  <a:close/>
                  <a:moveTo>
                    <a:pt x="3883" y="32344"/>
                  </a:moveTo>
                  <a:cubicBezTo>
                    <a:pt x="3867" y="32344"/>
                    <a:pt x="3851" y="32345"/>
                    <a:pt x="3834" y="32347"/>
                  </a:cubicBezTo>
                  <a:cubicBezTo>
                    <a:pt x="3635" y="32347"/>
                    <a:pt x="3493" y="32517"/>
                    <a:pt x="3493" y="32716"/>
                  </a:cubicBezTo>
                  <a:cubicBezTo>
                    <a:pt x="3465" y="32943"/>
                    <a:pt x="3635" y="33114"/>
                    <a:pt x="3862" y="33142"/>
                  </a:cubicBezTo>
                  <a:cubicBezTo>
                    <a:pt x="4090" y="33114"/>
                    <a:pt x="4260" y="32943"/>
                    <a:pt x="4260" y="32716"/>
                  </a:cubicBezTo>
                  <a:cubicBezTo>
                    <a:pt x="4260" y="32505"/>
                    <a:pt x="4089" y="32344"/>
                    <a:pt x="3883" y="32344"/>
                  </a:cubicBezTo>
                  <a:close/>
                  <a:moveTo>
                    <a:pt x="18944" y="33056"/>
                  </a:moveTo>
                  <a:cubicBezTo>
                    <a:pt x="18515" y="33056"/>
                    <a:pt x="18497" y="33739"/>
                    <a:pt x="18942" y="33767"/>
                  </a:cubicBezTo>
                  <a:cubicBezTo>
                    <a:pt x="18957" y="33769"/>
                    <a:pt x="18971" y="33770"/>
                    <a:pt x="18986" y="33770"/>
                  </a:cubicBezTo>
                  <a:cubicBezTo>
                    <a:pt x="19165" y="33770"/>
                    <a:pt x="19311" y="33612"/>
                    <a:pt x="19311" y="33454"/>
                  </a:cubicBezTo>
                  <a:cubicBezTo>
                    <a:pt x="19340" y="33256"/>
                    <a:pt x="19169" y="33057"/>
                    <a:pt x="18971" y="33057"/>
                  </a:cubicBezTo>
                  <a:cubicBezTo>
                    <a:pt x="18962" y="33056"/>
                    <a:pt x="18953" y="33056"/>
                    <a:pt x="18944" y="33056"/>
                  </a:cubicBezTo>
                  <a:close/>
                  <a:moveTo>
                    <a:pt x="11593" y="33964"/>
                  </a:moveTo>
                  <a:cubicBezTo>
                    <a:pt x="11419" y="33964"/>
                    <a:pt x="11134" y="34259"/>
                    <a:pt x="11161" y="34477"/>
                  </a:cubicBezTo>
                  <a:cubicBezTo>
                    <a:pt x="11189" y="34675"/>
                    <a:pt x="11360" y="34817"/>
                    <a:pt x="11558" y="34817"/>
                  </a:cubicBezTo>
                  <a:cubicBezTo>
                    <a:pt x="11729" y="34817"/>
                    <a:pt x="11899" y="34647"/>
                    <a:pt x="11899" y="34448"/>
                  </a:cubicBezTo>
                  <a:cubicBezTo>
                    <a:pt x="11928" y="34278"/>
                    <a:pt x="11757" y="33994"/>
                    <a:pt x="11615" y="33965"/>
                  </a:cubicBezTo>
                  <a:cubicBezTo>
                    <a:pt x="11608" y="33964"/>
                    <a:pt x="11600" y="33964"/>
                    <a:pt x="11593" y="33964"/>
                  </a:cubicBezTo>
                  <a:close/>
                  <a:moveTo>
                    <a:pt x="6830" y="34095"/>
                  </a:moveTo>
                  <a:cubicBezTo>
                    <a:pt x="6798" y="34095"/>
                    <a:pt x="6765" y="34099"/>
                    <a:pt x="6731" y="34107"/>
                  </a:cubicBezTo>
                  <a:cubicBezTo>
                    <a:pt x="6617" y="34164"/>
                    <a:pt x="6475" y="34249"/>
                    <a:pt x="6390" y="34335"/>
                  </a:cubicBezTo>
                  <a:cubicBezTo>
                    <a:pt x="6248" y="34448"/>
                    <a:pt x="6248" y="34675"/>
                    <a:pt x="6390" y="34761"/>
                  </a:cubicBezTo>
                  <a:cubicBezTo>
                    <a:pt x="6473" y="34844"/>
                    <a:pt x="6571" y="34897"/>
                    <a:pt x="6674" y="34897"/>
                  </a:cubicBezTo>
                  <a:cubicBezTo>
                    <a:pt x="6711" y="34897"/>
                    <a:pt x="6749" y="34889"/>
                    <a:pt x="6787" y="34874"/>
                  </a:cubicBezTo>
                  <a:cubicBezTo>
                    <a:pt x="6986" y="34789"/>
                    <a:pt x="7128" y="34619"/>
                    <a:pt x="7185" y="34420"/>
                  </a:cubicBezTo>
                  <a:cubicBezTo>
                    <a:pt x="7161" y="34227"/>
                    <a:pt x="7013" y="34095"/>
                    <a:pt x="6830" y="34095"/>
                  </a:cubicBezTo>
                  <a:close/>
                  <a:moveTo>
                    <a:pt x="22854" y="34332"/>
                  </a:moveTo>
                  <a:cubicBezTo>
                    <a:pt x="22838" y="34332"/>
                    <a:pt x="22821" y="34333"/>
                    <a:pt x="22804" y="34335"/>
                  </a:cubicBezTo>
                  <a:lnTo>
                    <a:pt x="22833" y="34335"/>
                  </a:lnTo>
                  <a:cubicBezTo>
                    <a:pt x="22662" y="34363"/>
                    <a:pt x="22549" y="34533"/>
                    <a:pt x="22577" y="34761"/>
                  </a:cubicBezTo>
                  <a:cubicBezTo>
                    <a:pt x="22577" y="34959"/>
                    <a:pt x="22748" y="35101"/>
                    <a:pt x="22918" y="35101"/>
                  </a:cubicBezTo>
                  <a:cubicBezTo>
                    <a:pt x="23117" y="35045"/>
                    <a:pt x="23259" y="34874"/>
                    <a:pt x="23230" y="34704"/>
                  </a:cubicBezTo>
                  <a:cubicBezTo>
                    <a:pt x="23230" y="34493"/>
                    <a:pt x="23060" y="34332"/>
                    <a:pt x="22854" y="34332"/>
                  </a:cubicBezTo>
                  <a:close/>
                  <a:moveTo>
                    <a:pt x="16610" y="34814"/>
                  </a:moveTo>
                  <a:cubicBezTo>
                    <a:pt x="16593" y="34814"/>
                    <a:pt x="16575" y="34815"/>
                    <a:pt x="16557" y="34817"/>
                  </a:cubicBezTo>
                  <a:cubicBezTo>
                    <a:pt x="16358" y="34846"/>
                    <a:pt x="16216" y="34988"/>
                    <a:pt x="16216" y="35187"/>
                  </a:cubicBezTo>
                  <a:cubicBezTo>
                    <a:pt x="16216" y="35385"/>
                    <a:pt x="16415" y="35556"/>
                    <a:pt x="16613" y="35556"/>
                  </a:cubicBezTo>
                  <a:cubicBezTo>
                    <a:pt x="17106" y="35528"/>
                    <a:pt x="17071" y="34814"/>
                    <a:pt x="16610" y="34814"/>
                  </a:cubicBezTo>
                  <a:close/>
                  <a:moveTo>
                    <a:pt x="4118" y="35187"/>
                  </a:moveTo>
                  <a:cubicBezTo>
                    <a:pt x="3891" y="35187"/>
                    <a:pt x="3720" y="35385"/>
                    <a:pt x="3692" y="35669"/>
                  </a:cubicBezTo>
                  <a:cubicBezTo>
                    <a:pt x="3664" y="35868"/>
                    <a:pt x="3834" y="36067"/>
                    <a:pt x="4061" y="36067"/>
                  </a:cubicBezTo>
                  <a:cubicBezTo>
                    <a:pt x="4077" y="36069"/>
                    <a:pt x="4094" y="36070"/>
                    <a:pt x="4109" y="36070"/>
                  </a:cubicBezTo>
                  <a:cubicBezTo>
                    <a:pt x="4341" y="36070"/>
                    <a:pt x="4516" y="35880"/>
                    <a:pt x="4516" y="35641"/>
                  </a:cubicBezTo>
                  <a:cubicBezTo>
                    <a:pt x="4544" y="35414"/>
                    <a:pt x="4345" y="35187"/>
                    <a:pt x="4118" y="35187"/>
                  </a:cubicBezTo>
                  <a:close/>
                  <a:moveTo>
                    <a:pt x="20277" y="35698"/>
                  </a:moveTo>
                  <a:lnTo>
                    <a:pt x="20277" y="35726"/>
                  </a:lnTo>
                  <a:cubicBezTo>
                    <a:pt x="20259" y="35723"/>
                    <a:pt x="20242" y="35722"/>
                    <a:pt x="20225" y="35722"/>
                  </a:cubicBezTo>
                  <a:cubicBezTo>
                    <a:pt x="20078" y="35722"/>
                    <a:pt x="19962" y="35829"/>
                    <a:pt x="19936" y="35982"/>
                  </a:cubicBezTo>
                  <a:cubicBezTo>
                    <a:pt x="19910" y="36166"/>
                    <a:pt x="20054" y="36326"/>
                    <a:pt x="20233" y="36326"/>
                  </a:cubicBezTo>
                  <a:cubicBezTo>
                    <a:pt x="20248" y="36326"/>
                    <a:pt x="20262" y="36325"/>
                    <a:pt x="20277" y="36323"/>
                  </a:cubicBezTo>
                  <a:cubicBezTo>
                    <a:pt x="20292" y="36325"/>
                    <a:pt x="20306" y="36326"/>
                    <a:pt x="20320" y="36326"/>
                  </a:cubicBezTo>
                  <a:cubicBezTo>
                    <a:pt x="20471" y="36326"/>
                    <a:pt x="20589" y="36194"/>
                    <a:pt x="20589" y="36039"/>
                  </a:cubicBezTo>
                  <a:cubicBezTo>
                    <a:pt x="20618" y="35840"/>
                    <a:pt x="20447" y="35698"/>
                    <a:pt x="20277" y="35698"/>
                  </a:cubicBezTo>
                  <a:close/>
                  <a:moveTo>
                    <a:pt x="13675" y="35582"/>
                  </a:moveTo>
                  <a:cubicBezTo>
                    <a:pt x="13661" y="35582"/>
                    <a:pt x="13646" y="35582"/>
                    <a:pt x="13632" y="35584"/>
                  </a:cubicBezTo>
                  <a:cubicBezTo>
                    <a:pt x="13461" y="35584"/>
                    <a:pt x="13319" y="35698"/>
                    <a:pt x="13291" y="35868"/>
                  </a:cubicBezTo>
                  <a:cubicBezTo>
                    <a:pt x="13262" y="36124"/>
                    <a:pt x="13461" y="36351"/>
                    <a:pt x="13688" y="36351"/>
                  </a:cubicBezTo>
                  <a:cubicBezTo>
                    <a:pt x="13916" y="36351"/>
                    <a:pt x="14086" y="36181"/>
                    <a:pt x="14058" y="35982"/>
                  </a:cubicBezTo>
                  <a:cubicBezTo>
                    <a:pt x="14084" y="35769"/>
                    <a:pt x="13887" y="35582"/>
                    <a:pt x="13675" y="35582"/>
                  </a:cubicBezTo>
                  <a:close/>
                  <a:moveTo>
                    <a:pt x="9158" y="35582"/>
                  </a:moveTo>
                  <a:cubicBezTo>
                    <a:pt x="8946" y="35582"/>
                    <a:pt x="8745" y="35769"/>
                    <a:pt x="8719" y="35982"/>
                  </a:cubicBezTo>
                  <a:cubicBezTo>
                    <a:pt x="8719" y="36181"/>
                    <a:pt x="8861" y="36351"/>
                    <a:pt x="9059" y="36379"/>
                  </a:cubicBezTo>
                  <a:cubicBezTo>
                    <a:pt x="9315" y="36379"/>
                    <a:pt x="9514" y="36181"/>
                    <a:pt x="9542" y="35953"/>
                  </a:cubicBezTo>
                  <a:cubicBezTo>
                    <a:pt x="9542" y="35755"/>
                    <a:pt x="9400" y="35613"/>
                    <a:pt x="9201" y="35584"/>
                  </a:cubicBezTo>
                  <a:cubicBezTo>
                    <a:pt x="9187" y="35582"/>
                    <a:pt x="9172" y="35582"/>
                    <a:pt x="9158" y="35582"/>
                  </a:cubicBezTo>
                  <a:close/>
                  <a:moveTo>
                    <a:pt x="22464" y="36436"/>
                  </a:moveTo>
                  <a:cubicBezTo>
                    <a:pt x="22265" y="36436"/>
                    <a:pt x="22151" y="36550"/>
                    <a:pt x="22151" y="36777"/>
                  </a:cubicBezTo>
                  <a:cubicBezTo>
                    <a:pt x="22123" y="37033"/>
                    <a:pt x="22208" y="37175"/>
                    <a:pt x="22407" y="37175"/>
                  </a:cubicBezTo>
                  <a:cubicBezTo>
                    <a:pt x="22421" y="37176"/>
                    <a:pt x="22436" y="37177"/>
                    <a:pt x="22450" y="37177"/>
                  </a:cubicBezTo>
                  <a:cubicBezTo>
                    <a:pt x="22655" y="37177"/>
                    <a:pt x="22804" y="36990"/>
                    <a:pt x="22804" y="36777"/>
                  </a:cubicBezTo>
                  <a:cubicBezTo>
                    <a:pt x="22804" y="36607"/>
                    <a:pt x="22662" y="36436"/>
                    <a:pt x="22464" y="36436"/>
                  </a:cubicBezTo>
                  <a:close/>
                  <a:moveTo>
                    <a:pt x="17886" y="37171"/>
                  </a:moveTo>
                  <a:cubicBezTo>
                    <a:pt x="17869" y="37171"/>
                    <a:pt x="17852" y="37172"/>
                    <a:pt x="17835" y="37175"/>
                  </a:cubicBezTo>
                  <a:cubicBezTo>
                    <a:pt x="17664" y="37203"/>
                    <a:pt x="17551" y="37345"/>
                    <a:pt x="17551" y="37515"/>
                  </a:cubicBezTo>
                  <a:cubicBezTo>
                    <a:pt x="17579" y="37714"/>
                    <a:pt x="17721" y="37856"/>
                    <a:pt x="17920" y="37885"/>
                  </a:cubicBezTo>
                  <a:cubicBezTo>
                    <a:pt x="18119" y="37885"/>
                    <a:pt x="18289" y="37714"/>
                    <a:pt x="18289" y="37515"/>
                  </a:cubicBezTo>
                  <a:cubicBezTo>
                    <a:pt x="18263" y="37307"/>
                    <a:pt x="18071" y="37171"/>
                    <a:pt x="17886" y="37171"/>
                  </a:cubicBezTo>
                  <a:close/>
                  <a:moveTo>
                    <a:pt x="11421" y="37227"/>
                  </a:moveTo>
                  <a:cubicBezTo>
                    <a:pt x="11274" y="37227"/>
                    <a:pt x="11152" y="37331"/>
                    <a:pt x="11076" y="37459"/>
                  </a:cubicBezTo>
                  <a:cubicBezTo>
                    <a:pt x="11047" y="37686"/>
                    <a:pt x="11218" y="37885"/>
                    <a:pt x="11445" y="37913"/>
                  </a:cubicBezTo>
                  <a:cubicBezTo>
                    <a:pt x="11615" y="37913"/>
                    <a:pt x="11786" y="37799"/>
                    <a:pt x="11786" y="37629"/>
                  </a:cubicBezTo>
                  <a:cubicBezTo>
                    <a:pt x="11814" y="37430"/>
                    <a:pt x="11672" y="37260"/>
                    <a:pt x="11473" y="37231"/>
                  </a:cubicBezTo>
                  <a:cubicBezTo>
                    <a:pt x="11455" y="37228"/>
                    <a:pt x="11438" y="37227"/>
                    <a:pt x="11421" y="37227"/>
                  </a:cubicBezTo>
                  <a:close/>
                  <a:moveTo>
                    <a:pt x="6784" y="37436"/>
                  </a:moveTo>
                  <a:cubicBezTo>
                    <a:pt x="6616" y="37436"/>
                    <a:pt x="6445" y="37544"/>
                    <a:pt x="6418" y="37771"/>
                  </a:cubicBezTo>
                  <a:cubicBezTo>
                    <a:pt x="6447" y="37941"/>
                    <a:pt x="6589" y="38083"/>
                    <a:pt x="6787" y="38112"/>
                  </a:cubicBezTo>
                  <a:cubicBezTo>
                    <a:pt x="6929" y="38112"/>
                    <a:pt x="7071" y="37998"/>
                    <a:pt x="7128" y="37828"/>
                  </a:cubicBezTo>
                  <a:cubicBezTo>
                    <a:pt x="7158" y="37572"/>
                    <a:pt x="6974" y="37436"/>
                    <a:pt x="6784" y="37436"/>
                  </a:cubicBezTo>
                  <a:close/>
                  <a:moveTo>
                    <a:pt x="4374" y="37799"/>
                  </a:moveTo>
                  <a:cubicBezTo>
                    <a:pt x="4175" y="37828"/>
                    <a:pt x="4004" y="37970"/>
                    <a:pt x="3976" y="38169"/>
                  </a:cubicBezTo>
                  <a:cubicBezTo>
                    <a:pt x="3948" y="38424"/>
                    <a:pt x="4146" y="38680"/>
                    <a:pt x="4402" y="38708"/>
                  </a:cubicBezTo>
                  <a:cubicBezTo>
                    <a:pt x="4629" y="38680"/>
                    <a:pt x="4828" y="38481"/>
                    <a:pt x="4828" y="38225"/>
                  </a:cubicBezTo>
                  <a:cubicBezTo>
                    <a:pt x="4799" y="37998"/>
                    <a:pt x="4601" y="37799"/>
                    <a:pt x="4374" y="37799"/>
                  </a:cubicBezTo>
                  <a:close/>
                  <a:moveTo>
                    <a:pt x="15379" y="38052"/>
                  </a:moveTo>
                  <a:cubicBezTo>
                    <a:pt x="15365" y="38052"/>
                    <a:pt x="15350" y="38053"/>
                    <a:pt x="15335" y="38055"/>
                  </a:cubicBezTo>
                  <a:cubicBezTo>
                    <a:pt x="15165" y="38083"/>
                    <a:pt x="15023" y="38225"/>
                    <a:pt x="15023" y="38396"/>
                  </a:cubicBezTo>
                  <a:cubicBezTo>
                    <a:pt x="15023" y="38594"/>
                    <a:pt x="15165" y="38736"/>
                    <a:pt x="15364" y="38736"/>
                  </a:cubicBezTo>
                  <a:cubicBezTo>
                    <a:pt x="15381" y="38739"/>
                    <a:pt x="15398" y="38740"/>
                    <a:pt x="15414" y="38740"/>
                  </a:cubicBezTo>
                  <a:cubicBezTo>
                    <a:pt x="15591" y="38740"/>
                    <a:pt x="15736" y="38606"/>
                    <a:pt x="15761" y="38424"/>
                  </a:cubicBezTo>
                  <a:cubicBezTo>
                    <a:pt x="15735" y="38214"/>
                    <a:pt x="15563" y="38052"/>
                    <a:pt x="15379" y="38052"/>
                  </a:cubicBezTo>
                  <a:close/>
                  <a:moveTo>
                    <a:pt x="21498" y="38736"/>
                  </a:moveTo>
                  <a:cubicBezTo>
                    <a:pt x="21271" y="38736"/>
                    <a:pt x="21100" y="38907"/>
                    <a:pt x="21044" y="39106"/>
                  </a:cubicBezTo>
                  <a:cubicBezTo>
                    <a:pt x="21072" y="39333"/>
                    <a:pt x="21242" y="39503"/>
                    <a:pt x="21470" y="39503"/>
                  </a:cubicBezTo>
                  <a:cubicBezTo>
                    <a:pt x="21668" y="39475"/>
                    <a:pt x="21839" y="39304"/>
                    <a:pt x="21867" y="39077"/>
                  </a:cubicBezTo>
                  <a:cubicBezTo>
                    <a:pt x="21839" y="38907"/>
                    <a:pt x="21697" y="38736"/>
                    <a:pt x="21498" y="38736"/>
                  </a:cubicBezTo>
                  <a:close/>
                  <a:moveTo>
                    <a:pt x="9287" y="39020"/>
                  </a:moveTo>
                  <a:cubicBezTo>
                    <a:pt x="9088" y="39020"/>
                    <a:pt x="8946" y="39191"/>
                    <a:pt x="8946" y="39390"/>
                  </a:cubicBezTo>
                  <a:cubicBezTo>
                    <a:pt x="8946" y="39588"/>
                    <a:pt x="9116" y="39730"/>
                    <a:pt x="9315" y="39730"/>
                  </a:cubicBezTo>
                  <a:cubicBezTo>
                    <a:pt x="9514" y="39702"/>
                    <a:pt x="9656" y="39560"/>
                    <a:pt x="9656" y="39361"/>
                  </a:cubicBezTo>
                  <a:cubicBezTo>
                    <a:pt x="9656" y="39162"/>
                    <a:pt x="9485" y="39020"/>
                    <a:pt x="9315" y="39020"/>
                  </a:cubicBezTo>
                  <a:close/>
                  <a:moveTo>
                    <a:pt x="18857" y="39191"/>
                  </a:moveTo>
                  <a:cubicBezTo>
                    <a:pt x="18715" y="39191"/>
                    <a:pt x="18573" y="39333"/>
                    <a:pt x="18545" y="39475"/>
                  </a:cubicBezTo>
                  <a:cubicBezTo>
                    <a:pt x="18516" y="39674"/>
                    <a:pt x="18658" y="39844"/>
                    <a:pt x="18829" y="39872"/>
                  </a:cubicBezTo>
                  <a:cubicBezTo>
                    <a:pt x="18846" y="39875"/>
                    <a:pt x="18863" y="39876"/>
                    <a:pt x="18880" y="39876"/>
                  </a:cubicBezTo>
                  <a:cubicBezTo>
                    <a:pt x="19060" y="39876"/>
                    <a:pt x="19226" y="39742"/>
                    <a:pt x="19226" y="39560"/>
                  </a:cubicBezTo>
                  <a:cubicBezTo>
                    <a:pt x="19226" y="39361"/>
                    <a:pt x="19056" y="39191"/>
                    <a:pt x="18857" y="39191"/>
                  </a:cubicBezTo>
                  <a:close/>
                  <a:moveTo>
                    <a:pt x="13291" y="39532"/>
                  </a:moveTo>
                  <a:lnTo>
                    <a:pt x="13262" y="39560"/>
                  </a:lnTo>
                  <a:cubicBezTo>
                    <a:pt x="13064" y="39560"/>
                    <a:pt x="12922" y="39730"/>
                    <a:pt x="12950" y="39901"/>
                  </a:cubicBezTo>
                  <a:cubicBezTo>
                    <a:pt x="12974" y="40070"/>
                    <a:pt x="13101" y="40197"/>
                    <a:pt x="13260" y="40197"/>
                  </a:cubicBezTo>
                  <a:cubicBezTo>
                    <a:pt x="13288" y="40197"/>
                    <a:pt x="13318" y="40193"/>
                    <a:pt x="13348" y="40185"/>
                  </a:cubicBezTo>
                  <a:cubicBezTo>
                    <a:pt x="13518" y="40185"/>
                    <a:pt x="13632" y="40043"/>
                    <a:pt x="13632" y="39872"/>
                  </a:cubicBezTo>
                  <a:cubicBezTo>
                    <a:pt x="13603" y="39674"/>
                    <a:pt x="13461" y="39532"/>
                    <a:pt x="13291" y="39532"/>
                  </a:cubicBezTo>
                  <a:close/>
                  <a:moveTo>
                    <a:pt x="16797" y="39813"/>
                  </a:moveTo>
                  <a:cubicBezTo>
                    <a:pt x="16618" y="39813"/>
                    <a:pt x="16471" y="39970"/>
                    <a:pt x="16471" y="40128"/>
                  </a:cubicBezTo>
                  <a:cubicBezTo>
                    <a:pt x="16443" y="40327"/>
                    <a:pt x="16585" y="40440"/>
                    <a:pt x="16755" y="40440"/>
                  </a:cubicBezTo>
                  <a:cubicBezTo>
                    <a:pt x="16773" y="40443"/>
                    <a:pt x="16791" y="40445"/>
                    <a:pt x="16808" y="40445"/>
                  </a:cubicBezTo>
                  <a:cubicBezTo>
                    <a:pt x="16959" y="40445"/>
                    <a:pt x="17099" y="40338"/>
                    <a:pt x="17125" y="40185"/>
                  </a:cubicBezTo>
                  <a:cubicBezTo>
                    <a:pt x="17125" y="40014"/>
                    <a:pt x="17011" y="39872"/>
                    <a:pt x="16841" y="39844"/>
                  </a:cubicBezTo>
                  <a:lnTo>
                    <a:pt x="16841" y="39816"/>
                  </a:lnTo>
                  <a:cubicBezTo>
                    <a:pt x="16826" y="39814"/>
                    <a:pt x="16811" y="39813"/>
                    <a:pt x="16797" y="39813"/>
                  </a:cubicBezTo>
                  <a:close/>
                  <a:moveTo>
                    <a:pt x="4650" y="40294"/>
                  </a:moveTo>
                  <a:cubicBezTo>
                    <a:pt x="4562" y="40294"/>
                    <a:pt x="4478" y="40323"/>
                    <a:pt x="4402" y="40384"/>
                  </a:cubicBezTo>
                  <a:cubicBezTo>
                    <a:pt x="4232" y="40526"/>
                    <a:pt x="4260" y="40724"/>
                    <a:pt x="4288" y="40895"/>
                  </a:cubicBezTo>
                  <a:cubicBezTo>
                    <a:pt x="4315" y="41132"/>
                    <a:pt x="4512" y="41295"/>
                    <a:pt x="4744" y="41295"/>
                  </a:cubicBezTo>
                  <a:cubicBezTo>
                    <a:pt x="4762" y="41295"/>
                    <a:pt x="4781" y="41294"/>
                    <a:pt x="4799" y="41292"/>
                  </a:cubicBezTo>
                  <a:cubicBezTo>
                    <a:pt x="4998" y="41236"/>
                    <a:pt x="5169" y="41037"/>
                    <a:pt x="5140" y="40810"/>
                  </a:cubicBezTo>
                  <a:cubicBezTo>
                    <a:pt x="5169" y="40611"/>
                    <a:pt x="5055" y="40440"/>
                    <a:pt x="4885" y="40355"/>
                  </a:cubicBezTo>
                  <a:cubicBezTo>
                    <a:pt x="4806" y="40316"/>
                    <a:pt x="4727" y="40294"/>
                    <a:pt x="4650" y="40294"/>
                  </a:cubicBezTo>
                  <a:close/>
                  <a:moveTo>
                    <a:pt x="7327" y="40639"/>
                  </a:moveTo>
                  <a:cubicBezTo>
                    <a:pt x="7157" y="40668"/>
                    <a:pt x="7043" y="40810"/>
                    <a:pt x="7015" y="40980"/>
                  </a:cubicBezTo>
                  <a:cubicBezTo>
                    <a:pt x="7015" y="41164"/>
                    <a:pt x="7161" y="41324"/>
                    <a:pt x="7340" y="41324"/>
                  </a:cubicBezTo>
                  <a:cubicBezTo>
                    <a:pt x="7355" y="41324"/>
                    <a:pt x="7369" y="41323"/>
                    <a:pt x="7384" y="41321"/>
                  </a:cubicBezTo>
                  <a:cubicBezTo>
                    <a:pt x="7554" y="41321"/>
                    <a:pt x="7696" y="41179"/>
                    <a:pt x="7668" y="41008"/>
                  </a:cubicBezTo>
                  <a:cubicBezTo>
                    <a:pt x="7696" y="40810"/>
                    <a:pt x="7526" y="40639"/>
                    <a:pt x="7327" y="40639"/>
                  </a:cubicBezTo>
                  <a:close/>
                  <a:moveTo>
                    <a:pt x="20554" y="40674"/>
                  </a:moveTo>
                  <a:cubicBezTo>
                    <a:pt x="20319" y="40674"/>
                    <a:pt x="20102" y="40835"/>
                    <a:pt x="20078" y="41094"/>
                  </a:cubicBezTo>
                  <a:cubicBezTo>
                    <a:pt x="20106" y="41263"/>
                    <a:pt x="20247" y="41376"/>
                    <a:pt x="20416" y="41405"/>
                  </a:cubicBezTo>
                  <a:lnTo>
                    <a:pt x="20416" y="41405"/>
                  </a:lnTo>
                  <a:cubicBezTo>
                    <a:pt x="20632" y="41395"/>
                    <a:pt x="20819" y="41257"/>
                    <a:pt x="20873" y="41065"/>
                  </a:cubicBezTo>
                  <a:cubicBezTo>
                    <a:pt x="20902" y="40923"/>
                    <a:pt x="20845" y="40753"/>
                    <a:pt x="20703" y="40696"/>
                  </a:cubicBezTo>
                  <a:cubicBezTo>
                    <a:pt x="20654" y="40681"/>
                    <a:pt x="20604" y="40674"/>
                    <a:pt x="20554" y="40674"/>
                  </a:cubicBezTo>
                  <a:close/>
                  <a:moveTo>
                    <a:pt x="20416" y="41405"/>
                  </a:moveTo>
                  <a:cubicBezTo>
                    <a:pt x="20407" y="41406"/>
                    <a:pt x="20399" y="41406"/>
                    <a:pt x="20391" y="41406"/>
                  </a:cubicBezTo>
                  <a:lnTo>
                    <a:pt x="20419" y="41406"/>
                  </a:lnTo>
                  <a:cubicBezTo>
                    <a:pt x="20418" y="41406"/>
                    <a:pt x="20417" y="41406"/>
                    <a:pt x="20416" y="41405"/>
                  </a:cubicBezTo>
                  <a:close/>
                  <a:moveTo>
                    <a:pt x="11347" y="41261"/>
                  </a:moveTo>
                  <a:cubicBezTo>
                    <a:pt x="11332" y="41261"/>
                    <a:pt x="11318" y="41262"/>
                    <a:pt x="11303" y="41264"/>
                  </a:cubicBezTo>
                  <a:lnTo>
                    <a:pt x="11274" y="41264"/>
                  </a:lnTo>
                  <a:cubicBezTo>
                    <a:pt x="11104" y="41292"/>
                    <a:pt x="10990" y="41463"/>
                    <a:pt x="11019" y="41633"/>
                  </a:cubicBezTo>
                  <a:cubicBezTo>
                    <a:pt x="11047" y="41804"/>
                    <a:pt x="11189" y="41946"/>
                    <a:pt x="11360" y="41974"/>
                  </a:cubicBezTo>
                  <a:cubicBezTo>
                    <a:pt x="11558" y="41946"/>
                    <a:pt x="11700" y="41804"/>
                    <a:pt x="11729" y="41605"/>
                  </a:cubicBezTo>
                  <a:cubicBezTo>
                    <a:pt x="11703" y="41421"/>
                    <a:pt x="11530" y="41261"/>
                    <a:pt x="11347" y="41261"/>
                  </a:cubicBezTo>
                  <a:close/>
                  <a:moveTo>
                    <a:pt x="15989" y="41889"/>
                  </a:moveTo>
                  <a:cubicBezTo>
                    <a:pt x="15790" y="41917"/>
                    <a:pt x="15648" y="42059"/>
                    <a:pt x="15648" y="42258"/>
                  </a:cubicBezTo>
                  <a:cubicBezTo>
                    <a:pt x="15648" y="42457"/>
                    <a:pt x="15818" y="42599"/>
                    <a:pt x="16017" y="42599"/>
                  </a:cubicBezTo>
                  <a:cubicBezTo>
                    <a:pt x="16216" y="42599"/>
                    <a:pt x="16358" y="42428"/>
                    <a:pt x="16329" y="42258"/>
                  </a:cubicBezTo>
                  <a:cubicBezTo>
                    <a:pt x="16329" y="42059"/>
                    <a:pt x="16187" y="41889"/>
                    <a:pt x="15989" y="41889"/>
                  </a:cubicBezTo>
                  <a:close/>
                  <a:moveTo>
                    <a:pt x="19491" y="42255"/>
                  </a:moveTo>
                  <a:cubicBezTo>
                    <a:pt x="19479" y="42255"/>
                    <a:pt x="19466" y="42256"/>
                    <a:pt x="19453" y="42258"/>
                  </a:cubicBezTo>
                  <a:cubicBezTo>
                    <a:pt x="19198" y="42286"/>
                    <a:pt x="19027" y="42514"/>
                    <a:pt x="19056" y="42741"/>
                  </a:cubicBezTo>
                  <a:cubicBezTo>
                    <a:pt x="19084" y="42911"/>
                    <a:pt x="19226" y="43025"/>
                    <a:pt x="19397" y="43025"/>
                  </a:cubicBezTo>
                  <a:cubicBezTo>
                    <a:pt x="19624" y="43025"/>
                    <a:pt x="19823" y="42826"/>
                    <a:pt x="19794" y="42570"/>
                  </a:cubicBezTo>
                  <a:cubicBezTo>
                    <a:pt x="19794" y="42413"/>
                    <a:pt x="19648" y="42255"/>
                    <a:pt x="19491" y="42255"/>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g3f7001d949e_0_3564"/>
            <p:cNvSpPr/>
            <p:nvPr/>
          </p:nvSpPr>
          <p:spPr>
            <a:xfrm>
              <a:off x="4822400" y="2205000"/>
              <a:ext cx="616300" cy="569525"/>
            </a:xfrm>
            <a:custGeom>
              <a:rect b="b" l="l" r="r" t="t"/>
              <a:pathLst>
                <a:path extrusionOk="0" h="22781" w="24652">
                  <a:moveTo>
                    <a:pt x="21044" y="541"/>
                  </a:moveTo>
                  <a:cubicBezTo>
                    <a:pt x="21044" y="541"/>
                    <a:pt x="21044" y="542"/>
                    <a:pt x="21044" y="543"/>
                  </a:cubicBezTo>
                  <a:lnTo>
                    <a:pt x="21044" y="543"/>
                  </a:lnTo>
                  <a:lnTo>
                    <a:pt x="21073" y="541"/>
                  </a:lnTo>
                  <a:close/>
                  <a:moveTo>
                    <a:pt x="1" y="115"/>
                  </a:moveTo>
                  <a:cubicBezTo>
                    <a:pt x="285" y="1790"/>
                    <a:pt x="654" y="3466"/>
                    <a:pt x="1052" y="5141"/>
                  </a:cubicBezTo>
                  <a:cubicBezTo>
                    <a:pt x="1534" y="7243"/>
                    <a:pt x="2017" y="9344"/>
                    <a:pt x="2415" y="11446"/>
                  </a:cubicBezTo>
                  <a:cubicBezTo>
                    <a:pt x="2670" y="12809"/>
                    <a:pt x="2926" y="14200"/>
                    <a:pt x="3182" y="15564"/>
                  </a:cubicBezTo>
                  <a:cubicBezTo>
                    <a:pt x="3551" y="17438"/>
                    <a:pt x="3948" y="19341"/>
                    <a:pt x="4318" y="21243"/>
                  </a:cubicBezTo>
                  <a:cubicBezTo>
                    <a:pt x="4435" y="21337"/>
                    <a:pt x="4572" y="21393"/>
                    <a:pt x="4729" y="21393"/>
                  </a:cubicBezTo>
                  <a:cubicBezTo>
                    <a:pt x="4761" y="21393"/>
                    <a:pt x="4795" y="21390"/>
                    <a:pt x="4829" y="21385"/>
                  </a:cubicBezTo>
                  <a:cubicBezTo>
                    <a:pt x="4687" y="20675"/>
                    <a:pt x="4545" y="19994"/>
                    <a:pt x="4403" y="19312"/>
                  </a:cubicBezTo>
                  <a:cubicBezTo>
                    <a:pt x="4034" y="17438"/>
                    <a:pt x="3608" y="15564"/>
                    <a:pt x="3238" y="13689"/>
                  </a:cubicBezTo>
                  <a:cubicBezTo>
                    <a:pt x="2784" y="11105"/>
                    <a:pt x="2273" y="8549"/>
                    <a:pt x="1676" y="5993"/>
                  </a:cubicBezTo>
                  <a:cubicBezTo>
                    <a:pt x="1222" y="4062"/>
                    <a:pt x="796" y="2131"/>
                    <a:pt x="427" y="171"/>
                  </a:cubicBezTo>
                  <a:lnTo>
                    <a:pt x="1" y="115"/>
                  </a:lnTo>
                  <a:close/>
                  <a:moveTo>
                    <a:pt x="24651" y="1"/>
                  </a:moveTo>
                  <a:lnTo>
                    <a:pt x="24254" y="115"/>
                  </a:lnTo>
                  <a:cubicBezTo>
                    <a:pt x="24197" y="512"/>
                    <a:pt x="24140" y="881"/>
                    <a:pt x="24055" y="1279"/>
                  </a:cubicBezTo>
                  <a:cubicBezTo>
                    <a:pt x="23742" y="3096"/>
                    <a:pt x="23402" y="4886"/>
                    <a:pt x="23061" y="6703"/>
                  </a:cubicBezTo>
                  <a:cubicBezTo>
                    <a:pt x="22720" y="8322"/>
                    <a:pt x="22379" y="9912"/>
                    <a:pt x="22067" y="11502"/>
                  </a:cubicBezTo>
                  <a:cubicBezTo>
                    <a:pt x="21811" y="12837"/>
                    <a:pt x="21612" y="14200"/>
                    <a:pt x="21357" y="15564"/>
                  </a:cubicBezTo>
                  <a:cubicBezTo>
                    <a:pt x="21016" y="17551"/>
                    <a:pt x="20618" y="19539"/>
                    <a:pt x="20335" y="21556"/>
                  </a:cubicBezTo>
                  <a:cubicBezTo>
                    <a:pt x="20363" y="21560"/>
                    <a:pt x="20392" y="21563"/>
                    <a:pt x="20422" y="21563"/>
                  </a:cubicBezTo>
                  <a:cubicBezTo>
                    <a:pt x="20569" y="21563"/>
                    <a:pt x="20723" y="21504"/>
                    <a:pt x="20817" y="21385"/>
                  </a:cubicBezTo>
                  <a:cubicBezTo>
                    <a:pt x="20817" y="21272"/>
                    <a:pt x="20817" y="21130"/>
                    <a:pt x="20846" y="21016"/>
                  </a:cubicBezTo>
                  <a:cubicBezTo>
                    <a:pt x="21130" y="19341"/>
                    <a:pt x="21414" y="17665"/>
                    <a:pt x="21726" y="16018"/>
                  </a:cubicBezTo>
                  <a:cubicBezTo>
                    <a:pt x="21982" y="14598"/>
                    <a:pt x="22180" y="13178"/>
                    <a:pt x="22464" y="11758"/>
                  </a:cubicBezTo>
                  <a:cubicBezTo>
                    <a:pt x="23089" y="8663"/>
                    <a:pt x="23771" y="5596"/>
                    <a:pt x="24310" y="2528"/>
                  </a:cubicBezTo>
                  <a:cubicBezTo>
                    <a:pt x="24452" y="1676"/>
                    <a:pt x="24538" y="853"/>
                    <a:pt x="24651" y="1"/>
                  </a:cubicBezTo>
                  <a:close/>
                  <a:moveTo>
                    <a:pt x="4743" y="683"/>
                  </a:moveTo>
                  <a:cubicBezTo>
                    <a:pt x="4743" y="739"/>
                    <a:pt x="4743" y="796"/>
                    <a:pt x="4743" y="853"/>
                  </a:cubicBezTo>
                  <a:cubicBezTo>
                    <a:pt x="4829" y="1676"/>
                    <a:pt x="4885" y="2500"/>
                    <a:pt x="4971" y="3324"/>
                  </a:cubicBezTo>
                  <a:cubicBezTo>
                    <a:pt x="5198" y="5312"/>
                    <a:pt x="5453" y="7271"/>
                    <a:pt x="5681" y="9287"/>
                  </a:cubicBezTo>
                  <a:cubicBezTo>
                    <a:pt x="5908" y="11304"/>
                    <a:pt x="6107" y="13320"/>
                    <a:pt x="6334" y="15308"/>
                  </a:cubicBezTo>
                  <a:cubicBezTo>
                    <a:pt x="6533" y="16841"/>
                    <a:pt x="6703" y="18375"/>
                    <a:pt x="6873" y="19880"/>
                  </a:cubicBezTo>
                  <a:cubicBezTo>
                    <a:pt x="6959" y="20562"/>
                    <a:pt x="7044" y="21272"/>
                    <a:pt x="7101" y="21982"/>
                  </a:cubicBezTo>
                  <a:cubicBezTo>
                    <a:pt x="7198" y="22079"/>
                    <a:pt x="7321" y="22123"/>
                    <a:pt x="7444" y="22123"/>
                  </a:cubicBezTo>
                  <a:cubicBezTo>
                    <a:pt x="7501" y="22123"/>
                    <a:pt x="7558" y="22113"/>
                    <a:pt x="7612" y="22095"/>
                  </a:cubicBezTo>
                  <a:cubicBezTo>
                    <a:pt x="7498" y="21243"/>
                    <a:pt x="7385" y="20420"/>
                    <a:pt x="7271" y="19568"/>
                  </a:cubicBezTo>
                  <a:cubicBezTo>
                    <a:pt x="7157" y="18545"/>
                    <a:pt x="7044" y="17466"/>
                    <a:pt x="6930" y="16501"/>
                  </a:cubicBezTo>
                  <a:cubicBezTo>
                    <a:pt x="6817" y="15507"/>
                    <a:pt x="6703" y="14513"/>
                    <a:pt x="6589" y="13547"/>
                  </a:cubicBezTo>
                  <a:cubicBezTo>
                    <a:pt x="6476" y="12326"/>
                    <a:pt x="6334" y="11105"/>
                    <a:pt x="6220" y="9884"/>
                  </a:cubicBezTo>
                  <a:cubicBezTo>
                    <a:pt x="6107" y="8861"/>
                    <a:pt x="5965" y="7811"/>
                    <a:pt x="5851" y="6788"/>
                  </a:cubicBezTo>
                  <a:cubicBezTo>
                    <a:pt x="5737" y="5879"/>
                    <a:pt x="5595" y="4971"/>
                    <a:pt x="5510" y="4062"/>
                  </a:cubicBezTo>
                  <a:cubicBezTo>
                    <a:pt x="5368" y="2954"/>
                    <a:pt x="5255" y="1847"/>
                    <a:pt x="5141" y="739"/>
                  </a:cubicBezTo>
                  <a:lnTo>
                    <a:pt x="4743" y="683"/>
                  </a:lnTo>
                  <a:close/>
                  <a:moveTo>
                    <a:pt x="21044" y="543"/>
                  </a:moveTo>
                  <a:lnTo>
                    <a:pt x="20675" y="569"/>
                  </a:lnTo>
                  <a:cubicBezTo>
                    <a:pt x="20590" y="1080"/>
                    <a:pt x="20505" y="1563"/>
                    <a:pt x="20448" y="2074"/>
                  </a:cubicBezTo>
                  <a:cubicBezTo>
                    <a:pt x="20221" y="4005"/>
                    <a:pt x="20051" y="5965"/>
                    <a:pt x="19823" y="7924"/>
                  </a:cubicBezTo>
                  <a:cubicBezTo>
                    <a:pt x="19767" y="8492"/>
                    <a:pt x="19710" y="9060"/>
                    <a:pt x="19653" y="9600"/>
                  </a:cubicBezTo>
                  <a:cubicBezTo>
                    <a:pt x="19483" y="10849"/>
                    <a:pt x="19284" y="12099"/>
                    <a:pt x="19170" y="13348"/>
                  </a:cubicBezTo>
                  <a:cubicBezTo>
                    <a:pt x="19000" y="14768"/>
                    <a:pt x="18858" y="16160"/>
                    <a:pt x="18687" y="17580"/>
                  </a:cubicBezTo>
                  <a:cubicBezTo>
                    <a:pt x="18489" y="19113"/>
                    <a:pt x="18375" y="20675"/>
                    <a:pt x="18261" y="22237"/>
                  </a:cubicBezTo>
                  <a:cubicBezTo>
                    <a:pt x="18291" y="22242"/>
                    <a:pt x="18320" y="22244"/>
                    <a:pt x="18349" y="22244"/>
                  </a:cubicBezTo>
                  <a:cubicBezTo>
                    <a:pt x="18489" y="22244"/>
                    <a:pt x="18622" y="22189"/>
                    <a:pt x="18716" y="22095"/>
                  </a:cubicBezTo>
                  <a:cubicBezTo>
                    <a:pt x="18716" y="21868"/>
                    <a:pt x="18716" y="21612"/>
                    <a:pt x="18744" y="21385"/>
                  </a:cubicBezTo>
                  <a:cubicBezTo>
                    <a:pt x="18829" y="20590"/>
                    <a:pt x="18886" y="19795"/>
                    <a:pt x="18971" y="19000"/>
                  </a:cubicBezTo>
                  <a:cubicBezTo>
                    <a:pt x="19113" y="17466"/>
                    <a:pt x="19255" y="15933"/>
                    <a:pt x="19454" y="14428"/>
                  </a:cubicBezTo>
                  <a:cubicBezTo>
                    <a:pt x="19738" y="12070"/>
                    <a:pt x="20079" y="9742"/>
                    <a:pt x="20306" y="7385"/>
                  </a:cubicBezTo>
                  <a:cubicBezTo>
                    <a:pt x="20477" y="5454"/>
                    <a:pt x="20732" y="3494"/>
                    <a:pt x="20959" y="1563"/>
                  </a:cubicBezTo>
                  <a:cubicBezTo>
                    <a:pt x="20988" y="1223"/>
                    <a:pt x="21016" y="883"/>
                    <a:pt x="21044" y="543"/>
                  </a:cubicBezTo>
                  <a:close/>
                  <a:moveTo>
                    <a:pt x="8805" y="910"/>
                  </a:moveTo>
                  <a:lnTo>
                    <a:pt x="8805" y="1478"/>
                  </a:lnTo>
                  <a:cubicBezTo>
                    <a:pt x="8833" y="1960"/>
                    <a:pt x="8890" y="2472"/>
                    <a:pt x="8918" y="2954"/>
                  </a:cubicBezTo>
                  <a:cubicBezTo>
                    <a:pt x="8975" y="3863"/>
                    <a:pt x="9032" y="4800"/>
                    <a:pt x="9089" y="5709"/>
                  </a:cubicBezTo>
                  <a:cubicBezTo>
                    <a:pt x="9202" y="7385"/>
                    <a:pt x="9344" y="9060"/>
                    <a:pt x="9429" y="10736"/>
                  </a:cubicBezTo>
                  <a:cubicBezTo>
                    <a:pt x="9515" y="11985"/>
                    <a:pt x="9571" y="13235"/>
                    <a:pt x="9628" y="14484"/>
                  </a:cubicBezTo>
                  <a:cubicBezTo>
                    <a:pt x="9685" y="15422"/>
                    <a:pt x="9742" y="16359"/>
                    <a:pt x="9799" y="17324"/>
                  </a:cubicBezTo>
                  <a:cubicBezTo>
                    <a:pt x="9912" y="19057"/>
                    <a:pt x="9997" y="20817"/>
                    <a:pt x="10111" y="22550"/>
                  </a:cubicBezTo>
                  <a:cubicBezTo>
                    <a:pt x="10206" y="22625"/>
                    <a:pt x="10313" y="22676"/>
                    <a:pt x="10424" y="22676"/>
                  </a:cubicBezTo>
                  <a:cubicBezTo>
                    <a:pt x="10480" y="22676"/>
                    <a:pt x="10537" y="22663"/>
                    <a:pt x="10594" y="22635"/>
                  </a:cubicBezTo>
                  <a:cubicBezTo>
                    <a:pt x="10537" y="21726"/>
                    <a:pt x="10480" y="20817"/>
                    <a:pt x="10423" y="19880"/>
                  </a:cubicBezTo>
                  <a:lnTo>
                    <a:pt x="10395" y="19454"/>
                  </a:lnTo>
                  <a:cubicBezTo>
                    <a:pt x="10338" y="18489"/>
                    <a:pt x="10253" y="17523"/>
                    <a:pt x="10196" y="16557"/>
                  </a:cubicBezTo>
                  <a:cubicBezTo>
                    <a:pt x="10111" y="15223"/>
                    <a:pt x="10054" y="13888"/>
                    <a:pt x="9997" y="12582"/>
                  </a:cubicBezTo>
                  <a:cubicBezTo>
                    <a:pt x="9941" y="11730"/>
                    <a:pt x="9884" y="10878"/>
                    <a:pt x="9827" y="10026"/>
                  </a:cubicBezTo>
                  <a:cubicBezTo>
                    <a:pt x="9770" y="9032"/>
                    <a:pt x="9685" y="8038"/>
                    <a:pt x="9628" y="7044"/>
                  </a:cubicBezTo>
                  <a:cubicBezTo>
                    <a:pt x="9543" y="5908"/>
                    <a:pt x="9486" y="4744"/>
                    <a:pt x="9429" y="3579"/>
                  </a:cubicBezTo>
                  <a:cubicBezTo>
                    <a:pt x="9373" y="2983"/>
                    <a:pt x="9344" y="2415"/>
                    <a:pt x="9287" y="1818"/>
                  </a:cubicBezTo>
                  <a:cubicBezTo>
                    <a:pt x="9259" y="1506"/>
                    <a:pt x="9202" y="1222"/>
                    <a:pt x="9145" y="910"/>
                  </a:cubicBezTo>
                  <a:close/>
                  <a:moveTo>
                    <a:pt x="16756" y="853"/>
                  </a:moveTo>
                  <a:cubicBezTo>
                    <a:pt x="16728" y="2983"/>
                    <a:pt x="16586" y="5113"/>
                    <a:pt x="16472" y="7214"/>
                  </a:cubicBezTo>
                  <a:cubicBezTo>
                    <a:pt x="16387" y="8748"/>
                    <a:pt x="16245" y="10281"/>
                    <a:pt x="16103" y="11815"/>
                  </a:cubicBezTo>
                  <a:cubicBezTo>
                    <a:pt x="15961" y="13689"/>
                    <a:pt x="15876" y="15564"/>
                    <a:pt x="15762" y="17495"/>
                  </a:cubicBezTo>
                  <a:cubicBezTo>
                    <a:pt x="15677" y="19199"/>
                    <a:pt x="15620" y="20931"/>
                    <a:pt x="15563" y="22663"/>
                  </a:cubicBezTo>
                  <a:cubicBezTo>
                    <a:pt x="15622" y="22675"/>
                    <a:pt x="15686" y="22682"/>
                    <a:pt x="15751" y="22682"/>
                  </a:cubicBezTo>
                  <a:cubicBezTo>
                    <a:pt x="15842" y="22682"/>
                    <a:pt x="15935" y="22668"/>
                    <a:pt x="16018" y="22635"/>
                  </a:cubicBezTo>
                  <a:cubicBezTo>
                    <a:pt x="15989" y="21811"/>
                    <a:pt x="16103" y="20988"/>
                    <a:pt x="16131" y="20136"/>
                  </a:cubicBezTo>
                  <a:cubicBezTo>
                    <a:pt x="16188" y="18489"/>
                    <a:pt x="16245" y="16813"/>
                    <a:pt x="16330" y="15166"/>
                  </a:cubicBezTo>
                  <a:cubicBezTo>
                    <a:pt x="16359" y="14342"/>
                    <a:pt x="16415" y="13519"/>
                    <a:pt x="16472" y="12695"/>
                  </a:cubicBezTo>
                  <a:cubicBezTo>
                    <a:pt x="16614" y="11076"/>
                    <a:pt x="16756" y="9486"/>
                    <a:pt x="16870" y="7896"/>
                  </a:cubicBezTo>
                  <a:cubicBezTo>
                    <a:pt x="16955" y="6987"/>
                    <a:pt x="16983" y="6107"/>
                    <a:pt x="17069" y="5198"/>
                  </a:cubicBezTo>
                  <a:cubicBezTo>
                    <a:pt x="17182" y="3835"/>
                    <a:pt x="17154" y="2472"/>
                    <a:pt x="17154" y="1108"/>
                  </a:cubicBezTo>
                  <a:cubicBezTo>
                    <a:pt x="17154" y="910"/>
                    <a:pt x="17154" y="853"/>
                    <a:pt x="17012" y="853"/>
                  </a:cubicBezTo>
                  <a:close/>
                  <a:moveTo>
                    <a:pt x="12496" y="938"/>
                  </a:moveTo>
                  <a:cubicBezTo>
                    <a:pt x="12496" y="1392"/>
                    <a:pt x="12468" y="1847"/>
                    <a:pt x="12468" y="2301"/>
                  </a:cubicBezTo>
                  <a:lnTo>
                    <a:pt x="12468" y="6760"/>
                  </a:lnTo>
                  <a:lnTo>
                    <a:pt x="12468" y="18375"/>
                  </a:lnTo>
                  <a:cubicBezTo>
                    <a:pt x="12468" y="19823"/>
                    <a:pt x="12496" y="21272"/>
                    <a:pt x="12525" y="22692"/>
                  </a:cubicBezTo>
                  <a:cubicBezTo>
                    <a:pt x="12601" y="22753"/>
                    <a:pt x="12693" y="22781"/>
                    <a:pt x="12789" y="22781"/>
                  </a:cubicBezTo>
                  <a:cubicBezTo>
                    <a:pt x="12872" y="22781"/>
                    <a:pt x="12957" y="22760"/>
                    <a:pt x="13036" y="22720"/>
                  </a:cubicBezTo>
                  <a:cubicBezTo>
                    <a:pt x="13008" y="21669"/>
                    <a:pt x="12922" y="20590"/>
                    <a:pt x="12922" y="19539"/>
                  </a:cubicBezTo>
                  <a:cubicBezTo>
                    <a:pt x="12894" y="15620"/>
                    <a:pt x="12894" y="11730"/>
                    <a:pt x="12894" y="7839"/>
                  </a:cubicBezTo>
                  <a:cubicBezTo>
                    <a:pt x="12894" y="7044"/>
                    <a:pt x="12951" y="6277"/>
                    <a:pt x="12951" y="5482"/>
                  </a:cubicBezTo>
                  <a:cubicBezTo>
                    <a:pt x="13008" y="3977"/>
                    <a:pt x="12894" y="2472"/>
                    <a:pt x="12866" y="938"/>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45" name="Google Shape;445;g3f7001d949e_0_3564"/>
          <p:cNvGrpSpPr/>
          <p:nvPr/>
        </p:nvGrpSpPr>
        <p:grpSpPr>
          <a:xfrm>
            <a:off x="8789767" y="1017186"/>
            <a:ext cx="1129790" cy="1493648"/>
            <a:chOff x="7364218" y="595858"/>
            <a:chExt cx="764094" cy="1010109"/>
          </a:xfrm>
        </p:grpSpPr>
        <p:sp>
          <p:nvSpPr>
            <p:cNvPr id="446" name="Google Shape;446;g3f7001d949e_0_3564"/>
            <p:cNvSpPr/>
            <p:nvPr/>
          </p:nvSpPr>
          <p:spPr>
            <a:xfrm>
              <a:off x="7364218" y="630232"/>
              <a:ext cx="729758" cy="975735"/>
            </a:xfrm>
            <a:custGeom>
              <a:rect b="b" l="l" r="r" t="t"/>
              <a:pathLst>
                <a:path extrusionOk="0" h="26030" w="19468">
                  <a:moveTo>
                    <a:pt x="1" y="0"/>
                  </a:moveTo>
                  <a:lnTo>
                    <a:pt x="1" y="26029"/>
                  </a:lnTo>
                  <a:lnTo>
                    <a:pt x="19467" y="26029"/>
                  </a:lnTo>
                  <a:lnTo>
                    <a:pt x="1946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g3f7001d949e_0_3564"/>
            <p:cNvSpPr/>
            <p:nvPr/>
          </p:nvSpPr>
          <p:spPr>
            <a:xfrm>
              <a:off x="7398592" y="595858"/>
              <a:ext cx="729720" cy="975735"/>
            </a:xfrm>
            <a:custGeom>
              <a:rect b="b" l="l" r="r" t="t"/>
              <a:pathLst>
                <a:path extrusionOk="0" h="26030" w="19467">
                  <a:moveTo>
                    <a:pt x="0" y="1"/>
                  </a:moveTo>
                  <a:lnTo>
                    <a:pt x="0" y="26030"/>
                  </a:lnTo>
                  <a:lnTo>
                    <a:pt x="19467" y="26030"/>
                  </a:lnTo>
                  <a:lnTo>
                    <a:pt x="19467"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g3f7001d949e_0_3564"/>
            <p:cNvSpPr/>
            <p:nvPr/>
          </p:nvSpPr>
          <p:spPr>
            <a:xfrm>
              <a:off x="7472775" y="671466"/>
              <a:ext cx="581355" cy="825907"/>
            </a:xfrm>
            <a:custGeom>
              <a:rect b="b" l="l" r="r" t="t"/>
              <a:pathLst>
                <a:path extrusionOk="0" h="22033" w="15509">
                  <a:moveTo>
                    <a:pt x="1" y="0"/>
                  </a:moveTo>
                  <a:lnTo>
                    <a:pt x="1" y="22033"/>
                  </a:lnTo>
                  <a:lnTo>
                    <a:pt x="15508" y="22033"/>
                  </a:lnTo>
                  <a:lnTo>
                    <a:pt x="15508"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g3f7001d949e_0_3564"/>
            <p:cNvSpPr/>
            <p:nvPr/>
          </p:nvSpPr>
          <p:spPr>
            <a:xfrm>
              <a:off x="7435702" y="632969"/>
              <a:ext cx="655538" cy="901514"/>
            </a:xfrm>
            <a:custGeom>
              <a:rect b="b" l="l" r="r" t="t"/>
              <a:pathLst>
                <a:path extrusionOk="0" h="24050" w="17488">
                  <a:moveTo>
                    <a:pt x="16497" y="1027"/>
                  </a:moveTo>
                  <a:lnTo>
                    <a:pt x="16497" y="23060"/>
                  </a:lnTo>
                  <a:lnTo>
                    <a:pt x="990" y="23060"/>
                  </a:lnTo>
                  <a:lnTo>
                    <a:pt x="990" y="1027"/>
                  </a:lnTo>
                  <a:close/>
                  <a:moveTo>
                    <a:pt x="0" y="1"/>
                  </a:moveTo>
                  <a:lnTo>
                    <a:pt x="0" y="24050"/>
                  </a:lnTo>
                  <a:lnTo>
                    <a:pt x="17487" y="24050"/>
                  </a:lnTo>
                  <a:lnTo>
                    <a:pt x="1748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2" name="Shape 22"/>
        <p:cNvGrpSpPr/>
        <p:nvPr/>
      </p:nvGrpSpPr>
      <p:grpSpPr>
        <a:xfrm>
          <a:off x="0" y="0"/>
          <a:ext cx="0" cy="0"/>
          <a:chOff x="0" y="0"/>
          <a:chExt cx="0" cy="0"/>
        </a:xfrm>
      </p:grpSpPr>
      <p:pic>
        <p:nvPicPr>
          <p:cNvPr id="23" name="Google Shape;23;p41"/>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4" name="Google Shape;24;p41"/>
          <p:cNvSpPr txBox="1"/>
          <p:nvPr>
            <p:ph type="title"/>
          </p:nvPr>
        </p:nvSpPr>
        <p:spPr>
          <a:xfrm>
            <a:off x="715100" y="1925850"/>
            <a:ext cx="7713900" cy="18357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3600"/>
              <a:buNone/>
              <a:defRPr b="0" sz="4700">
                <a:latin typeface="Golos Text Medium"/>
                <a:ea typeface="Golos Text Medium"/>
                <a:cs typeface="Golos Text Medium"/>
                <a:sym typeface="Golos Text Medium"/>
              </a:defRPr>
            </a:lvl1pPr>
            <a:lvl2pPr lvl="1" algn="ctr">
              <a:lnSpc>
                <a:spcPct val="115000"/>
              </a:lnSpc>
              <a:spcBef>
                <a:spcPts val="0"/>
              </a:spcBef>
              <a:spcAft>
                <a:spcPts val="0"/>
              </a:spcAft>
              <a:buSzPts val="3600"/>
              <a:buNone/>
              <a:defRPr sz="3600"/>
            </a:lvl2pPr>
            <a:lvl3pPr lvl="2" algn="ctr">
              <a:lnSpc>
                <a:spcPct val="115000"/>
              </a:lnSpc>
              <a:spcBef>
                <a:spcPts val="0"/>
              </a:spcBef>
              <a:spcAft>
                <a:spcPts val="0"/>
              </a:spcAft>
              <a:buSzPts val="3600"/>
              <a:buNone/>
              <a:defRPr sz="3600"/>
            </a:lvl3pPr>
            <a:lvl4pPr lvl="3" algn="ctr">
              <a:lnSpc>
                <a:spcPct val="115000"/>
              </a:lnSpc>
              <a:spcBef>
                <a:spcPts val="0"/>
              </a:spcBef>
              <a:spcAft>
                <a:spcPts val="0"/>
              </a:spcAft>
              <a:buSzPts val="3600"/>
              <a:buNone/>
              <a:defRPr sz="3600"/>
            </a:lvl4pPr>
            <a:lvl5pPr lvl="4" algn="ctr">
              <a:lnSpc>
                <a:spcPct val="115000"/>
              </a:lnSpc>
              <a:spcBef>
                <a:spcPts val="0"/>
              </a:spcBef>
              <a:spcAft>
                <a:spcPts val="0"/>
              </a:spcAft>
              <a:buSzPts val="3600"/>
              <a:buNone/>
              <a:defRPr sz="3600"/>
            </a:lvl5pPr>
            <a:lvl6pPr lvl="5" algn="ctr">
              <a:lnSpc>
                <a:spcPct val="115000"/>
              </a:lnSpc>
              <a:spcBef>
                <a:spcPts val="0"/>
              </a:spcBef>
              <a:spcAft>
                <a:spcPts val="0"/>
              </a:spcAft>
              <a:buSzPts val="3600"/>
              <a:buNone/>
              <a:defRPr sz="3600"/>
            </a:lvl6pPr>
            <a:lvl7pPr lvl="6" algn="ctr">
              <a:lnSpc>
                <a:spcPct val="115000"/>
              </a:lnSpc>
              <a:spcBef>
                <a:spcPts val="0"/>
              </a:spcBef>
              <a:spcAft>
                <a:spcPts val="0"/>
              </a:spcAft>
              <a:buSzPts val="3600"/>
              <a:buNone/>
              <a:defRPr sz="3600"/>
            </a:lvl7pPr>
            <a:lvl8pPr lvl="7" algn="ctr">
              <a:lnSpc>
                <a:spcPct val="115000"/>
              </a:lnSpc>
              <a:spcBef>
                <a:spcPts val="0"/>
              </a:spcBef>
              <a:spcAft>
                <a:spcPts val="0"/>
              </a:spcAft>
              <a:buSzPts val="3600"/>
              <a:buNone/>
              <a:defRPr sz="3600"/>
            </a:lvl8pPr>
            <a:lvl9pPr lvl="8" algn="ctr">
              <a:lnSpc>
                <a:spcPct val="115000"/>
              </a:lnSpc>
              <a:spcBef>
                <a:spcPts val="0"/>
              </a:spcBef>
              <a:spcAft>
                <a:spcPts val="0"/>
              </a:spcAft>
              <a:buSzPts val="3600"/>
              <a:buNone/>
              <a:defRPr sz="3600"/>
            </a:lvl9pPr>
          </a:lstStyle>
          <a:p/>
        </p:txBody>
      </p:sp>
      <p:sp>
        <p:nvSpPr>
          <p:cNvPr id="25" name="Google Shape;25;p41"/>
          <p:cNvSpPr txBox="1"/>
          <p:nvPr>
            <p:ph idx="2" type="title"/>
          </p:nvPr>
        </p:nvSpPr>
        <p:spPr>
          <a:xfrm>
            <a:off x="715100" y="701850"/>
            <a:ext cx="2035200" cy="10716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6000"/>
              <a:buNone/>
              <a:defRPr b="0" sz="5000">
                <a:solidFill>
                  <a:schemeClr val="accent3"/>
                </a:solidFill>
                <a:latin typeface="Golos Text Medium"/>
                <a:ea typeface="Golos Text Medium"/>
                <a:cs typeface="Golos Text Medium"/>
                <a:sym typeface="Golos Text Medium"/>
              </a:defRPr>
            </a:lvl1pPr>
            <a:lvl2pPr lvl="1" algn="ctr">
              <a:lnSpc>
                <a:spcPct val="115000"/>
              </a:lnSpc>
              <a:spcBef>
                <a:spcPts val="0"/>
              </a:spcBef>
              <a:spcAft>
                <a:spcPts val="0"/>
              </a:spcAft>
              <a:buSzPts val="6000"/>
              <a:buNone/>
              <a:defRPr sz="6000"/>
            </a:lvl2pPr>
            <a:lvl3pPr lvl="2" algn="ctr">
              <a:lnSpc>
                <a:spcPct val="115000"/>
              </a:lnSpc>
              <a:spcBef>
                <a:spcPts val="0"/>
              </a:spcBef>
              <a:spcAft>
                <a:spcPts val="0"/>
              </a:spcAft>
              <a:buSzPts val="6000"/>
              <a:buNone/>
              <a:defRPr sz="6000"/>
            </a:lvl3pPr>
            <a:lvl4pPr lvl="3" algn="ctr">
              <a:lnSpc>
                <a:spcPct val="115000"/>
              </a:lnSpc>
              <a:spcBef>
                <a:spcPts val="0"/>
              </a:spcBef>
              <a:spcAft>
                <a:spcPts val="0"/>
              </a:spcAft>
              <a:buSzPts val="6000"/>
              <a:buNone/>
              <a:defRPr sz="6000"/>
            </a:lvl4pPr>
            <a:lvl5pPr lvl="4" algn="ctr">
              <a:lnSpc>
                <a:spcPct val="115000"/>
              </a:lnSpc>
              <a:spcBef>
                <a:spcPts val="0"/>
              </a:spcBef>
              <a:spcAft>
                <a:spcPts val="0"/>
              </a:spcAft>
              <a:buSzPts val="6000"/>
              <a:buNone/>
              <a:defRPr sz="6000"/>
            </a:lvl5pPr>
            <a:lvl6pPr lvl="5" algn="ctr">
              <a:lnSpc>
                <a:spcPct val="115000"/>
              </a:lnSpc>
              <a:spcBef>
                <a:spcPts val="0"/>
              </a:spcBef>
              <a:spcAft>
                <a:spcPts val="0"/>
              </a:spcAft>
              <a:buSzPts val="6000"/>
              <a:buNone/>
              <a:defRPr sz="6000"/>
            </a:lvl6pPr>
            <a:lvl7pPr lvl="6" algn="ctr">
              <a:lnSpc>
                <a:spcPct val="115000"/>
              </a:lnSpc>
              <a:spcBef>
                <a:spcPts val="0"/>
              </a:spcBef>
              <a:spcAft>
                <a:spcPts val="0"/>
              </a:spcAft>
              <a:buSzPts val="6000"/>
              <a:buNone/>
              <a:defRPr sz="6000"/>
            </a:lvl7pPr>
            <a:lvl8pPr lvl="7" algn="ctr">
              <a:lnSpc>
                <a:spcPct val="115000"/>
              </a:lnSpc>
              <a:spcBef>
                <a:spcPts val="0"/>
              </a:spcBef>
              <a:spcAft>
                <a:spcPts val="0"/>
              </a:spcAft>
              <a:buSzPts val="6000"/>
              <a:buNone/>
              <a:defRPr sz="6000"/>
            </a:lvl8pPr>
            <a:lvl9pPr lvl="8" algn="ctr">
              <a:lnSpc>
                <a:spcPct val="115000"/>
              </a:lnSpc>
              <a:spcBef>
                <a:spcPts val="0"/>
              </a:spcBef>
              <a:spcAft>
                <a:spcPts val="0"/>
              </a:spcAft>
              <a:buSzPts val="6000"/>
              <a:buNone/>
              <a:defRPr sz="60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
    <p:spTree>
      <p:nvGrpSpPr>
        <p:cNvPr id="450" name="Shape 450"/>
        <p:cNvGrpSpPr/>
        <p:nvPr/>
      </p:nvGrpSpPr>
      <p:grpSpPr>
        <a:xfrm>
          <a:off x="0" y="0"/>
          <a:ext cx="0" cy="0"/>
          <a:chOff x="0" y="0"/>
          <a:chExt cx="0" cy="0"/>
        </a:xfrm>
      </p:grpSpPr>
      <p:sp>
        <p:nvSpPr>
          <p:cNvPr id="451" name="Google Shape;451;g3f7001d949e_0_3613"/>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g3f7001d949e_0_3613"/>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g3f7001d949e_0_3613"/>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454" name="Google Shape;454;g3f7001d949e_0_3613"/>
          <p:cNvGrpSpPr/>
          <p:nvPr/>
        </p:nvGrpSpPr>
        <p:grpSpPr>
          <a:xfrm>
            <a:off x="2936542" y="-329534"/>
            <a:ext cx="2934233" cy="708308"/>
            <a:chOff x="2375925" y="3297600"/>
            <a:chExt cx="735950" cy="177650"/>
          </a:xfrm>
        </p:grpSpPr>
        <p:sp>
          <p:nvSpPr>
            <p:cNvPr id="455" name="Google Shape;455;g3f7001d949e_0_3613"/>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g3f7001d949e_0_3613"/>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g3f7001d949e_0_3613"/>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g3f7001d949e_0_3613"/>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g3f7001d949e_0_3613"/>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g3f7001d949e_0_3613"/>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61" name="Google Shape;461;g3f7001d949e_0_3613"/>
          <p:cNvGrpSpPr/>
          <p:nvPr/>
        </p:nvGrpSpPr>
        <p:grpSpPr>
          <a:xfrm>
            <a:off x="-935450" y="3043400"/>
            <a:ext cx="1437100" cy="1833900"/>
            <a:chOff x="-783050" y="3043400"/>
            <a:chExt cx="1437100" cy="1833900"/>
          </a:xfrm>
        </p:grpSpPr>
        <p:sp>
          <p:nvSpPr>
            <p:cNvPr id="462" name="Google Shape;462;g3f7001d949e_0_3613"/>
            <p:cNvSpPr/>
            <p:nvPr/>
          </p:nvSpPr>
          <p:spPr>
            <a:xfrm>
              <a:off x="-531425" y="4608500"/>
              <a:ext cx="1132500" cy="2688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3" name="Google Shape;463;g3f7001d949e_0_3613"/>
            <p:cNvGrpSpPr/>
            <p:nvPr/>
          </p:nvGrpSpPr>
          <p:grpSpPr>
            <a:xfrm>
              <a:off x="-783050" y="3043400"/>
              <a:ext cx="1437100" cy="1722150"/>
              <a:chOff x="-783050" y="3043400"/>
              <a:chExt cx="1437100" cy="1722150"/>
            </a:xfrm>
          </p:grpSpPr>
          <p:sp>
            <p:nvSpPr>
              <p:cNvPr id="464" name="Google Shape;464;g3f7001d949e_0_3613"/>
              <p:cNvSpPr/>
              <p:nvPr/>
            </p:nvSpPr>
            <p:spPr>
              <a:xfrm>
                <a:off x="-783050" y="4042950"/>
                <a:ext cx="275350" cy="163875"/>
              </a:xfrm>
              <a:custGeom>
                <a:rect b="b" l="l" r="r" t="t"/>
                <a:pathLst>
                  <a:path extrusionOk="0" h="6555" w="11014">
                    <a:moveTo>
                      <a:pt x="6914" y="1"/>
                    </a:moveTo>
                    <a:cubicBezTo>
                      <a:pt x="6547" y="1"/>
                      <a:pt x="6180" y="51"/>
                      <a:pt x="5819" y="154"/>
                    </a:cubicBezTo>
                    <a:cubicBezTo>
                      <a:pt x="4631" y="446"/>
                      <a:pt x="3546" y="1072"/>
                      <a:pt x="2691" y="1969"/>
                    </a:cubicBezTo>
                    <a:cubicBezTo>
                      <a:pt x="1711" y="3053"/>
                      <a:pt x="1106" y="4471"/>
                      <a:pt x="0" y="5452"/>
                    </a:cubicBezTo>
                    <a:cubicBezTo>
                      <a:pt x="1022" y="5869"/>
                      <a:pt x="2107" y="6203"/>
                      <a:pt x="3191" y="6432"/>
                    </a:cubicBezTo>
                    <a:cubicBezTo>
                      <a:pt x="3683" y="6514"/>
                      <a:pt x="4177" y="6555"/>
                      <a:pt x="4669" y="6555"/>
                    </a:cubicBezTo>
                    <a:cubicBezTo>
                      <a:pt x="6305" y="6555"/>
                      <a:pt x="7917" y="6104"/>
                      <a:pt x="9344" y="5222"/>
                    </a:cubicBezTo>
                    <a:cubicBezTo>
                      <a:pt x="9866" y="4909"/>
                      <a:pt x="10387" y="4492"/>
                      <a:pt x="10596" y="3929"/>
                    </a:cubicBezTo>
                    <a:cubicBezTo>
                      <a:pt x="11013" y="2845"/>
                      <a:pt x="9386" y="738"/>
                      <a:pt x="8468" y="300"/>
                    </a:cubicBezTo>
                    <a:cubicBezTo>
                      <a:pt x="7965" y="103"/>
                      <a:pt x="7440" y="1"/>
                      <a:pt x="6914"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g3f7001d949e_0_3613"/>
              <p:cNvSpPr/>
              <p:nvPr/>
            </p:nvSpPr>
            <p:spPr>
              <a:xfrm>
                <a:off x="-176625" y="4674600"/>
                <a:ext cx="345225" cy="90950"/>
              </a:xfrm>
              <a:custGeom>
                <a:rect b="b" l="l" r="r" t="t"/>
                <a:pathLst>
                  <a:path extrusionOk="0" h="3638" w="13809">
                    <a:moveTo>
                      <a:pt x="13662" y="0"/>
                    </a:moveTo>
                    <a:lnTo>
                      <a:pt x="147" y="522"/>
                    </a:lnTo>
                    <a:cubicBezTo>
                      <a:pt x="147" y="1314"/>
                      <a:pt x="1" y="1982"/>
                      <a:pt x="188" y="2795"/>
                    </a:cubicBezTo>
                    <a:cubicBezTo>
                      <a:pt x="230" y="3046"/>
                      <a:pt x="2295" y="3338"/>
                      <a:pt x="2566" y="3379"/>
                    </a:cubicBezTo>
                    <a:cubicBezTo>
                      <a:pt x="3442" y="3525"/>
                      <a:pt x="4318" y="3609"/>
                      <a:pt x="5215" y="3630"/>
                    </a:cubicBezTo>
                    <a:cubicBezTo>
                      <a:pt x="5724" y="3633"/>
                      <a:pt x="6234" y="3637"/>
                      <a:pt x="6744" y="3637"/>
                    </a:cubicBezTo>
                    <a:cubicBezTo>
                      <a:pt x="8936" y="3637"/>
                      <a:pt x="11143" y="3565"/>
                      <a:pt x="13308" y="3108"/>
                    </a:cubicBezTo>
                    <a:cubicBezTo>
                      <a:pt x="13808" y="2983"/>
                      <a:pt x="13621" y="2462"/>
                      <a:pt x="13621" y="2024"/>
                    </a:cubicBezTo>
                    <a:cubicBezTo>
                      <a:pt x="13621" y="1356"/>
                      <a:pt x="13662" y="668"/>
                      <a:pt x="13662"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g3f7001d949e_0_3613"/>
              <p:cNvSpPr/>
              <p:nvPr/>
            </p:nvSpPr>
            <p:spPr>
              <a:xfrm>
                <a:off x="-444650" y="4099125"/>
                <a:ext cx="885950" cy="639200"/>
              </a:xfrm>
              <a:custGeom>
                <a:rect b="b" l="l" r="r" t="t"/>
                <a:pathLst>
                  <a:path extrusionOk="0" h="25568" w="35438">
                    <a:moveTo>
                      <a:pt x="30810" y="1"/>
                    </a:moveTo>
                    <a:cubicBezTo>
                      <a:pt x="30145" y="1"/>
                      <a:pt x="29451" y="118"/>
                      <a:pt x="28889" y="118"/>
                    </a:cubicBezTo>
                    <a:cubicBezTo>
                      <a:pt x="20858" y="118"/>
                      <a:pt x="12807" y="118"/>
                      <a:pt x="4777" y="139"/>
                    </a:cubicBezTo>
                    <a:cubicBezTo>
                      <a:pt x="4110" y="139"/>
                      <a:pt x="3401" y="160"/>
                      <a:pt x="2879" y="618"/>
                    </a:cubicBezTo>
                    <a:cubicBezTo>
                      <a:pt x="1398" y="1932"/>
                      <a:pt x="3839" y="2683"/>
                      <a:pt x="3713" y="3914"/>
                    </a:cubicBezTo>
                    <a:cubicBezTo>
                      <a:pt x="3651" y="4560"/>
                      <a:pt x="2379" y="5708"/>
                      <a:pt x="2024" y="6292"/>
                    </a:cubicBezTo>
                    <a:cubicBezTo>
                      <a:pt x="939" y="8085"/>
                      <a:pt x="293" y="10129"/>
                      <a:pt x="168" y="12215"/>
                    </a:cubicBezTo>
                    <a:cubicBezTo>
                      <a:pt x="147" y="12340"/>
                      <a:pt x="147" y="12465"/>
                      <a:pt x="147" y="12570"/>
                    </a:cubicBezTo>
                    <a:cubicBezTo>
                      <a:pt x="1" y="17596"/>
                      <a:pt x="3129" y="21372"/>
                      <a:pt x="7092" y="23332"/>
                    </a:cubicBezTo>
                    <a:cubicBezTo>
                      <a:pt x="10284" y="24897"/>
                      <a:pt x="13892" y="25501"/>
                      <a:pt x="17354" y="25564"/>
                    </a:cubicBezTo>
                    <a:cubicBezTo>
                      <a:pt x="17515" y="25566"/>
                      <a:pt x="17678" y="25568"/>
                      <a:pt x="17844" y="25568"/>
                    </a:cubicBezTo>
                    <a:cubicBezTo>
                      <a:pt x="20601" y="25568"/>
                      <a:pt x="24005" y="25228"/>
                      <a:pt x="27074" y="24146"/>
                    </a:cubicBezTo>
                    <a:cubicBezTo>
                      <a:pt x="30870" y="22790"/>
                      <a:pt x="34187" y="20266"/>
                      <a:pt x="35146" y="15844"/>
                    </a:cubicBezTo>
                    <a:cubicBezTo>
                      <a:pt x="35334" y="14927"/>
                      <a:pt x="35438" y="14009"/>
                      <a:pt x="35417" y="13070"/>
                    </a:cubicBezTo>
                    <a:cubicBezTo>
                      <a:pt x="35438" y="10901"/>
                      <a:pt x="34917" y="8774"/>
                      <a:pt x="33895" y="6855"/>
                    </a:cubicBezTo>
                    <a:cubicBezTo>
                      <a:pt x="33477" y="6083"/>
                      <a:pt x="31663" y="4102"/>
                      <a:pt x="31934" y="3205"/>
                    </a:cubicBezTo>
                    <a:cubicBezTo>
                      <a:pt x="32205" y="2308"/>
                      <a:pt x="33269" y="2454"/>
                      <a:pt x="33081" y="1307"/>
                    </a:cubicBezTo>
                    <a:cubicBezTo>
                      <a:pt x="32977" y="639"/>
                      <a:pt x="32497" y="431"/>
                      <a:pt x="31996" y="201"/>
                    </a:cubicBezTo>
                    <a:cubicBezTo>
                      <a:pt x="31641" y="48"/>
                      <a:pt x="31231" y="1"/>
                      <a:pt x="3081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g3f7001d949e_0_3613"/>
              <p:cNvSpPr/>
              <p:nvPr/>
            </p:nvSpPr>
            <p:spPr>
              <a:xfrm>
                <a:off x="-407100" y="4098725"/>
                <a:ext cx="856750" cy="639600"/>
              </a:xfrm>
              <a:custGeom>
                <a:rect b="b" l="l" r="r" t="t"/>
                <a:pathLst>
                  <a:path extrusionOk="0" h="25584" w="34270">
                    <a:moveTo>
                      <a:pt x="29254" y="0"/>
                    </a:moveTo>
                    <a:cubicBezTo>
                      <a:pt x="28605" y="0"/>
                      <a:pt x="27929" y="113"/>
                      <a:pt x="27366" y="113"/>
                    </a:cubicBezTo>
                    <a:lnTo>
                      <a:pt x="25071" y="113"/>
                    </a:lnTo>
                    <a:cubicBezTo>
                      <a:pt x="25426" y="614"/>
                      <a:pt x="25760" y="1052"/>
                      <a:pt x="25906" y="1344"/>
                    </a:cubicBezTo>
                    <a:cubicBezTo>
                      <a:pt x="27387" y="4097"/>
                      <a:pt x="27825" y="7288"/>
                      <a:pt x="27178" y="10333"/>
                    </a:cubicBezTo>
                    <a:cubicBezTo>
                      <a:pt x="26219" y="14776"/>
                      <a:pt x="22902" y="17279"/>
                      <a:pt x="19085" y="18634"/>
                    </a:cubicBezTo>
                    <a:cubicBezTo>
                      <a:pt x="16016" y="19717"/>
                      <a:pt x="12631" y="20056"/>
                      <a:pt x="9876" y="20056"/>
                    </a:cubicBezTo>
                    <a:cubicBezTo>
                      <a:pt x="9710" y="20056"/>
                      <a:pt x="9547" y="20055"/>
                      <a:pt x="9387" y="20053"/>
                    </a:cubicBezTo>
                    <a:cubicBezTo>
                      <a:pt x="6237" y="20011"/>
                      <a:pt x="2962" y="19490"/>
                      <a:pt x="1" y="18238"/>
                    </a:cubicBezTo>
                    <a:lnTo>
                      <a:pt x="1" y="18238"/>
                    </a:lnTo>
                    <a:cubicBezTo>
                      <a:pt x="1294" y="20449"/>
                      <a:pt x="3234" y="22243"/>
                      <a:pt x="5570" y="23348"/>
                    </a:cubicBezTo>
                    <a:cubicBezTo>
                      <a:pt x="8761" y="24913"/>
                      <a:pt x="12369" y="25517"/>
                      <a:pt x="15832" y="25580"/>
                    </a:cubicBezTo>
                    <a:cubicBezTo>
                      <a:pt x="15992" y="25582"/>
                      <a:pt x="16155" y="25584"/>
                      <a:pt x="16320" y="25584"/>
                    </a:cubicBezTo>
                    <a:cubicBezTo>
                      <a:pt x="19078" y="25584"/>
                      <a:pt x="22480" y="25243"/>
                      <a:pt x="25530" y="24141"/>
                    </a:cubicBezTo>
                    <a:cubicBezTo>
                      <a:pt x="29347" y="22785"/>
                      <a:pt x="32664" y="20282"/>
                      <a:pt x="33623" y="15860"/>
                    </a:cubicBezTo>
                    <a:cubicBezTo>
                      <a:pt x="34270" y="12794"/>
                      <a:pt x="33832" y="9624"/>
                      <a:pt x="32372" y="6871"/>
                    </a:cubicBezTo>
                    <a:cubicBezTo>
                      <a:pt x="31955" y="6099"/>
                      <a:pt x="30161" y="4118"/>
                      <a:pt x="30411" y="3221"/>
                    </a:cubicBezTo>
                    <a:cubicBezTo>
                      <a:pt x="30661" y="2303"/>
                      <a:pt x="31767" y="2470"/>
                      <a:pt x="31579" y="1302"/>
                    </a:cubicBezTo>
                    <a:cubicBezTo>
                      <a:pt x="31454" y="634"/>
                      <a:pt x="30974" y="426"/>
                      <a:pt x="30474" y="217"/>
                    </a:cubicBezTo>
                    <a:cubicBezTo>
                      <a:pt x="30107" y="50"/>
                      <a:pt x="29686" y="0"/>
                      <a:pt x="2925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g3f7001d949e_0_3613"/>
              <p:cNvSpPr/>
              <p:nvPr/>
            </p:nvSpPr>
            <p:spPr>
              <a:xfrm>
                <a:off x="-379400" y="4096850"/>
                <a:ext cx="567825" cy="34950"/>
              </a:xfrm>
              <a:custGeom>
                <a:rect b="b" l="l" r="r" t="t"/>
                <a:pathLst>
                  <a:path extrusionOk="0" h="1398" w="22713">
                    <a:moveTo>
                      <a:pt x="12719" y="0"/>
                    </a:moveTo>
                    <a:cubicBezTo>
                      <a:pt x="9671" y="0"/>
                      <a:pt x="6620" y="11"/>
                      <a:pt x="3565" y="21"/>
                    </a:cubicBezTo>
                    <a:cubicBezTo>
                      <a:pt x="3367" y="21"/>
                      <a:pt x="3160" y="18"/>
                      <a:pt x="2950" y="18"/>
                    </a:cubicBezTo>
                    <a:cubicBezTo>
                      <a:pt x="1920" y="18"/>
                      <a:pt x="795" y="90"/>
                      <a:pt x="102" y="939"/>
                    </a:cubicBezTo>
                    <a:cubicBezTo>
                      <a:pt x="1" y="1075"/>
                      <a:pt x="120" y="1238"/>
                      <a:pt x="257" y="1238"/>
                    </a:cubicBezTo>
                    <a:cubicBezTo>
                      <a:pt x="289" y="1238"/>
                      <a:pt x="322" y="1229"/>
                      <a:pt x="353" y="1210"/>
                    </a:cubicBezTo>
                    <a:lnTo>
                      <a:pt x="373" y="1210"/>
                    </a:lnTo>
                    <a:cubicBezTo>
                      <a:pt x="874" y="736"/>
                      <a:pt x="1586" y="632"/>
                      <a:pt x="2294" y="632"/>
                    </a:cubicBezTo>
                    <a:cubicBezTo>
                      <a:pt x="2737" y="632"/>
                      <a:pt x="3179" y="672"/>
                      <a:pt x="3565" y="689"/>
                    </a:cubicBezTo>
                    <a:cubicBezTo>
                      <a:pt x="5004" y="772"/>
                      <a:pt x="6464" y="814"/>
                      <a:pt x="7903" y="876"/>
                    </a:cubicBezTo>
                    <a:cubicBezTo>
                      <a:pt x="10886" y="1022"/>
                      <a:pt x="13868" y="1147"/>
                      <a:pt x="16830" y="1252"/>
                    </a:cubicBezTo>
                    <a:cubicBezTo>
                      <a:pt x="18520" y="1335"/>
                      <a:pt x="20188" y="1356"/>
                      <a:pt x="21857" y="1398"/>
                    </a:cubicBezTo>
                    <a:cubicBezTo>
                      <a:pt x="22378" y="1398"/>
                      <a:pt x="22712" y="835"/>
                      <a:pt x="22441" y="376"/>
                    </a:cubicBezTo>
                    <a:cubicBezTo>
                      <a:pt x="22337" y="167"/>
                      <a:pt x="22107" y="42"/>
                      <a:pt x="21857" y="42"/>
                    </a:cubicBezTo>
                    <a:cubicBezTo>
                      <a:pt x="18812" y="11"/>
                      <a:pt x="15766" y="0"/>
                      <a:pt x="12719" y="0"/>
                    </a:cubicBezTo>
                    <a:close/>
                  </a:path>
                </a:pathLst>
              </a:custGeom>
              <a:solidFill>
                <a:srgbClr val="EFC08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g3f7001d949e_0_3613"/>
              <p:cNvSpPr/>
              <p:nvPr/>
            </p:nvSpPr>
            <p:spPr>
              <a:xfrm>
                <a:off x="-421175" y="4252575"/>
                <a:ext cx="101525" cy="278400"/>
              </a:xfrm>
              <a:custGeom>
                <a:rect b="b" l="l" r="r" t="t"/>
                <a:pathLst>
                  <a:path extrusionOk="0" h="11136" w="4061">
                    <a:moveTo>
                      <a:pt x="3127" y="0"/>
                    </a:moveTo>
                    <a:cubicBezTo>
                      <a:pt x="3020" y="0"/>
                      <a:pt x="2907" y="28"/>
                      <a:pt x="2795" y="91"/>
                    </a:cubicBezTo>
                    <a:cubicBezTo>
                      <a:pt x="2316" y="341"/>
                      <a:pt x="1878" y="696"/>
                      <a:pt x="1544" y="1134"/>
                    </a:cubicBezTo>
                    <a:cubicBezTo>
                      <a:pt x="1210" y="1489"/>
                      <a:pt x="918" y="1906"/>
                      <a:pt x="689" y="2365"/>
                    </a:cubicBezTo>
                    <a:cubicBezTo>
                      <a:pt x="272" y="3282"/>
                      <a:pt x="42" y="4283"/>
                      <a:pt x="21" y="5285"/>
                    </a:cubicBezTo>
                    <a:cubicBezTo>
                      <a:pt x="0" y="6307"/>
                      <a:pt x="188" y="7308"/>
                      <a:pt x="543" y="8267"/>
                    </a:cubicBezTo>
                    <a:cubicBezTo>
                      <a:pt x="751" y="8747"/>
                      <a:pt x="981" y="9227"/>
                      <a:pt x="1252" y="9686"/>
                    </a:cubicBezTo>
                    <a:cubicBezTo>
                      <a:pt x="1586" y="10228"/>
                      <a:pt x="1961" y="10874"/>
                      <a:pt x="2587" y="11104"/>
                    </a:cubicBezTo>
                    <a:cubicBezTo>
                      <a:pt x="2670" y="11125"/>
                      <a:pt x="2754" y="11135"/>
                      <a:pt x="2835" y="11135"/>
                    </a:cubicBezTo>
                    <a:cubicBezTo>
                      <a:pt x="3081" y="11135"/>
                      <a:pt x="3312" y="11041"/>
                      <a:pt x="3484" y="10854"/>
                    </a:cubicBezTo>
                    <a:cubicBezTo>
                      <a:pt x="3713" y="10624"/>
                      <a:pt x="3797" y="10290"/>
                      <a:pt x="3713" y="9978"/>
                    </a:cubicBezTo>
                    <a:cubicBezTo>
                      <a:pt x="3651" y="9686"/>
                      <a:pt x="3505" y="9435"/>
                      <a:pt x="3296" y="9227"/>
                    </a:cubicBezTo>
                    <a:cubicBezTo>
                      <a:pt x="3171" y="9060"/>
                      <a:pt x="3067" y="8872"/>
                      <a:pt x="2962" y="8705"/>
                    </a:cubicBezTo>
                    <a:cubicBezTo>
                      <a:pt x="2837" y="8518"/>
                      <a:pt x="2754" y="8330"/>
                      <a:pt x="2649" y="8163"/>
                    </a:cubicBezTo>
                    <a:cubicBezTo>
                      <a:pt x="2608" y="8038"/>
                      <a:pt x="2545" y="7933"/>
                      <a:pt x="2503" y="7829"/>
                    </a:cubicBezTo>
                    <a:cubicBezTo>
                      <a:pt x="2482" y="7787"/>
                      <a:pt x="2462" y="7725"/>
                      <a:pt x="2441" y="7683"/>
                    </a:cubicBezTo>
                    <a:cubicBezTo>
                      <a:pt x="2295" y="7287"/>
                      <a:pt x="2149" y="6891"/>
                      <a:pt x="2044" y="6473"/>
                    </a:cubicBezTo>
                    <a:cubicBezTo>
                      <a:pt x="1940" y="6098"/>
                      <a:pt x="1878" y="5723"/>
                      <a:pt x="1878" y="5326"/>
                    </a:cubicBezTo>
                    <a:cubicBezTo>
                      <a:pt x="1794" y="4575"/>
                      <a:pt x="1919" y="3804"/>
                      <a:pt x="2211" y="3095"/>
                    </a:cubicBezTo>
                    <a:cubicBezTo>
                      <a:pt x="2357" y="2740"/>
                      <a:pt x="2545" y="2406"/>
                      <a:pt x="2754" y="2073"/>
                    </a:cubicBezTo>
                    <a:cubicBezTo>
                      <a:pt x="3004" y="1739"/>
                      <a:pt x="3338" y="1468"/>
                      <a:pt x="3609" y="1155"/>
                    </a:cubicBezTo>
                    <a:cubicBezTo>
                      <a:pt x="4060" y="686"/>
                      <a:pt x="3659" y="0"/>
                      <a:pt x="312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g3f7001d949e_0_3613"/>
              <p:cNvSpPr/>
              <p:nvPr/>
            </p:nvSpPr>
            <p:spPr>
              <a:xfrm>
                <a:off x="-382600" y="4074425"/>
                <a:ext cx="764475" cy="96500"/>
              </a:xfrm>
              <a:custGeom>
                <a:rect b="b" l="l" r="r" t="t"/>
                <a:pathLst>
                  <a:path extrusionOk="0" h="3860" w="30579">
                    <a:moveTo>
                      <a:pt x="13830" y="0"/>
                    </a:moveTo>
                    <a:lnTo>
                      <a:pt x="13079" y="21"/>
                    </a:lnTo>
                    <a:lnTo>
                      <a:pt x="12849" y="21"/>
                    </a:lnTo>
                    <a:cubicBezTo>
                      <a:pt x="12369" y="21"/>
                      <a:pt x="11890" y="42"/>
                      <a:pt x="11431" y="42"/>
                    </a:cubicBezTo>
                    <a:cubicBezTo>
                      <a:pt x="4861" y="272"/>
                      <a:pt x="1" y="981"/>
                      <a:pt x="1" y="1940"/>
                    </a:cubicBezTo>
                    <a:cubicBezTo>
                      <a:pt x="1" y="2879"/>
                      <a:pt x="5257" y="3650"/>
                      <a:pt x="12244" y="3838"/>
                    </a:cubicBezTo>
                    <a:lnTo>
                      <a:pt x="13371" y="3859"/>
                    </a:lnTo>
                    <a:lnTo>
                      <a:pt x="17584" y="3859"/>
                    </a:lnTo>
                    <a:lnTo>
                      <a:pt x="18189" y="3838"/>
                    </a:lnTo>
                    <a:cubicBezTo>
                      <a:pt x="25239" y="3671"/>
                      <a:pt x="30578" y="2879"/>
                      <a:pt x="30578" y="1919"/>
                    </a:cubicBezTo>
                    <a:cubicBezTo>
                      <a:pt x="30578" y="1002"/>
                      <a:pt x="25343" y="209"/>
                      <a:pt x="18376" y="21"/>
                    </a:cubicBezTo>
                    <a:lnTo>
                      <a:pt x="17709" y="21"/>
                    </a:lnTo>
                    <a:lnTo>
                      <a:pt x="16791"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g3f7001d949e_0_3613"/>
              <p:cNvSpPr/>
              <p:nvPr/>
            </p:nvSpPr>
            <p:spPr>
              <a:xfrm>
                <a:off x="-344775" y="4194850"/>
                <a:ext cx="683725" cy="48325"/>
              </a:xfrm>
              <a:custGeom>
                <a:rect b="b" l="l" r="r" t="t"/>
                <a:pathLst>
                  <a:path extrusionOk="0" h="1933" w="27349">
                    <a:moveTo>
                      <a:pt x="27145" y="0"/>
                    </a:moveTo>
                    <a:cubicBezTo>
                      <a:pt x="27139" y="0"/>
                      <a:pt x="27132" y="1"/>
                      <a:pt x="27125" y="1"/>
                    </a:cubicBezTo>
                    <a:cubicBezTo>
                      <a:pt x="26249" y="64"/>
                      <a:pt x="25394" y="273"/>
                      <a:pt x="24539" y="419"/>
                    </a:cubicBezTo>
                    <a:cubicBezTo>
                      <a:pt x="23684" y="565"/>
                      <a:pt x="22829" y="690"/>
                      <a:pt x="21974" y="815"/>
                    </a:cubicBezTo>
                    <a:cubicBezTo>
                      <a:pt x="20201" y="1065"/>
                      <a:pt x="18428" y="1232"/>
                      <a:pt x="16634" y="1336"/>
                    </a:cubicBezTo>
                    <a:cubicBezTo>
                      <a:pt x="14996" y="1444"/>
                      <a:pt x="13354" y="1496"/>
                      <a:pt x="11711" y="1496"/>
                    </a:cubicBezTo>
                    <a:cubicBezTo>
                      <a:pt x="9839" y="1496"/>
                      <a:pt x="7967" y="1428"/>
                      <a:pt x="6101" y="1295"/>
                    </a:cubicBezTo>
                    <a:cubicBezTo>
                      <a:pt x="4161" y="1169"/>
                      <a:pt x="2201" y="940"/>
                      <a:pt x="365" y="210"/>
                    </a:cubicBezTo>
                    <a:cubicBezTo>
                      <a:pt x="333" y="195"/>
                      <a:pt x="303" y="189"/>
                      <a:pt x="276" y="189"/>
                    </a:cubicBezTo>
                    <a:cubicBezTo>
                      <a:pt x="70" y="189"/>
                      <a:pt x="1" y="559"/>
                      <a:pt x="240" y="669"/>
                    </a:cubicBezTo>
                    <a:lnTo>
                      <a:pt x="240" y="648"/>
                    </a:lnTo>
                    <a:cubicBezTo>
                      <a:pt x="1867" y="1295"/>
                      <a:pt x="3598" y="1545"/>
                      <a:pt x="5329" y="1691"/>
                    </a:cubicBezTo>
                    <a:cubicBezTo>
                      <a:pt x="7060" y="1816"/>
                      <a:pt x="8812" y="1899"/>
                      <a:pt x="10564" y="1920"/>
                    </a:cubicBezTo>
                    <a:cubicBezTo>
                      <a:pt x="11015" y="1928"/>
                      <a:pt x="11466" y="1932"/>
                      <a:pt x="11917" y="1932"/>
                    </a:cubicBezTo>
                    <a:cubicBezTo>
                      <a:pt x="15053" y="1932"/>
                      <a:pt x="18188" y="1743"/>
                      <a:pt x="21306" y="1378"/>
                    </a:cubicBezTo>
                    <a:cubicBezTo>
                      <a:pt x="22266" y="1253"/>
                      <a:pt x="23225" y="1128"/>
                      <a:pt x="24185" y="961"/>
                    </a:cubicBezTo>
                    <a:cubicBezTo>
                      <a:pt x="25186" y="836"/>
                      <a:pt x="26187" y="648"/>
                      <a:pt x="27167" y="356"/>
                    </a:cubicBezTo>
                    <a:cubicBezTo>
                      <a:pt x="27349" y="295"/>
                      <a:pt x="27335" y="0"/>
                      <a:pt x="2714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g3f7001d949e_0_3613"/>
              <p:cNvSpPr/>
              <p:nvPr/>
            </p:nvSpPr>
            <p:spPr>
              <a:xfrm>
                <a:off x="-87975" y="3048225"/>
                <a:ext cx="299850" cy="395975"/>
              </a:xfrm>
              <a:custGeom>
                <a:rect b="b" l="l" r="r" t="t"/>
                <a:pathLst>
                  <a:path extrusionOk="0" h="15839" w="11994">
                    <a:moveTo>
                      <a:pt x="7488" y="1"/>
                    </a:moveTo>
                    <a:cubicBezTo>
                      <a:pt x="5319" y="1544"/>
                      <a:pt x="3463" y="3442"/>
                      <a:pt x="1982" y="5653"/>
                    </a:cubicBezTo>
                    <a:cubicBezTo>
                      <a:pt x="1189" y="6863"/>
                      <a:pt x="480" y="8177"/>
                      <a:pt x="251" y="9616"/>
                    </a:cubicBezTo>
                    <a:cubicBezTo>
                      <a:pt x="0" y="11055"/>
                      <a:pt x="230" y="12620"/>
                      <a:pt x="1127" y="13746"/>
                    </a:cubicBezTo>
                    <a:cubicBezTo>
                      <a:pt x="2087" y="14976"/>
                      <a:pt x="4954" y="15839"/>
                      <a:pt x="6977" y="15839"/>
                    </a:cubicBezTo>
                    <a:cubicBezTo>
                      <a:pt x="7457" y="15839"/>
                      <a:pt x="7891" y="15790"/>
                      <a:pt x="8239" y="15686"/>
                    </a:cubicBezTo>
                    <a:cubicBezTo>
                      <a:pt x="9386" y="15352"/>
                      <a:pt x="10596" y="14935"/>
                      <a:pt x="11243" y="13934"/>
                    </a:cubicBezTo>
                    <a:cubicBezTo>
                      <a:pt x="11994" y="12745"/>
                      <a:pt x="11702" y="11222"/>
                      <a:pt x="11284" y="9887"/>
                    </a:cubicBezTo>
                    <a:cubicBezTo>
                      <a:pt x="10784" y="8219"/>
                      <a:pt x="10116" y="6592"/>
                      <a:pt x="9303" y="5027"/>
                    </a:cubicBezTo>
                    <a:cubicBezTo>
                      <a:pt x="8469" y="3442"/>
                      <a:pt x="7488" y="1815"/>
                      <a:pt x="748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g3f7001d949e_0_3613"/>
              <p:cNvSpPr/>
              <p:nvPr/>
            </p:nvSpPr>
            <p:spPr>
              <a:xfrm>
                <a:off x="-362775" y="3280550"/>
                <a:ext cx="388500" cy="269400"/>
              </a:xfrm>
              <a:custGeom>
                <a:rect b="b" l="l" r="r" t="t"/>
                <a:pathLst>
                  <a:path extrusionOk="0" h="10776" w="15540">
                    <a:moveTo>
                      <a:pt x="8469" y="1"/>
                    </a:moveTo>
                    <a:cubicBezTo>
                      <a:pt x="6698" y="1"/>
                      <a:pt x="4925" y="592"/>
                      <a:pt x="3296" y="1366"/>
                    </a:cubicBezTo>
                    <a:cubicBezTo>
                      <a:pt x="2232" y="1887"/>
                      <a:pt x="1169" y="2492"/>
                      <a:pt x="0" y="2722"/>
                    </a:cubicBezTo>
                    <a:cubicBezTo>
                      <a:pt x="1648" y="3473"/>
                      <a:pt x="2754" y="5037"/>
                      <a:pt x="3797" y="6518"/>
                    </a:cubicBezTo>
                    <a:cubicBezTo>
                      <a:pt x="5100" y="8400"/>
                      <a:pt x="7509" y="10776"/>
                      <a:pt x="9880" y="10776"/>
                    </a:cubicBezTo>
                    <a:cubicBezTo>
                      <a:pt x="10846" y="10776"/>
                      <a:pt x="11806" y="10381"/>
                      <a:pt x="12682" y="9396"/>
                    </a:cubicBezTo>
                    <a:cubicBezTo>
                      <a:pt x="15539" y="6184"/>
                      <a:pt x="14184" y="991"/>
                      <a:pt x="9887" y="135"/>
                    </a:cubicBezTo>
                    <a:cubicBezTo>
                      <a:pt x="9416" y="43"/>
                      <a:pt x="8943" y="1"/>
                      <a:pt x="846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g3f7001d949e_0_3613"/>
              <p:cNvSpPr/>
              <p:nvPr/>
            </p:nvSpPr>
            <p:spPr>
              <a:xfrm>
                <a:off x="115375" y="3427800"/>
                <a:ext cx="342625" cy="242025"/>
              </a:xfrm>
              <a:custGeom>
                <a:rect b="b" l="l" r="r" t="t"/>
                <a:pathLst>
                  <a:path extrusionOk="0" h="9681" w="13705">
                    <a:moveTo>
                      <a:pt x="5521" y="0"/>
                    </a:moveTo>
                    <a:cubicBezTo>
                      <a:pt x="3879" y="0"/>
                      <a:pt x="2201" y="648"/>
                      <a:pt x="1190" y="1963"/>
                    </a:cubicBezTo>
                    <a:cubicBezTo>
                      <a:pt x="1" y="3485"/>
                      <a:pt x="105" y="7386"/>
                      <a:pt x="1628" y="8700"/>
                    </a:cubicBezTo>
                    <a:cubicBezTo>
                      <a:pt x="2149" y="9096"/>
                      <a:pt x="2754" y="9367"/>
                      <a:pt x="3401" y="9492"/>
                    </a:cubicBezTo>
                    <a:cubicBezTo>
                      <a:pt x="3876" y="9600"/>
                      <a:pt x="4379" y="9680"/>
                      <a:pt x="4869" y="9680"/>
                    </a:cubicBezTo>
                    <a:cubicBezTo>
                      <a:pt x="5326" y="9680"/>
                      <a:pt x="5772" y="9611"/>
                      <a:pt x="6175" y="9430"/>
                    </a:cubicBezTo>
                    <a:cubicBezTo>
                      <a:pt x="7030" y="9054"/>
                      <a:pt x="7614" y="8262"/>
                      <a:pt x="8198" y="7552"/>
                    </a:cubicBezTo>
                    <a:cubicBezTo>
                      <a:pt x="9741" y="5696"/>
                      <a:pt x="11598" y="4132"/>
                      <a:pt x="13704" y="2943"/>
                    </a:cubicBezTo>
                    <a:lnTo>
                      <a:pt x="13704" y="2943"/>
                    </a:lnTo>
                    <a:cubicBezTo>
                      <a:pt x="13689" y="2943"/>
                      <a:pt x="13673" y="2943"/>
                      <a:pt x="13657" y="2943"/>
                    </a:cubicBezTo>
                    <a:cubicBezTo>
                      <a:pt x="12488" y="2943"/>
                      <a:pt x="11459" y="2184"/>
                      <a:pt x="10451" y="1566"/>
                    </a:cubicBezTo>
                    <a:cubicBezTo>
                      <a:pt x="9011" y="690"/>
                      <a:pt x="7364" y="23"/>
                      <a:pt x="5674" y="2"/>
                    </a:cubicBezTo>
                    <a:cubicBezTo>
                      <a:pt x="5623" y="1"/>
                      <a:pt x="5572" y="0"/>
                      <a:pt x="552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g3f7001d949e_0_3613"/>
              <p:cNvSpPr/>
              <p:nvPr/>
            </p:nvSpPr>
            <p:spPr>
              <a:xfrm>
                <a:off x="-599000" y="3372050"/>
                <a:ext cx="280575" cy="358800"/>
              </a:xfrm>
              <a:custGeom>
                <a:rect b="b" l="l" r="r" t="t"/>
                <a:pathLst>
                  <a:path extrusionOk="0" h="14352" w="11223">
                    <a:moveTo>
                      <a:pt x="6738" y="0"/>
                    </a:moveTo>
                    <a:cubicBezTo>
                      <a:pt x="5799" y="2503"/>
                      <a:pt x="3401" y="4130"/>
                      <a:pt x="1628" y="6153"/>
                    </a:cubicBezTo>
                    <a:cubicBezTo>
                      <a:pt x="1065" y="6779"/>
                      <a:pt x="543" y="7509"/>
                      <a:pt x="335" y="8343"/>
                    </a:cubicBezTo>
                    <a:cubicBezTo>
                      <a:pt x="1" y="9720"/>
                      <a:pt x="627" y="11222"/>
                      <a:pt x="1690" y="12160"/>
                    </a:cubicBezTo>
                    <a:cubicBezTo>
                      <a:pt x="2805" y="13135"/>
                      <a:pt x="5700" y="14352"/>
                      <a:pt x="7843" y="14352"/>
                    </a:cubicBezTo>
                    <a:cubicBezTo>
                      <a:pt x="8588" y="14352"/>
                      <a:pt x="9243" y="14205"/>
                      <a:pt x="9700" y="13850"/>
                    </a:cubicBezTo>
                    <a:cubicBezTo>
                      <a:pt x="10159" y="13453"/>
                      <a:pt x="10492" y="12932"/>
                      <a:pt x="10680" y="12369"/>
                    </a:cubicBezTo>
                    <a:cubicBezTo>
                      <a:pt x="11222" y="10888"/>
                      <a:pt x="11097" y="9219"/>
                      <a:pt x="10638" y="7697"/>
                    </a:cubicBezTo>
                    <a:cubicBezTo>
                      <a:pt x="10180" y="6195"/>
                      <a:pt x="9408" y="4798"/>
                      <a:pt x="8636" y="3400"/>
                    </a:cubicBezTo>
                    <a:lnTo>
                      <a:pt x="6738"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g3f7001d949e_0_3613"/>
              <p:cNvSpPr/>
              <p:nvPr/>
            </p:nvSpPr>
            <p:spPr>
              <a:xfrm>
                <a:off x="-774725" y="3756400"/>
                <a:ext cx="404150" cy="240475"/>
              </a:xfrm>
              <a:custGeom>
                <a:rect b="b" l="l" r="r" t="t"/>
                <a:pathLst>
                  <a:path extrusionOk="0" h="9619" w="16166">
                    <a:moveTo>
                      <a:pt x="7254" y="0"/>
                    </a:moveTo>
                    <a:cubicBezTo>
                      <a:pt x="6812" y="0"/>
                      <a:pt x="6370" y="63"/>
                      <a:pt x="5945" y="186"/>
                    </a:cubicBezTo>
                    <a:cubicBezTo>
                      <a:pt x="3150" y="1166"/>
                      <a:pt x="2775" y="5505"/>
                      <a:pt x="1" y="6527"/>
                    </a:cubicBezTo>
                    <a:cubicBezTo>
                      <a:pt x="1878" y="7674"/>
                      <a:pt x="3797" y="8842"/>
                      <a:pt x="5945" y="9363"/>
                    </a:cubicBezTo>
                    <a:cubicBezTo>
                      <a:pt x="6626" y="9528"/>
                      <a:pt x="7337" y="9618"/>
                      <a:pt x="8045" y="9618"/>
                    </a:cubicBezTo>
                    <a:cubicBezTo>
                      <a:pt x="9575" y="9618"/>
                      <a:pt x="11090" y="9200"/>
                      <a:pt x="12244" y="8216"/>
                    </a:cubicBezTo>
                    <a:cubicBezTo>
                      <a:pt x="16166" y="4900"/>
                      <a:pt x="11973" y="958"/>
                      <a:pt x="8386" y="144"/>
                    </a:cubicBezTo>
                    <a:cubicBezTo>
                      <a:pt x="8018" y="47"/>
                      <a:pt x="7636" y="0"/>
                      <a:pt x="725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g3f7001d949e_0_3613"/>
              <p:cNvSpPr/>
              <p:nvPr/>
            </p:nvSpPr>
            <p:spPr>
              <a:xfrm>
                <a:off x="-363300" y="3801175"/>
                <a:ext cx="288900" cy="172000"/>
              </a:xfrm>
              <a:custGeom>
                <a:rect b="b" l="l" r="r" t="t"/>
                <a:pathLst>
                  <a:path extrusionOk="0" h="6880" w="11556">
                    <a:moveTo>
                      <a:pt x="6380" y="1"/>
                    </a:moveTo>
                    <a:cubicBezTo>
                      <a:pt x="6107" y="1"/>
                      <a:pt x="5834" y="37"/>
                      <a:pt x="5570" y="105"/>
                    </a:cubicBezTo>
                    <a:cubicBezTo>
                      <a:pt x="3004" y="668"/>
                      <a:pt x="1" y="3505"/>
                      <a:pt x="2816" y="5883"/>
                    </a:cubicBezTo>
                    <a:cubicBezTo>
                      <a:pt x="3628" y="6581"/>
                      <a:pt x="4712" y="6880"/>
                      <a:pt x="5803" y="6880"/>
                    </a:cubicBezTo>
                    <a:cubicBezTo>
                      <a:pt x="6310" y="6880"/>
                      <a:pt x="6818" y="6815"/>
                      <a:pt x="7301" y="6696"/>
                    </a:cubicBezTo>
                    <a:cubicBezTo>
                      <a:pt x="8844" y="6321"/>
                      <a:pt x="10221" y="5487"/>
                      <a:pt x="11556" y="4652"/>
                    </a:cubicBezTo>
                    <a:cubicBezTo>
                      <a:pt x="9574" y="3943"/>
                      <a:pt x="9303" y="835"/>
                      <a:pt x="7301" y="147"/>
                    </a:cubicBezTo>
                    <a:cubicBezTo>
                      <a:pt x="7002" y="47"/>
                      <a:pt x="6691" y="1"/>
                      <a:pt x="638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g3f7001d949e_0_3613"/>
              <p:cNvSpPr/>
              <p:nvPr/>
            </p:nvSpPr>
            <p:spPr>
              <a:xfrm>
                <a:off x="310400" y="3783750"/>
                <a:ext cx="343650" cy="333975"/>
              </a:xfrm>
              <a:custGeom>
                <a:rect b="b" l="l" r="r" t="t"/>
                <a:pathLst>
                  <a:path extrusionOk="0" h="13359" w="13746">
                    <a:moveTo>
                      <a:pt x="9293" y="1"/>
                    </a:moveTo>
                    <a:cubicBezTo>
                      <a:pt x="9101" y="1"/>
                      <a:pt x="8909" y="11"/>
                      <a:pt x="8719" y="31"/>
                    </a:cubicBezTo>
                    <a:cubicBezTo>
                      <a:pt x="8344" y="51"/>
                      <a:pt x="5465" y="1428"/>
                      <a:pt x="6237" y="1699"/>
                    </a:cubicBezTo>
                    <a:cubicBezTo>
                      <a:pt x="5261" y="1359"/>
                      <a:pt x="4280" y="1014"/>
                      <a:pt x="3356" y="1014"/>
                    </a:cubicBezTo>
                    <a:cubicBezTo>
                      <a:pt x="2523" y="1014"/>
                      <a:pt x="1736" y="1295"/>
                      <a:pt x="1044" y="2116"/>
                    </a:cubicBezTo>
                    <a:cubicBezTo>
                      <a:pt x="1" y="3368"/>
                      <a:pt x="42" y="4932"/>
                      <a:pt x="710" y="6350"/>
                    </a:cubicBezTo>
                    <a:cubicBezTo>
                      <a:pt x="1440" y="7873"/>
                      <a:pt x="2754" y="8999"/>
                      <a:pt x="4089" y="10000"/>
                    </a:cubicBezTo>
                    <a:cubicBezTo>
                      <a:pt x="5445" y="11002"/>
                      <a:pt x="6842" y="12003"/>
                      <a:pt x="7822" y="13359"/>
                    </a:cubicBezTo>
                    <a:cubicBezTo>
                      <a:pt x="8698" y="11273"/>
                      <a:pt x="10430" y="9708"/>
                      <a:pt x="11702" y="7852"/>
                    </a:cubicBezTo>
                    <a:cubicBezTo>
                      <a:pt x="12974" y="5975"/>
                      <a:pt x="13746" y="3389"/>
                      <a:pt x="12494" y="1511"/>
                    </a:cubicBezTo>
                    <a:cubicBezTo>
                      <a:pt x="11772" y="428"/>
                      <a:pt x="10533" y="1"/>
                      <a:pt x="929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g3f7001d949e_0_3613"/>
              <p:cNvSpPr/>
              <p:nvPr/>
            </p:nvSpPr>
            <p:spPr>
              <a:xfrm>
                <a:off x="246275" y="4135325"/>
                <a:ext cx="361900" cy="338025"/>
              </a:xfrm>
              <a:custGeom>
                <a:rect b="b" l="l" r="r" t="t"/>
                <a:pathLst>
                  <a:path extrusionOk="0" h="13521" w="14476">
                    <a:moveTo>
                      <a:pt x="8206" y="1"/>
                    </a:moveTo>
                    <a:cubicBezTo>
                      <a:pt x="6708" y="1"/>
                      <a:pt x="5273" y="326"/>
                      <a:pt x="4359" y="964"/>
                    </a:cubicBezTo>
                    <a:cubicBezTo>
                      <a:pt x="0" y="4051"/>
                      <a:pt x="6779" y="8807"/>
                      <a:pt x="9073" y="10308"/>
                    </a:cubicBezTo>
                    <a:cubicBezTo>
                      <a:pt x="10429" y="11184"/>
                      <a:pt x="11618" y="12269"/>
                      <a:pt x="12640" y="13520"/>
                    </a:cubicBezTo>
                    <a:cubicBezTo>
                      <a:pt x="12473" y="12019"/>
                      <a:pt x="13203" y="10579"/>
                      <a:pt x="13662" y="9140"/>
                    </a:cubicBezTo>
                    <a:cubicBezTo>
                      <a:pt x="14267" y="7347"/>
                      <a:pt x="14475" y="5428"/>
                      <a:pt x="14288" y="3530"/>
                    </a:cubicBezTo>
                    <a:cubicBezTo>
                      <a:pt x="14056" y="1148"/>
                      <a:pt x="11019" y="1"/>
                      <a:pt x="820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g3f7001d949e_0_3613"/>
              <p:cNvSpPr/>
              <p:nvPr/>
            </p:nvSpPr>
            <p:spPr>
              <a:xfrm>
                <a:off x="82525" y="3734450"/>
                <a:ext cx="209650" cy="273450"/>
              </a:xfrm>
              <a:custGeom>
                <a:rect b="b" l="l" r="r" t="t"/>
                <a:pathLst>
                  <a:path extrusionOk="0" h="10938" w="8386">
                    <a:moveTo>
                      <a:pt x="4423" y="0"/>
                    </a:moveTo>
                    <a:cubicBezTo>
                      <a:pt x="3755" y="2065"/>
                      <a:pt x="1857" y="3442"/>
                      <a:pt x="689" y="5277"/>
                    </a:cubicBezTo>
                    <a:cubicBezTo>
                      <a:pt x="272" y="5861"/>
                      <a:pt x="22" y="6570"/>
                      <a:pt x="1" y="7300"/>
                    </a:cubicBezTo>
                    <a:cubicBezTo>
                      <a:pt x="43" y="8343"/>
                      <a:pt x="773" y="9282"/>
                      <a:pt x="1670" y="9824"/>
                    </a:cubicBezTo>
                    <a:cubicBezTo>
                      <a:pt x="2600" y="10389"/>
                      <a:pt x="4096" y="10937"/>
                      <a:pt x="5426" y="10937"/>
                    </a:cubicBezTo>
                    <a:cubicBezTo>
                      <a:pt x="6749" y="10937"/>
                      <a:pt x="7907" y="10394"/>
                      <a:pt x="8177" y="8781"/>
                    </a:cubicBezTo>
                    <a:cubicBezTo>
                      <a:pt x="8386" y="7634"/>
                      <a:pt x="7823" y="6508"/>
                      <a:pt x="7280" y="5465"/>
                    </a:cubicBezTo>
                    <a:lnTo>
                      <a:pt x="4423"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g3f7001d949e_0_3613"/>
              <p:cNvSpPr/>
              <p:nvPr/>
            </p:nvSpPr>
            <p:spPr>
              <a:xfrm>
                <a:off x="-193825" y="3651200"/>
                <a:ext cx="207700" cy="200600"/>
              </a:xfrm>
              <a:custGeom>
                <a:rect b="b" l="l" r="r" t="t"/>
                <a:pathLst>
                  <a:path extrusionOk="0" h="8024" w="8308">
                    <a:moveTo>
                      <a:pt x="2994" y="0"/>
                    </a:moveTo>
                    <a:cubicBezTo>
                      <a:pt x="2629" y="0"/>
                      <a:pt x="2262" y="81"/>
                      <a:pt x="1919" y="243"/>
                    </a:cubicBezTo>
                    <a:cubicBezTo>
                      <a:pt x="605" y="890"/>
                      <a:pt x="0" y="2454"/>
                      <a:pt x="84" y="3914"/>
                    </a:cubicBezTo>
                    <a:cubicBezTo>
                      <a:pt x="167" y="5353"/>
                      <a:pt x="772" y="6730"/>
                      <a:pt x="1398" y="8023"/>
                    </a:cubicBezTo>
                    <a:lnTo>
                      <a:pt x="5257" y="6063"/>
                    </a:lnTo>
                    <a:cubicBezTo>
                      <a:pt x="6320" y="5520"/>
                      <a:pt x="7488" y="4895"/>
                      <a:pt x="7905" y="3789"/>
                    </a:cubicBezTo>
                    <a:cubicBezTo>
                      <a:pt x="8308" y="2755"/>
                      <a:pt x="7602" y="1334"/>
                      <a:pt x="6580" y="1334"/>
                    </a:cubicBezTo>
                    <a:cubicBezTo>
                      <a:pt x="6489" y="1334"/>
                      <a:pt x="6395" y="1346"/>
                      <a:pt x="6299" y="1370"/>
                    </a:cubicBezTo>
                    <a:cubicBezTo>
                      <a:pt x="6028" y="1432"/>
                      <a:pt x="5757" y="1641"/>
                      <a:pt x="5486" y="1683"/>
                    </a:cubicBezTo>
                    <a:cubicBezTo>
                      <a:pt x="5422" y="1691"/>
                      <a:pt x="5374" y="1696"/>
                      <a:pt x="5337" y="1696"/>
                    </a:cubicBezTo>
                    <a:cubicBezTo>
                      <a:pt x="5192" y="1696"/>
                      <a:pt x="5219" y="1619"/>
                      <a:pt x="5152" y="1370"/>
                    </a:cubicBezTo>
                    <a:cubicBezTo>
                      <a:pt x="5006" y="973"/>
                      <a:pt x="4735" y="640"/>
                      <a:pt x="4360" y="410"/>
                    </a:cubicBezTo>
                    <a:cubicBezTo>
                      <a:pt x="3946" y="138"/>
                      <a:pt x="3471" y="0"/>
                      <a:pt x="299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g3f7001d949e_0_3613"/>
              <p:cNvSpPr/>
              <p:nvPr/>
            </p:nvSpPr>
            <p:spPr>
              <a:xfrm>
                <a:off x="-481675" y="3417400"/>
                <a:ext cx="204700" cy="740350"/>
              </a:xfrm>
              <a:custGeom>
                <a:rect b="b" l="l" r="r" t="t"/>
                <a:pathLst>
                  <a:path extrusionOk="0" h="29614" w="8188">
                    <a:moveTo>
                      <a:pt x="2006" y="1"/>
                    </a:moveTo>
                    <a:cubicBezTo>
                      <a:pt x="1977" y="1"/>
                      <a:pt x="1951" y="22"/>
                      <a:pt x="1962" y="64"/>
                    </a:cubicBezTo>
                    <a:cubicBezTo>
                      <a:pt x="1982" y="543"/>
                      <a:pt x="1982" y="1023"/>
                      <a:pt x="1941" y="1503"/>
                    </a:cubicBezTo>
                    <a:cubicBezTo>
                      <a:pt x="1899" y="1982"/>
                      <a:pt x="1836" y="2462"/>
                      <a:pt x="1732" y="2942"/>
                    </a:cubicBezTo>
                    <a:cubicBezTo>
                      <a:pt x="1565" y="3901"/>
                      <a:pt x="1294" y="4840"/>
                      <a:pt x="1044" y="5799"/>
                    </a:cubicBezTo>
                    <a:cubicBezTo>
                      <a:pt x="522" y="7656"/>
                      <a:pt x="1" y="9575"/>
                      <a:pt x="230" y="11514"/>
                    </a:cubicBezTo>
                    <a:cubicBezTo>
                      <a:pt x="376" y="12515"/>
                      <a:pt x="648" y="13496"/>
                      <a:pt x="1065" y="14434"/>
                    </a:cubicBezTo>
                    <a:cubicBezTo>
                      <a:pt x="1273" y="14893"/>
                      <a:pt x="1503" y="15373"/>
                      <a:pt x="1732" y="15832"/>
                    </a:cubicBezTo>
                    <a:cubicBezTo>
                      <a:pt x="1982" y="16291"/>
                      <a:pt x="2254" y="16750"/>
                      <a:pt x="2462" y="17208"/>
                    </a:cubicBezTo>
                    <a:cubicBezTo>
                      <a:pt x="2566" y="17438"/>
                      <a:pt x="2692" y="17667"/>
                      <a:pt x="2838" y="17897"/>
                    </a:cubicBezTo>
                    <a:cubicBezTo>
                      <a:pt x="2984" y="18105"/>
                      <a:pt x="3150" y="18314"/>
                      <a:pt x="3296" y="18522"/>
                    </a:cubicBezTo>
                    <a:cubicBezTo>
                      <a:pt x="3609" y="18960"/>
                      <a:pt x="3901" y="19398"/>
                      <a:pt x="4193" y="19836"/>
                    </a:cubicBezTo>
                    <a:cubicBezTo>
                      <a:pt x="4777" y="20733"/>
                      <a:pt x="5299" y="21651"/>
                      <a:pt x="5799" y="22590"/>
                    </a:cubicBezTo>
                    <a:cubicBezTo>
                      <a:pt x="6801" y="24488"/>
                      <a:pt x="7468" y="26553"/>
                      <a:pt x="7781" y="28680"/>
                    </a:cubicBezTo>
                    <a:cubicBezTo>
                      <a:pt x="7823" y="28951"/>
                      <a:pt x="7843" y="29201"/>
                      <a:pt x="7885" y="29473"/>
                    </a:cubicBezTo>
                    <a:cubicBezTo>
                      <a:pt x="7896" y="29566"/>
                      <a:pt x="7974" y="29613"/>
                      <a:pt x="8047" y="29613"/>
                    </a:cubicBezTo>
                    <a:cubicBezTo>
                      <a:pt x="8120" y="29613"/>
                      <a:pt x="8188" y="29566"/>
                      <a:pt x="8177" y="29473"/>
                    </a:cubicBezTo>
                    <a:cubicBezTo>
                      <a:pt x="8135" y="28409"/>
                      <a:pt x="7948" y="27366"/>
                      <a:pt x="7635" y="26344"/>
                    </a:cubicBezTo>
                    <a:cubicBezTo>
                      <a:pt x="7364" y="25322"/>
                      <a:pt x="6988" y="24342"/>
                      <a:pt x="6550" y="23382"/>
                    </a:cubicBezTo>
                    <a:cubicBezTo>
                      <a:pt x="5633" y="21442"/>
                      <a:pt x="4527" y="19607"/>
                      <a:pt x="3255" y="17897"/>
                    </a:cubicBezTo>
                    <a:cubicBezTo>
                      <a:pt x="2984" y="17459"/>
                      <a:pt x="2712" y="17021"/>
                      <a:pt x="2504" y="16562"/>
                    </a:cubicBezTo>
                    <a:cubicBezTo>
                      <a:pt x="2233" y="16103"/>
                      <a:pt x="2003" y="15644"/>
                      <a:pt x="1753" y="15185"/>
                    </a:cubicBezTo>
                    <a:cubicBezTo>
                      <a:pt x="1273" y="14267"/>
                      <a:pt x="898" y="13287"/>
                      <a:pt x="668" y="12265"/>
                    </a:cubicBezTo>
                    <a:cubicBezTo>
                      <a:pt x="230" y="10325"/>
                      <a:pt x="648" y="8365"/>
                      <a:pt x="1148" y="6488"/>
                    </a:cubicBezTo>
                    <a:cubicBezTo>
                      <a:pt x="1419" y="5528"/>
                      <a:pt x="1670" y="4590"/>
                      <a:pt x="1878" y="3630"/>
                    </a:cubicBezTo>
                    <a:cubicBezTo>
                      <a:pt x="2087" y="2671"/>
                      <a:pt x="2254" y="1711"/>
                      <a:pt x="2128" y="773"/>
                    </a:cubicBezTo>
                    <a:cubicBezTo>
                      <a:pt x="2108" y="522"/>
                      <a:pt x="2108" y="293"/>
                      <a:pt x="2066" y="64"/>
                    </a:cubicBezTo>
                    <a:cubicBezTo>
                      <a:pt x="2066" y="22"/>
                      <a:pt x="2035" y="1"/>
                      <a:pt x="200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g3f7001d949e_0_3613"/>
              <p:cNvSpPr/>
              <p:nvPr/>
            </p:nvSpPr>
            <p:spPr>
              <a:xfrm>
                <a:off x="-743825" y="3843750"/>
                <a:ext cx="332575" cy="85025"/>
              </a:xfrm>
              <a:custGeom>
                <a:rect b="b" l="l" r="r" t="t"/>
                <a:pathLst>
                  <a:path extrusionOk="0" h="3401" w="13303">
                    <a:moveTo>
                      <a:pt x="12764" y="1"/>
                    </a:moveTo>
                    <a:cubicBezTo>
                      <a:pt x="11983" y="1"/>
                      <a:pt x="11221" y="133"/>
                      <a:pt x="10508" y="426"/>
                    </a:cubicBezTo>
                    <a:cubicBezTo>
                      <a:pt x="9694" y="738"/>
                      <a:pt x="8902" y="1093"/>
                      <a:pt x="8130" y="1510"/>
                    </a:cubicBezTo>
                    <a:cubicBezTo>
                      <a:pt x="6566" y="2365"/>
                      <a:pt x="4835" y="2887"/>
                      <a:pt x="3062" y="3054"/>
                    </a:cubicBezTo>
                    <a:cubicBezTo>
                      <a:pt x="2877" y="3066"/>
                      <a:pt x="2692" y="3071"/>
                      <a:pt x="2507" y="3071"/>
                    </a:cubicBezTo>
                    <a:cubicBezTo>
                      <a:pt x="1726" y="3071"/>
                      <a:pt x="938" y="2968"/>
                      <a:pt x="162" y="2782"/>
                    </a:cubicBezTo>
                    <a:cubicBezTo>
                      <a:pt x="156" y="2781"/>
                      <a:pt x="150" y="2781"/>
                      <a:pt x="143" y="2781"/>
                    </a:cubicBezTo>
                    <a:cubicBezTo>
                      <a:pt x="33" y="2781"/>
                      <a:pt x="1" y="2951"/>
                      <a:pt x="100" y="2991"/>
                    </a:cubicBezTo>
                    <a:cubicBezTo>
                      <a:pt x="861" y="3280"/>
                      <a:pt x="1672" y="3400"/>
                      <a:pt x="2488" y="3400"/>
                    </a:cubicBezTo>
                    <a:cubicBezTo>
                      <a:pt x="3438" y="3400"/>
                      <a:pt x="4396" y="3238"/>
                      <a:pt x="5293" y="2991"/>
                    </a:cubicBezTo>
                    <a:cubicBezTo>
                      <a:pt x="6149" y="2762"/>
                      <a:pt x="6962" y="2449"/>
                      <a:pt x="7755" y="2073"/>
                    </a:cubicBezTo>
                    <a:cubicBezTo>
                      <a:pt x="8568" y="1677"/>
                      <a:pt x="9319" y="1239"/>
                      <a:pt x="10153" y="905"/>
                    </a:cubicBezTo>
                    <a:cubicBezTo>
                      <a:pt x="10994" y="542"/>
                      <a:pt x="11904" y="337"/>
                      <a:pt x="12836" y="337"/>
                    </a:cubicBezTo>
                    <a:cubicBezTo>
                      <a:pt x="12922" y="337"/>
                      <a:pt x="13008" y="339"/>
                      <a:pt x="13094" y="342"/>
                    </a:cubicBezTo>
                    <a:cubicBezTo>
                      <a:pt x="13100" y="343"/>
                      <a:pt x="13107" y="343"/>
                      <a:pt x="13113" y="343"/>
                    </a:cubicBezTo>
                    <a:cubicBezTo>
                      <a:pt x="13303" y="343"/>
                      <a:pt x="13296" y="29"/>
                      <a:pt x="13094" y="8"/>
                    </a:cubicBezTo>
                    <a:cubicBezTo>
                      <a:pt x="12984" y="3"/>
                      <a:pt x="12874" y="1"/>
                      <a:pt x="1276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g3f7001d949e_0_3613"/>
              <p:cNvSpPr/>
              <p:nvPr/>
            </p:nvSpPr>
            <p:spPr>
              <a:xfrm>
                <a:off x="-650100" y="3961650"/>
                <a:ext cx="312400" cy="168075"/>
              </a:xfrm>
              <a:custGeom>
                <a:rect b="b" l="l" r="r" t="t"/>
                <a:pathLst>
                  <a:path extrusionOk="0" h="6723" w="12496">
                    <a:moveTo>
                      <a:pt x="12360" y="1"/>
                    </a:moveTo>
                    <a:cubicBezTo>
                      <a:pt x="12326" y="1"/>
                      <a:pt x="12292" y="15"/>
                      <a:pt x="12265" y="48"/>
                    </a:cubicBezTo>
                    <a:cubicBezTo>
                      <a:pt x="11785" y="736"/>
                      <a:pt x="11389" y="1487"/>
                      <a:pt x="10909" y="2175"/>
                    </a:cubicBezTo>
                    <a:cubicBezTo>
                      <a:pt x="10430" y="2864"/>
                      <a:pt x="9846" y="3448"/>
                      <a:pt x="9178" y="3948"/>
                    </a:cubicBezTo>
                    <a:cubicBezTo>
                      <a:pt x="8386" y="4470"/>
                      <a:pt x="7510" y="4824"/>
                      <a:pt x="6592" y="4991"/>
                    </a:cubicBezTo>
                    <a:cubicBezTo>
                      <a:pt x="5591" y="5241"/>
                      <a:pt x="4569" y="5450"/>
                      <a:pt x="3568" y="5659"/>
                    </a:cubicBezTo>
                    <a:lnTo>
                      <a:pt x="1857" y="6034"/>
                    </a:lnTo>
                    <a:lnTo>
                      <a:pt x="981" y="6222"/>
                    </a:lnTo>
                    <a:cubicBezTo>
                      <a:pt x="689" y="6263"/>
                      <a:pt x="397" y="6347"/>
                      <a:pt x="126" y="6472"/>
                    </a:cubicBezTo>
                    <a:cubicBezTo>
                      <a:pt x="1" y="6535"/>
                      <a:pt x="84" y="6701"/>
                      <a:pt x="209" y="6722"/>
                    </a:cubicBezTo>
                    <a:cubicBezTo>
                      <a:pt x="460" y="6722"/>
                      <a:pt x="731" y="6681"/>
                      <a:pt x="981" y="6618"/>
                    </a:cubicBezTo>
                    <a:lnTo>
                      <a:pt x="1774" y="6430"/>
                    </a:lnTo>
                    <a:lnTo>
                      <a:pt x="3338" y="6097"/>
                    </a:lnTo>
                    <a:cubicBezTo>
                      <a:pt x="4381" y="5867"/>
                      <a:pt x="5424" y="5638"/>
                      <a:pt x="6467" y="5408"/>
                    </a:cubicBezTo>
                    <a:cubicBezTo>
                      <a:pt x="7426" y="5241"/>
                      <a:pt x="8344" y="4887"/>
                      <a:pt x="9178" y="4386"/>
                    </a:cubicBezTo>
                    <a:cubicBezTo>
                      <a:pt x="9867" y="3907"/>
                      <a:pt x="10471" y="3323"/>
                      <a:pt x="10972" y="2655"/>
                    </a:cubicBezTo>
                    <a:cubicBezTo>
                      <a:pt x="11556" y="1883"/>
                      <a:pt x="12057" y="1028"/>
                      <a:pt x="12453" y="152"/>
                    </a:cubicBezTo>
                    <a:cubicBezTo>
                      <a:pt x="12496" y="67"/>
                      <a:pt x="12431" y="1"/>
                      <a:pt x="1236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g3f7001d949e_0_3613"/>
              <p:cNvSpPr/>
              <p:nvPr/>
            </p:nvSpPr>
            <p:spPr>
              <a:xfrm>
                <a:off x="-61900" y="3043400"/>
                <a:ext cx="157450" cy="1130375"/>
              </a:xfrm>
              <a:custGeom>
                <a:rect b="b" l="l" r="r" t="t"/>
                <a:pathLst>
                  <a:path extrusionOk="0" h="45215" w="6298">
                    <a:moveTo>
                      <a:pt x="6132" y="0"/>
                    </a:moveTo>
                    <a:cubicBezTo>
                      <a:pt x="6102" y="0"/>
                      <a:pt x="6072" y="14"/>
                      <a:pt x="6049" y="48"/>
                    </a:cubicBezTo>
                    <a:lnTo>
                      <a:pt x="6049" y="27"/>
                    </a:lnTo>
                    <a:cubicBezTo>
                      <a:pt x="4360" y="2175"/>
                      <a:pt x="3546" y="4866"/>
                      <a:pt x="3275" y="7536"/>
                    </a:cubicBezTo>
                    <a:cubicBezTo>
                      <a:pt x="2920" y="10706"/>
                      <a:pt x="3338" y="13897"/>
                      <a:pt x="3755" y="17026"/>
                    </a:cubicBezTo>
                    <a:cubicBezTo>
                      <a:pt x="3963" y="18611"/>
                      <a:pt x="4172" y="20196"/>
                      <a:pt x="4380" y="21802"/>
                    </a:cubicBezTo>
                    <a:cubicBezTo>
                      <a:pt x="4589" y="23387"/>
                      <a:pt x="4818" y="24973"/>
                      <a:pt x="4944" y="26558"/>
                    </a:cubicBezTo>
                    <a:cubicBezTo>
                      <a:pt x="5110" y="28143"/>
                      <a:pt x="5048" y="29749"/>
                      <a:pt x="4756" y="31334"/>
                    </a:cubicBezTo>
                    <a:cubicBezTo>
                      <a:pt x="4506" y="32836"/>
                      <a:pt x="4026" y="34296"/>
                      <a:pt x="3379" y="35693"/>
                    </a:cubicBezTo>
                    <a:cubicBezTo>
                      <a:pt x="2691" y="37049"/>
                      <a:pt x="1836" y="38321"/>
                      <a:pt x="1231" y="39719"/>
                    </a:cubicBezTo>
                    <a:cubicBezTo>
                      <a:pt x="626" y="41137"/>
                      <a:pt x="84" y="42535"/>
                      <a:pt x="21" y="44057"/>
                    </a:cubicBezTo>
                    <a:cubicBezTo>
                      <a:pt x="0" y="44391"/>
                      <a:pt x="0" y="44725"/>
                      <a:pt x="21" y="45058"/>
                    </a:cubicBezTo>
                    <a:cubicBezTo>
                      <a:pt x="32" y="45163"/>
                      <a:pt x="120" y="45215"/>
                      <a:pt x="204" y="45215"/>
                    </a:cubicBezTo>
                    <a:cubicBezTo>
                      <a:pt x="287" y="45215"/>
                      <a:pt x="365" y="45163"/>
                      <a:pt x="355" y="45058"/>
                    </a:cubicBezTo>
                    <a:cubicBezTo>
                      <a:pt x="334" y="44725"/>
                      <a:pt x="334" y="44391"/>
                      <a:pt x="355" y="44057"/>
                    </a:cubicBezTo>
                    <a:cubicBezTo>
                      <a:pt x="376" y="43661"/>
                      <a:pt x="418" y="43285"/>
                      <a:pt x="501" y="42910"/>
                    </a:cubicBezTo>
                    <a:cubicBezTo>
                      <a:pt x="668" y="42159"/>
                      <a:pt x="897" y="41450"/>
                      <a:pt x="1189" y="40741"/>
                    </a:cubicBezTo>
                    <a:cubicBezTo>
                      <a:pt x="1460" y="40011"/>
                      <a:pt x="1794" y="39302"/>
                      <a:pt x="2149" y="38613"/>
                    </a:cubicBezTo>
                    <a:cubicBezTo>
                      <a:pt x="2503" y="37946"/>
                      <a:pt x="2900" y="37299"/>
                      <a:pt x="3275" y="36632"/>
                    </a:cubicBezTo>
                    <a:cubicBezTo>
                      <a:pt x="3630" y="35985"/>
                      <a:pt x="3942" y="35339"/>
                      <a:pt x="4214" y="34671"/>
                    </a:cubicBezTo>
                    <a:cubicBezTo>
                      <a:pt x="4485" y="33941"/>
                      <a:pt x="4693" y="33211"/>
                      <a:pt x="4860" y="32481"/>
                    </a:cubicBezTo>
                    <a:cubicBezTo>
                      <a:pt x="5256" y="30979"/>
                      <a:pt x="5423" y="29457"/>
                      <a:pt x="5382" y="27913"/>
                    </a:cubicBezTo>
                    <a:cubicBezTo>
                      <a:pt x="5319" y="26349"/>
                      <a:pt x="5173" y="24785"/>
                      <a:pt x="4923" y="23221"/>
                    </a:cubicBezTo>
                    <a:cubicBezTo>
                      <a:pt x="4714" y="21656"/>
                      <a:pt x="4506" y="20071"/>
                      <a:pt x="4297" y="18507"/>
                    </a:cubicBezTo>
                    <a:cubicBezTo>
                      <a:pt x="3880" y="15336"/>
                      <a:pt x="3379" y="12166"/>
                      <a:pt x="3484" y="8975"/>
                    </a:cubicBezTo>
                    <a:cubicBezTo>
                      <a:pt x="3588" y="6222"/>
                      <a:pt x="4193" y="3406"/>
                      <a:pt x="5674" y="1028"/>
                    </a:cubicBezTo>
                    <a:cubicBezTo>
                      <a:pt x="5841" y="736"/>
                      <a:pt x="6028" y="465"/>
                      <a:pt x="6237" y="194"/>
                    </a:cubicBezTo>
                    <a:cubicBezTo>
                      <a:pt x="6298" y="102"/>
                      <a:pt x="6214" y="0"/>
                      <a:pt x="613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g3f7001d949e_0_3613"/>
              <p:cNvSpPr/>
              <p:nvPr/>
            </p:nvSpPr>
            <p:spPr>
              <a:xfrm>
                <a:off x="-355475" y="3349550"/>
                <a:ext cx="421625" cy="345050"/>
              </a:xfrm>
              <a:custGeom>
                <a:rect b="b" l="l" r="r" t="t"/>
                <a:pathLst>
                  <a:path extrusionOk="0" h="13802" w="16865">
                    <a:moveTo>
                      <a:pt x="394" y="0"/>
                    </a:moveTo>
                    <a:cubicBezTo>
                      <a:pt x="304" y="0"/>
                      <a:pt x="215" y="1"/>
                      <a:pt x="126" y="3"/>
                    </a:cubicBezTo>
                    <a:cubicBezTo>
                      <a:pt x="0" y="24"/>
                      <a:pt x="0" y="212"/>
                      <a:pt x="126" y="233"/>
                    </a:cubicBezTo>
                    <a:lnTo>
                      <a:pt x="126" y="212"/>
                    </a:lnTo>
                    <a:cubicBezTo>
                      <a:pt x="897" y="275"/>
                      <a:pt x="1669" y="337"/>
                      <a:pt x="2441" y="483"/>
                    </a:cubicBezTo>
                    <a:cubicBezTo>
                      <a:pt x="3171" y="608"/>
                      <a:pt x="3901" y="775"/>
                      <a:pt x="4631" y="984"/>
                    </a:cubicBezTo>
                    <a:cubicBezTo>
                      <a:pt x="9783" y="2506"/>
                      <a:pt x="13933" y="6365"/>
                      <a:pt x="15873" y="11392"/>
                    </a:cubicBezTo>
                    <a:cubicBezTo>
                      <a:pt x="15998" y="11767"/>
                      <a:pt x="16123" y="12143"/>
                      <a:pt x="16249" y="12518"/>
                    </a:cubicBezTo>
                    <a:cubicBezTo>
                      <a:pt x="16374" y="12914"/>
                      <a:pt x="16478" y="13331"/>
                      <a:pt x="16624" y="13728"/>
                    </a:cubicBezTo>
                    <a:cubicBezTo>
                      <a:pt x="16643" y="13775"/>
                      <a:pt x="16697" y="13801"/>
                      <a:pt x="16748" y="13801"/>
                    </a:cubicBezTo>
                    <a:cubicBezTo>
                      <a:pt x="16809" y="13801"/>
                      <a:pt x="16865" y="13765"/>
                      <a:pt x="16853" y="13686"/>
                    </a:cubicBezTo>
                    <a:cubicBezTo>
                      <a:pt x="16770" y="12956"/>
                      <a:pt x="16561" y="12226"/>
                      <a:pt x="16290" y="11538"/>
                    </a:cubicBezTo>
                    <a:cubicBezTo>
                      <a:pt x="16019" y="10849"/>
                      <a:pt x="15727" y="10161"/>
                      <a:pt x="15393" y="9514"/>
                    </a:cubicBezTo>
                    <a:cubicBezTo>
                      <a:pt x="14705" y="8180"/>
                      <a:pt x="13871" y="6949"/>
                      <a:pt x="12891" y="5844"/>
                    </a:cubicBezTo>
                    <a:cubicBezTo>
                      <a:pt x="10826" y="3528"/>
                      <a:pt x="8218" y="1818"/>
                      <a:pt x="5298" y="859"/>
                    </a:cubicBezTo>
                    <a:cubicBezTo>
                      <a:pt x="4464" y="567"/>
                      <a:pt x="3609" y="358"/>
                      <a:pt x="2733" y="212"/>
                    </a:cubicBezTo>
                    <a:cubicBezTo>
                      <a:pt x="1965" y="81"/>
                      <a:pt x="1180" y="0"/>
                      <a:pt x="39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g3f7001d949e_0_3613"/>
              <p:cNvSpPr/>
              <p:nvPr/>
            </p:nvSpPr>
            <p:spPr>
              <a:xfrm>
                <a:off x="63975" y="3496975"/>
                <a:ext cx="367425" cy="214350"/>
              </a:xfrm>
              <a:custGeom>
                <a:rect b="b" l="l" r="r" t="t"/>
                <a:pathLst>
                  <a:path extrusionOk="0" h="8574" w="14697">
                    <a:moveTo>
                      <a:pt x="11676" y="1"/>
                    </a:moveTo>
                    <a:cubicBezTo>
                      <a:pt x="11321" y="1"/>
                      <a:pt x="10965" y="16"/>
                      <a:pt x="10609" y="51"/>
                    </a:cubicBezTo>
                    <a:cubicBezTo>
                      <a:pt x="9295" y="113"/>
                      <a:pt x="8001" y="385"/>
                      <a:pt x="6771" y="823"/>
                    </a:cubicBezTo>
                    <a:cubicBezTo>
                      <a:pt x="4581" y="1594"/>
                      <a:pt x="2683" y="3054"/>
                      <a:pt x="1369" y="4973"/>
                    </a:cubicBezTo>
                    <a:cubicBezTo>
                      <a:pt x="1014" y="5495"/>
                      <a:pt x="722" y="6037"/>
                      <a:pt x="493" y="6642"/>
                    </a:cubicBezTo>
                    <a:cubicBezTo>
                      <a:pt x="242" y="7226"/>
                      <a:pt x="96" y="7831"/>
                      <a:pt x="13" y="8456"/>
                    </a:cubicBezTo>
                    <a:cubicBezTo>
                      <a:pt x="1" y="8529"/>
                      <a:pt x="52" y="8574"/>
                      <a:pt x="101" y="8574"/>
                    </a:cubicBezTo>
                    <a:cubicBezTo>
                      <a:pt x="137" y="8574"/>
                      <a:pt x="171" y="8551"/>
                      <a:pt x="180" y="8498"/>
                    </a:cubicBezTo>
                    <a:cubicBezTo>
                      <a:pt x="660" y="6350"/>
                      <a:pt x="1848" y="4431"/>
                      <a:pt x="3538" y="3033"/>
                    </a:cubicBezTo>
                    <a:cubicBezTo>
                      <a:pt x="5415" y="1469"/>
                      <a:pt x="7772" y="656"/>
                      <a:pt x="10171" y="405"/>
                    </a:cubicBezTo>
                    <a:cubicBezTo>
                      <a:pt x="10718" y="358"/>
                      <a:pt x="11254" y="335"/>
                      <a:pt x="11787" y="335"/>
                    </a:cubicBezTo>
                    <a:cubicBezTo>
                      <a:pt x="11964" y="335"/>
                      <a:pt x="12142" y="338"/>
                      <a:pt x="12319" y="343"/>
                    </a:cubicBezTo>
                    <a:cubicBezTo>
                      <a:pt x="12694" y="364"/>
                      <a:pt x="13049" y="385"/>
                      <a:pt x="13424" y="426"/>
                    </a:cubicBezTo>
                    <a:cubicBezTo>
                      <a:pt x="13779" y="447"/>
                      <a:pt x="14134" y="510"/>
                      <a:pt x="14488" y="531"/>
                    </a:cubicBezTo>
                    <a:cubicBezTo>
                      <a:pt x="14676" y="531"/>
                      <a:pt x="14697" y="280"/>
                      <a:pt x="14530" y="239"/>
                    </a:cubicBezTo>
                    <a:cubicBezTo>
                      <a:pt x="13883" y="93"/>
                      <a:pt x="13216" y="30"/>
                      <a:pt x="12548" y="30"/>
                    </a:cubicBezTo>
                    <a:cubicBezTo>
                      <a:pt x="12258" y="11"/>
                      <a:pt x="11967" y="1"/>
                      <a:pt x="1167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g3f7001d949e_0_3613"/>
              <p:cNvSpPr/>
              <p:nvPr/>
            </p:nvSpPr>
            <p:spPr>
              <a:xfrm>
                <a:off x="177450" y="3749675"/>
                <a:ext cx="41725" cy="250950"/>
              </a:xfrm>
              <a:custGeom>
                <a:rect b="b" l="l" r="r" t="t"/>
                <a:pathLst>
                  <a:path extrusionOk="0" h="10038" w="1669">
                    <a:moveTo>
                      <a:pt x="688" y="0"/>
                    </a:moveTo>
                    <a:cubicBezTo>
                      <a:pt x="646" y="0"/>
                      <a:pt x="605" y="23"/>
                      <a:pt x="584" y="80"/>
                    </a:cubicBezTo>
                    <a:cubicBezTo>
                      <a:pt x="459" y="372"/>
                      <a:pt x="459" y="705"/>
                      <a:pt x="563" y="997"/>
                    </a:cubicBezTo>
                    <a:cubicBezTo>
                      <a:pt x="647" y="1352"/>
                      <a:pt x="730" y="1686"/>
                      <a:pt x="813" y="2040"/>
                    </a:cubicBezTo>
                    <a:cubicBezTo>
                      <a:pt x="980" y="2749"/>
                      <a:pt x="1105" y="3479"/>
                      <a:pt x="1210" y="4209"/>
                    </a:cubicBezTo>
                    <a:cubicBezTo>
                      <a:pt x="1397" y="5523"/>
                      <a:pt x="1314" y="6837"/>
                      <a:pt x="918" y="8089"/>
                    </a:cubicBezTo>
                    <a:cubicBezTo>
                      <a:pt x="813" y="8423"/>
                      <a:pt x="688" y="8735"/>
                      <a:pt x="521" y="9048"/>
                    </a:cubicBezTo>
                    <a:cubicBezTo>
                      <a:pt x="438" y="9173"/>
                      <a:pt x="355" y="9340"/>
                      <a:pt x="313" y="9486"/>
                    </a:cubicBezTo>
                    <a:cubicBezTo>
                      <a:pt x="229" y="9674"/>
                      <a:pt x="125" y="9862"/>
                      <a:pt x="0" y="10008"/>
                    </a:cubicBezTo>
                    <a:cubicBezTo>
                      <a:pt x="0" y="10023"/>
                      <a:pt x="0" y="10037"/>
                      <a:pt x="7" y="10037"/>
                    </a:cubicBezTo>
                    <a:cubicBezTo>
                      <a:pt x="10" y="10037"/>
                      <a:pt x="15" y="10035"/>
                      <a:pt x="21" y="10029"/>
                    </a:cubicBezTo>
                    <a:lnTo>
                      <a:pt x="334" y="9695"/>
                    </a:lnTo>
                    <a:cubicBezTo>
                      <a:pt x="459" y="9591"/>
                      <a:pt x="563" y="9486"/>
                      <a:pt x="647" y="9361"/>
                    </a:cubicBezTo>
                    <a:cubicBezTo>
                      <a:pt x="813" y="9111"/>
                      <a:pt x="939" y="8840"/>
                      <a:pt x="1064" y="8569"/>
                    </a:cubicBezTo>
                    <a:cubicBezTo>
                      <a:pt x="1293" y="8005"/>
                      <a:pt x="1439" y="7401"/>
                      <a:pt x="1523" y="6775"/>
                    </a:cubicBezTo>
                    <a:cubicBezTo>
                      <a:pt x="1669" y="5377"/>
                      <a:pt x="1564" y="3980"/>
                      <a:pt x="1251" y="2603"/>
                    </a:cubicBezTo>
                    <a:cubicBezTo>
                      <a:pt x="1147" y="2186"/>
                      <a:pt x="1064" y="1790"/>
                      <a:pt x="959" y="1373"/>
                    </a:cubicBezTo>
                    <a:cubicBezTo>
                      <a:pt x="855" y="956"/>
                      <a:pt x="730" y="580"/>
                      <a:pt x="834" y="184"/>
                    </a:cubicBezTo>
                    <a:cubicBezTo>
                      <a:pt x="862" y="87"/>
                      <a:pt x="771" y="0"/>
                      <a:pt x="68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g3f7001d949e_0_3613"/>
              <p:cNvSpPr/>
              <p:nvPr/>
            </p:nvSpPr>
            <p:spPr>
              <a:xfrm>
                <a:off x="-512950" y="4153750"/>
                <a:ext cx="154375" cy="150125"/>
              </a:xfrm>
              <a:custGeom>
                <a:rect b="b" l="l" r="r" t="t"/>
                <a:pathLst>
                  <a:path extrusionOk="0" h="6005" w="6175">
                    <a:moveTo>
                      <a:pt x="2554" y="1"/>
                    </a:moveTo>
                    <a:cubicBezTo>
                      <a:pt x="2377" y="1"/>
                      <a:pt x="2199" y="27"/>
                      <a:pt x="2024" y="81"/>
                    </a:cubicBezTo>
                    <a:cubicBezTo>
                      <a:pt x="772" y="477"/>
                      <a:pt x="42" y="1708"/>
                      <a:pt x="21" y="2980"/>
                    </a:cubicBezTo>
                    <a:cubicBezTo>
                      <a:pt x="0" y="4023"/>
                      <a:pt x="355" y="5024"/>
                      <a:pt x="730" y="6005"/>
                    </a:cubicBezTo>
                    <a:cubicBezTo>
                      <a:pt x="1002" y="5671"/>
                      <a:pt x="1377" y="5442"/>
                      <a:pt x="1794" y="5358"/>
                    </a:cubicBezTo>
                    <a:cubicBezTo>
                      <a:pt x="2211" y="5254"/>
                      <a:pt x="2629" y="5212"/>
                      <a:pt x="3046" y="5129"/>
                    </a:cubicBezTo>
                    <a:cubicBezTo>
                      <a:pt x="4089" y="4920"/>
                      <a:pt x="5027" y="4357"/>
                      <a:pt x="5715" y="3543"/>
                    </a:cubicBezTo>
                    <a:cubicBezTo>
                      <a:pt x="6049" y="3210"/>
                      <a:pt x="6174" y="2688"/>
                      <a:pt x="6049" y="2229"/>
                    </a:cubicBezTo>
                    <a:cubicBezTo>
                      <a:pt x="5930" y="1791"/>
                      <a:pt x="5581" y="1372"/>
                      <a:pt x="5114" y="1372"/>
                    </a:cubicBezTo>
                    <a:cubicBezTo>
                      <a:pt x="5092" y="1372"/>
                      <a:pt x="5070" y="1372"/>
                      <a:pt x="5048" y="1374"/>
                    </a:cubicBezTo>
                    <a:cubicBezTo>
                      <a:pt x="4839" y="1395"/>
                      <a:pt x="4631" y="1499"/>
                      <a:pt x="4422" y="1499"/>
                    </a:cubicBezTo>
                    <a:cubicBezTo>
                      <a:pt x="4214" y="1499"/>
                      <a:pt x="4235" y="1479"/>
                      <a:pt x="4214" y="1249"/>
                    </a:cubicBezTo>
                    <a:cubicBezTo>
                      <a:pt x="4151" y="936"/>
                      <a:pt x="4005" y="665"/>
                      <a:pt x="3755" y="457"/>
                    </a:cubicBezTo>
                    <a:cubicBezTo>
                      <a:pt x="3414" y="160"/>
                      <a:pt x="2988" y="1"/>
                      <a:pt x="2554"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g3f7001d949e_0_3613"/>
              <p:cNvSpPr/>
              <p:nvPr/>
            </p:nvSpPr>
            <p:spPr>
              <a:xfrm>
                <a:off x="-497825" y="4127800"/>
                <a:ext cx="183750" cy="171800"/>
              </a:xfrm>
              <a:custGeom>
                <a:rect b="b" l="l" r="r" t="t"/>
                <a:pathLst>
                  <a:path extrusionOk="0" h="6872" w="7350">
                    <a:moveTo>
                      <a:pt x="6296" y="0"/>
                    </a:moveTo>
                    <a:cubicBezTo>
                      <a:pt x="6208" y="0"/>
                      <a:pt x="6118" y="11"/>
                      <a:pt x="6028" y="35"/>
                    </a:cubicBezTo>
                    <a:cubicBezTo>
                      <a:pt x="5361" y="201"/>
                      <a:pt x="4777" y="577"/>
                      <a:pt x="4360" y="1119"/>
                    </a:cubicBezTo>
                    <a:cubicBezTo>
                      <a:pt x="3880" y="1682"/>
                      <a:pt x="3588" y="2371"/>
                      <a:pt x="3150" y="2996"/>
                    </a:cubicBezTo>
                    <a:cubicBezTo>
                      <a:pt x="2712" y="3664"/>
                      <a:pt x="2170" y="4289"/>
                      <a:pt x="1565" y="4832"/>
                    </a:cubicBezTo>
                    <a:cubicBezTo>
                      <a:pt x="1231" y="5124"/>
                      <a:pt x="918" y="5416"/>
                      <a:pt x="626" y="5729"/>
                    </a:cubicBezTo>
                    <a:cubicBezTo>
                      <a:pt x="397" y="5979"/>
                      <a:pt x="0" y="6417"/>
                      <a:pt x="84" y="6813"/>
                    </a:cubicBezTo>
                    <a:cubicBezTo>
                      <a:pt x="96" y="6850"/>
                      <a:pt x="136" y="6872"/>
                      <a:pt x="176" y="6872"/>
                    </a:cubicBezTo>
                    <a:cubicBezTo>
                      <a:pt x="205" y="6872"/>
                      <a:pt x="233" y="6860"/>
                      <a:pt x="251" y="6834"/>
                    </a:cubicBezTo>
                    <a:cubicBezTo>
                      <a:pt x="397" y="6500"/>
                      <a:pt x="584" y="6188"/>
                      <a:pt x="814" y="5916"/>
                    </a:cubicBezTo>
                    <a:cubicBezTo>
                      <a:pt x="1064" y="5666"/>
                      <a:pt x="1314" y="5416"/>
                      <a:pt x="1565" y="5186"/>
                    </a:cubicBezTo>
                    <a:cubicBezTo>
                      <a:pt x="2128" y="4707"/>
                      <a:pt x="2628" y="4164"/>
                      <a:pt x="3066" y="3601"/>
                    </a:cubicBezTo>
                    <a:cubicBezTo>
                      <a:pt x="3880" y="2517"/>
                      <a:pt x="4339" y="1057"/>
                      <a:pt x="5632" y="452"/>
                    </a:cubicBezTo>
                    <a:cubicBezTo>
                      <a:pt x="5831" y="336"/>
                      <a:pt x="6057" y="272"/>
                      <a:pt x="6288" y="272"/>
                    </a:cubicBezTo>
                    <a:cubicBezTo>
                      <a:pt x="6347" y="272"/>
                      <a:pt x="6407" y="276"/>
                      <a:pt x="6466" y="285"/>
                    </a:cubicBezTo>
                    <a:cubicBezTo>
                      <a:pt x="6779" y="347"/>
                      <a:pt x="7029" y="577"/>
                      <a:pt x="7155" y="869"/>
                    </a:cubicBezTo>
                    <a:cubicBezTo>
                      <a:pt x="7175" y="896"/>
                      <a:pt x="7204" y="908"/>
                      <a:pt x="7232" y="908"/>
                    </a:cubicBezTo>
                    <a:cubicBezTo>
                      <a:pt x="7292" y="908"/>
                      <a:pt x="7350" y="856"/>
                      <a:pt x="7321" y="785"/>
                    </a:cubicBezTo>
                    <a:cubicBezTo>
                      <a:pt x="7199" y="312"/>
                      <a:pt x="6766" y="0"/>
                      <a:pt x="629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g3f7001d949e_0_3613"/>
              <p:cNvSpPr/>
              <p:nvPr/>
            </p:nvSpPr>
            <p:spPr>
              <a:xfrm>
                <a:off x="397775" y="4137825"/>
                <a:ext cx="160550" cy="319900"/>
              </a:xfrm>
              <a:custGeom>
                <a:rect b="b" l="l" r="r" t="t"/>
                <a:pathLst>
                  <a:path extrusionOk="0" h="12796" w="6422">
                    <a:moveTo>
                      <a:pt x="102" y="1"/>
                    </a:moveTo>
                    <a:cubicBezTo>
                      <a:pt x="37" y="1"/>
                      <a:pt x="1" y="98"/>
                      <a:pt x="72" y="134"/>
                    </a:cubicBezTo>
                    <a:cubicBezTo>
                      <a:pt x="823" y="635"/>
                      <a:pt x="1491" y="1198"/>
                      <a:pt x="2075" y="1865"/>
                    </a:cubicBezTo>
                    <a:cubicBezTo>
                      <a:pt x="2659" y="2554"/>
                      <a:pt x="3138" y="3304"/>
                      <a:pt x="3535" y="4118"/>
                    </a:cubicBezTo>
                    <a:cubicBezTo>
                      <a:pt x="3931" y="4911"/>
                      <a:pt x="4244" y="5766"/>
                      <a:pt x="4473" y="6642"/>
                    </a:cubicBezTo>
                    <a:cubicBezTo>
                      <a:pt x="4724" y="7580"/>
                      <a:pt x="4891" y="8540"/>
                      <a:pt x="5078" y="9499"/>
                    </a:cubicBezTo>
                    <a:cubicBezTo>
                      <a:pt x="5308" y="10605"/>
                      <a:pt x="5558" y="11793"/>
                      <a:pt x="6163" y="12753"/>
                    </a:cubicBezTo>
                    <a:cubicBezTo>
                      <a:pt x="6193" y="12783"/>
                      <a:pt x="6228" y="12796"/>
                      <a:pt x="6262" y="12796"/>
                    </a:cubicBezTo>
                    <a:cubicBezTo>
                      <a:pt x="6346" y="12796"/>
                      <a:pt x="6422" y="12717"/>
                      <a:pt x="6392" y="12628"/>
                    </a:cubicBezTo>
                    <a:cubicBezTo>
                      <a:pt x="5913" y="11689"/>
                      <a:pt x="5579" y="10709"/>
                      <a:pt x="5391" y="9687"/>
                    </a:cubicBezTo>
                    <a:cubicBezTo>
                      <a:pt x="5203" y="8686"/>
                      <a:pt x="5037" y="7705"/>
                      <a:pt x="4786" y="6725"/>
                    </a:cubicBezTo>
                    <a:cubicBezTo>
                      <a:pt x="4348" y="4973"/>
                      <a:pt x="3556" y="3325"/>
                      <a:pt x="2429" y="1907"/>
                    </a:cubicBezTo>
                    <a:cubicBezTo>
                      <a:pt x="1824" y="1114"/>
                      <a:pt x="1032" y="468"/>
                      <a:pt x="135" y="9"/>
                    </a:cubicBezTo>
                    <a:cubicBezTo>
                      <a:pt x="123" y="3"/>
                      <a:pt x="112" y="1"/>
                      <a:pt x="10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g3f7001d949e_0_3613"/>
              <p:cNvSpPr/>
              <p:nvPr/>
            </p:nvSpPr>
            <p:spPr>
              <a:xfrm>
                <a:off x="84625" y="3769250"/>
                <a:ext cx="412800" cy="398525"/>
              </a:xfrm>
              <a:custGeom>
                <a:rect b="b" l="l" r="r" t="t"/>
                <a:pathLst>
                  <a:path extrusionOk="0" h="15941" w="16512">
                    <a:moveTo>
                      <a:pt x="10897" y="1"/>
                    </a:moveTo>
                    <a:cubicBezTo>
                      <a:pt x="8943" y="1"/>
                      <a:pt x="7091" y="1024"/>
                      <a:pt x="5695" y="2363"/>
                    </a:cubicBezTo>
                    <a:cubicBezTo>
                      <a:pt x="4860" y="3197"/>
                      <a:pt x="4130" y="4136"/>
                      <a:pt x="3525" y="5137"/>
                    </a:cubicBezTo>
                    <a:cubicBezTo>
                      <a:pt x="2879" y="6138"/>
                      <a:pt x="2295" y="7181"/>
                      <a:pt x="1773" y="8265"/>
                    </a:cubicBezTo>
                    <a:cubicBezTo>
                      <a:pt x="772" y="10351"/>
                      <a:pt x="0" y="12687"/>
                      <a:pt x="397" y="15044"/>
                    </a:cubicBezTo>
                    <a:cubicBezTo>
                      <a:pt x="438" y="15315"/>
                      <a:pt x="501" y="15586"/>
                      <a:pt x="584" y="15857"/>
                    </a:cubicBezTo>
                    <a:cubicBezTo>
                      <a:pt x="609" y="15915"/>
                      <a:pt x="657" y="15941"/>
                      <a:pt x="705" y="15941"/>
                    </a:cubicBezTo>
                    <a:cubicBezTo>
                      <a:pt x="776" y="15941"/>
                      <a:pt x="847" y="15883"/>
                      <a:pt x="835" y="15795"/>
                    </a:cubicBezTo>
                    <a:lnTo>
                      <a:pt x="835" y="15795"/>
                    </a:lnTo>
                    <a:lnTo>
                      <a:pt x="835" y="15816"/>
                    </a:lnTo>
                    <a:cubicBezTo>
                      <a:pt x="209" y="13584"/>
                      <a:pt x="793" y="11248"/>
                      <a:pt x="1711" y="9183"/>
                    </a:cubicBezTo>
                    <a:cubicBezTo>
                      <a:pt x="2190" y="8119"/>
                      <a:pt x="2733" y="7097"/>
                      <a:pt x="3317" y="6096"/>
                    </a:cubicBezTo>
                    <a:cubicBezTo>
                      <a:pt x="3880" y="5116"/>
                      <a:pt x="4547" y="4177"/>
                      <a:pt x="5277" y="3301"/>
                    </a:cubicBezTo>
                    <a:cubicBezTo>
                      <a:pt x="6654" y="1737"/>
                      <a:pt x="8552" y="402"/>
                      <a:pt x="10700" y="319"/>
                    </a:cubicBezTo>
                    <a:cubicBezTo>
                      <a:pt x="10774" y="315"/>
                      <a:pt x="10848" y="314"/>
                      <a:pt x="10922" y="314"/>
                    </a:cubicBezTo>
                    <a:cubicBezTo>
                      <a:pt x="11807" y="314"/>
                      <a:pt x="12684" y="543"/>
                      <a:pt x="13454" y="986"/>
                    </a:cubicBezTo>
                    <a:cubicBezTo>
                      <a:pt x="13871" y="1215"/>
                      <a:pt x="14225" y="1507"/>
                      <a:pt x="14538" y="1862"/>
                    </a:cubicBezTo>
                    <a:cubicBezTo>
                      <a:pt x="14726" y="2050"/>
                      <a:pt x="14872" y="2279"/>
                      <a:pt x="14955" y="2509"/>
                    </a:cubicBezTo>
                    <a:cubicBezTo>
                      <a:pt x="15039" y="2738"/>
                      <a:pt x="15101" y="2988"/>
                      <a:pt x="15143" y="3239"/>
                    </a:cubicBezTo>
                    <a:cubicBezTo>
                      <a:pt x="15185" y="3489"/>
                      <a:pt x="15289" y="3760"/>
                      <a:pt x="15352" y="4031"/>
                    </a:cubicBezTo>
                    <a:cubicBezTo>
                      <a:pt x="15414" y="4302"/>
                      <a:pt x="15477" y="4594"/>
                      <a:pt x="15539" y="4886"/>
                    </a:cubicBezTo>
                    <a:cubicBezTo>
                      <a:pt x="15623" y="5470"/>
                      <a:pt x="15685" y="6054"/>
                      <a:pt x="15727" y="6638"/>
                    </a:cubicBezTo>
                    <a:cubicBezTo>
                      <a:pt x="15769" y="7806"/>
                      <a:pt x="15873" y="8974"/>
                      <a:pt x="16040" y="10122"/>
                    </a:cubicBezTo>
                    <a:cubicBezTo>
                      <a:pt x="16082" y="10414"/>
                      <a:pt x="16165" y="10706"/>
                      <a:pt x="16269" y="10977"/>
                    </a:cubicBezTo>
                    <a:cubicBezTo>
                      <a:pt x="16293" y="11025"/>
                      <a:pt x="16335" y="11045"/>
                      <a:pt x="16377" y="11045"/>
                    </a:cubicBezTo>
                    <a:cubicBezTo>
                      <a:pt x="16445" y="11045"/>
                      <a:pt x="16512" y="10992"/>
                      <a:pt x="16499" y="10914"/>
                    </a:cubicBezTo>
                    <a:cubicBezTo>
                      <a:pt x="16415" y="10309"/>
                      <a:pt x="16269" y="9704"/>
                      <a:pt x="16207" y="9100"/>
                    </a:cubicBezTo>
                    <a:cubicBezTo>
                      <a:pt x="16144" y="8474"/>
                      <a:pt x="16123" y="7890"/>
                      <a:pt x="16082" y="7285"/>
                    </a:cubicBezTo>
                    <a:cubicBezTo>
                      <a:pt x="16061" y="6075"/>
                      <a:pt x="15894" y="4866"/>
                      <a:pt x="15602" y="3698"/>
                    </a:cubicBezTo>
                    <a:cubicBezTo>
                      <a:pt x="15518" y="3426"/>
                      <a:pt x="15456" y="3155"/>
                      <a:pt x="15393" y="2884"/>
                    </a:cubicBezTo>
                    <a:cubicBezTo>
                      <a:pt x="15352" y="2634"/>
                      <a:pt x="15268" y="2383"/>
                      <a:pt x="15143" y="2154"/>
                    </a:cubicBezTo>
                    <a:cubicBezTo>
                      <a:pt x="14893" y="1737"/>
                      <a:pt x="14559" y="1361"/>
                      <a:pt x="14142" y="1069"/>
                    </a:cubicBezTo>
                    <a:cubicBezTo>
                      <a:pt x="13370" y="485"/>
                      <a:pt x="12411" y="110"/>
                      <a:pt x="11430" y="27"/>
                    </a:cubicBezTo>
                    <a:cubicBezTo>
                      <a:pt x="11252" y="9"/>
                      <a:pt x="11074" y="1"/>
                      <a:pt x="1089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g3f7001d949e_0_3613"/>
              <p:cNvSpPr/>
              <p:nvPr/>
            </p:nvSpPr>
            <p:spPr>
              <a:xfrm>
                <a:off x="262150" y="4105825"/>
                <a:ext cx="143075" cy="52850"/>
              </a:xfrm>
              <a:custGeom>
                <a:rect b="b" l="l" r="r" t="t"/>
                <a:pathLst>
                  <a:path extrusionOk="0" h="2114" w="5723">
                    <a:moveTo>
                      <a:pt x="2495" y="1"/>
                    </a:moveTo>
                    <a:cubicBezTo>
                      <a:pt x="1847" y="1"/>
                      <a:pt x="1216" y="246"/>
                      <a:pt x="742" y="705"/>
                    </a:cubicBezTo>
                    <a:cubicBezTo>
                      <a:pt x="346" y="1039"/>
                      <a:pt x="95" y="1498"/>
                      <a:pt x="12" y="1998"/>
                    </a:cubicBezTo>
                    <a:cubicBezTo>
                      <a:pt x="1" y="2077"/>
                      <a:pt x="57" y="2114"/>
                      <a:pt x="120" y="2114"/>
                    </a:cubicBezTo>
                    <a:cubicBezTo>
                      <a:pt x="174" y="2114"/>
                      <a:pt x="233" y="2088"/>
                      <a:pt x="262" y="2040"/>
                    </a:cubicBezTo>
                    <a:cubicBezTo>
                      <a:pt x="387" y="1644"/>
                      <a:pt x="596" y="1289"/>
                      <a:pt x="867" y="997"/>
                    </a:cubicBezTo>
                    <a:cubicBezTo>
                      <a:pt x="1159" y="705"/>
                      <a:pt x="1514" y="476"/>
                      <a:pt x="1910" y="371"/>
                    </a:cubicBezTo>
                    <a:cubicBezTo>
                      <a:pt x="2104" y="313"/>
                      <a:pt x="2301" y="287"/>
                      <a:pt x="2498" y="287"/>
                    </a:cubicBezTo>
                    <a:cubicBezTo>
                      <a:pt x="3146" y="287"/>
                      <a:pt x="3795" y="563"/>
                      <a:pt x="4371" y="851"/>
                    </a:cubicBezTo>
                    <a:cubicBezTo>
                      <a:pt x="4580" y="955"/>
                      <a:pt x="4809" y="1080"/>
                      <a:pt x="5018" y="1206"/>
                    </a:cubicBezTo>
                    <a:lnTo>
                      <a:pt x="5331" y="1393"/>
                    </a:lnTo>
                    <a:cubicBezTo>
                      <a:pt x="5435" y="1456"/>
                      <a:pt x="5539" y="1477"/>
                      <a:pt x="5664" y="1518"/>
                    </a:cubicBezTo>
                    <a:cubicBezTo>
                      <a:pt x="5668" y="1522"/>
                      <a:pt x="5673" y="1524"/>
                      <a:pt x="5677" y="1524"/>
                    </a:cubicBezTo>
                    <a:cubicBezTo>
                      <a:pt x="5698" y="1524"/>
                      <a:pt x="5723" y="1490"/>
                      <a:pt x="5706" y="1456"/>
                    </a:cubicBezTo>
                    <a:cubicBezTo>
                      <a:pt x="5643" y="1393"/>
                      <a:pt x="5581" y="1310"/>
                      <a:pt x="5518" y="1247"/>
                    </a:cubicBezTo>
                    <a:cubicBezTo>
                      <a:pt x="5414" y="1185"/>
                      <a:pt x="5310" y="1101"/>
                      <a:pt x="5205" y="1039"/>
                    </a:cubicBezTo>
                    <a:cubicBezTo>
                      <a:pt x="4997" y="914"/>
                      <a:pt x="4767" y="788"/>
                      <a:pt x="4559" y="663"/>
                    </a:cubicBezTo>
                    <a:cubicBezTo>
                      <a:pt x="4121" y="413"/>
                      <a:pt x="3662" y="225"/>
                      <a:pt x="3203" y="100"/>
                    </a:cubicBezTo>
                    <a:cubicBezTo>
                      <a:pt x="2969" y="33"/>
                      <a:pt x="2731" y="1"/>
                      <a:pt x="249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g3f7001d949e_0_3613"/>
              <p:cNvSpPr/>
              <p:nvPr/>
            </p:nvSpPr>
            <p:spPr>
              <a:xfrm>
                <a:off x="-355475" y="4154925"/>
                <a:ext cx="247200" cy="230825"/>
              </a:xfrm>
              <a:custGeom>
                <a:rect b="b" l="l" r="r" t="t"/>
                <a:pathLst>
                  <a:path extrusionOk="0" h="9233" w="9888">
                    <a:moveTo>
                      <a:pt x="4272" y="0"/>
                    </a:moveTo>
                    <a:cubicBezTo>
                      <a:pt x="2355" y="0"/>
                      <a:pt x="289" y="781"/>
                      <a:pt x="126" y="2412"/>
                    </a:cubicBezTo>
                    <a:cubicBezTo>
                      <a:pt x="0" y="3705"/>
                      <a:pt x="146" y="5019"/>
                      <a:pt x="564" y="6250"/>
                    </a:cubicBezTo>
                    <a:cubicBezTo>
                      <a:pt x="877" y="7230"/>
                      <a:pt x="1377" y="8210"/>
                      <a:pt x="1252" y="9232"/>
                    </a:cubicBezTo>
                    <a:cubicBezTo>
                      <a:pt x="1961" y="8377"/>
                      <a:pt x="2775" y="7626"/>
                      <a:pt x="3692" y="7042"/>
                    </a:cubicBezTo>
                    <a:cubicBezTo>
                      <a:pt x="5257" y="6020"/>
                      <a:pt x="9887" y="2766"/>
                      <a:pt x="6904" y="660"/>
                    </a:cubicBezTo>
                    <a:cubicBezTo>
                      <a:pt x="6279" y="224"/>
                      <a:pt x="5297" y="0"/>
                      <a:pt x="427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g3f7001d949e_0_3613"/>
              <p:cNvSpPr/>
              <p:nvPr/>
            </p:nvSpPr>
            <p:spPr>
              <a:xfrm>
                <a:off x="-321275" y="4156700"/>
                <a:ext cx="109075" cy="218425"/>
              </a:xfrm>
              <a:custGeom>
                <a:rect b="b" l="l" r="r" t="t"/>
                <a:pathLst>
                  <a:path extrusionOk="0" h="8737" w="4363">
                    <a:moveTo>
                      <a:pt x="4302" y="1"/>
                    </a:moveTo>
                    <a:cubicBezTo>
                      <a:pt x="4296" y="1"/>
                      <a:pt x="4291" y="2"/>
                      <a:pt x="4285" y="5"/>
                    </a:cubicBezTo>
                    <a:cubicBezTo>
                      <a:pt x="3179" y="505"/>
                      <a:pt x="2387" y="1590"/>
                      <a:pt x="1845" y="2633"/>
                    </a:cubicBezTo>
                    <a:cubicBezTo>
                      <a:pt x="1573" y="3175"/>
                      <a:pt x="1344" y="3759"/>
                      <a:pt x="1177" y="4343"/>
                    </a:cubicBezTo>
                    <a:cubicBezTo>
                      <a:pt x="989" y="4990"/>
                      <a:pt x="885" y="5636"/>
                      <a:pt x="760" y="6283"/>
                    </a:cubicBezTo>
                    <a:cubicBezTo>
                      <a:pt x="635" y="7096"/>
                      <a:pt x="385" y="7889"/>
                      <a:pt x="30" y="8619"/>
                    </a:cubicBezTo>
                    <a:cubicBezTo>
                      <a:pt x="0" y="8678"/>
                      <a:pt x="54" y="8737"/>
                      <a:pt x="111" y="8737"/>
                    </a:cubicBezTo>
                    <a:cubicBezTo>
                      <a:pt x="134" y="8737"/>
                      <a:pt x="158" y="8727"/>
                      <a:pt x="176" y="8702"/>
                    </a:cubicBezTo>
                    <a:cubicBezTo>
                      <a:pt x="885" y="7555"/>
                      <a:pt x="927" y="6095"/>
                      <a:pt x="1261" y="4802"/>
                    </a:cubicBezTo>
                    <a:cubicBezTo>
                      <a:pt x="1532" y="3592"/>
                      <a:pt x="2053" y="2445"/>
                      <a:pt x="2804" y="1465"/>
                    </a:cubicBezTo>
                    <a:cubicBezTo>
                      <a:pt x="3242" y="923"/>
                      <a:pt x="3763" y="464"/>
                      <a:pt x="4327" y="88"/>
                    </a:cubicBezTo>
                    <a:cubicBezTo>
                      <a:pt x="4363" y="52"/>
                      <a:pt x="4336" y="1"/>
                      <a:pt x="430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g3f7001d949e_0_3613"/>
              <p:cNvSpPr/>
              <p:nvPr/>
            </p:nvSpPr>
            <p:spPr>
              <a:xfrm>
                <a:off x="-216625" y="4134900"/>
                <a:ext cx="97375" cy="36100"/>
              </a:xfrm>
              <a:custGeom>
                <a:rect b="b" l="l" r="r" t="t"/>
                <a:pathLst>
                  <a:path extrusionOk="0" h="1444" w="3895">
                    <a:moveTo>
                      <a:pt x="2268" y="1"/>
                    </a:moveTo>
                    <a:cubicBezTo>
                      <a:pt x="1851" y="1"/>
                      <a:pt x="1434" y="105"/>
                      <a:pt x="1058" y="314"/>
                    </a:cubicBezTo>
                    <a:cubicBezTo>
                      <a:pt x="871" y="397"/>
                      <a:pt x="683" y="501"/>
                      <a:pt x="495" y="627"/>
                    </a:cubicBezTo>
                    <a:cubicBezTo>
                      <a:pt x="391" y="668"/>
                      <a:pt x="307" y="731"/>
                      <a:pt x="203" y="793"/>
                    </a:cubicBezTo>
                    <a:cubicBezTo>
                      <a:pt x="141" y="856"/>
                      <a:pt x="78" y="919"/>
                      <a:pt x="15" y="1002"/>
                    </a:cubicBezTo>
                    <a:cubicBezTo>
                      <a:pt x="1" y="1017"/>
                      <a:pt x="7" y="1032"/>
                      <a:pt x="19" y="1032"/>
                    </a:cubicBezTo>
                    <a:cubicBezTo>
                      <a:pt x="24" y="1032"/>
                      <a:pt x="30" y="1029"/>
                      <a:pt x="36" y="1023"/>
                    </a:cubicBezTo>
                    <a:cubicBezTo>
                      <a:pt x="120" y="1002"/>
                      <a:pt x="203" y="960"/>
                      <a:pt x="287" y="939"/>
                    </a:cubicBezTo>
                    <a:cubicBezTo>
                      <a:pt x="370" y="877"/>
                      <a:pt x="454" y="835"/>
                      <a:pt x="537" y="793"/>
                    </a:cubicBezTo>
                    <a:cubicBezTo>
                      <a:pt x="683" y="689"/>
                      <a:pt x="850" y="606"/>
                      <a:pt x="1017" y="522"/>
                    </a:cubicBezTo>
                    <a:cubicBezTo>
                      <a:pt x="1371" y="335"/>
                      <a:pt x="1747" y="230"/>
                      <a:pt x="2143" y="189"/>
                    </a:cubicBezTo>
                    <a:cubicBezTo>
                      <a:pt x="2498" y="189"/>
                      <a:pt x="2852" y="293"/>
                      <a:pt x="3144" y="522"/>
                    </a:cubicBezTo>
                    <a:cubicBezTo>
                      <a:pt x="3415" y="752"/>
                      <a:pt x="3624" y="1065"/>
                      <a:pt x="3728" y="1398"/>
                    </a:cubicBezTo>
                    <a:cubicBezTo>
                      <a:pt x="3744" y="1430"/>
                      <a:pt x="3772" y="1444"/>
                      <a:pt x="3801" y="1444"/>
                    </a:cubicBezTo>
                    <a:cubicBezTo>
                      <a:pt x="3847" y="1444"/>
                      <a:pt x="3895" y="1408"/>
                      <a:pt x="3895" y="1357"/>
                    </a:cubicBezTo>
                    <a:cubicBezTo>
                      <a:pt x="3791" y="585"/>
                      <a:pt x="2998" y="1"/>
                      <a:pt x="226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g3f7001d949e_0_3613"/>
              <p:cNvSpPr/>
              <p:nvPr/>
            </p:nvSpPr>
            <p:spPr>
              <a:xfrm>
                <a:off x="-122200" y="3992825"/>
                <a:ext cx="306600" cy="177025"/>
              </a:xfrm>
              <a:custGeom>
                <a:rect b="b" l="l" r="r" t="t"/>
                <a:pathLst>
                  <a:path extrusionOk="0" h="7081" w="12264">
                    <a:moveTo>
                      <a:pt x="12153" y="11"/>
                    </a:moveTo>
                    <a:lnTo>
                      <a:pt x="12152" y="12"/>
                    </a:lnTo>
                    <a:lnTo>
                      <a:pt x="12152" y="12"/>
                    </a:lnTo>
                    <a:cubicBezTo>
                      <a:pt x="12152" y="11"/>
                      <a:pt x="12152" y="11"/>
                      <a:pt x="12153" y="11"/>
                    </a:cubicBezTo>
                    <a:lnTo>
                      <a:pt x="12153" y="11"/>
                    </a:lnTo>
                    <a:cubicBezTo>
                      <a:pt x="12153" y="11"/>
                      <a:pt x="12153" y="11"/>
                      <a:pt x="12153" y="11"/>
                    </a:cubicBezTo>
                    <a:close/>
                    <a:moveTo>
                      <a:pt x="12152" y="12"/>
                    </a:moveTo>
                    <a:cubicBezTo>
                      <a:pt x="12145" y="16"/>
                      <a:pt x="12138" y="23"/>
                      <a:pt x="12132" y="31"/>
                    </a:cubicBezTo>
                    <a:lnTo>
                      <a:pt x="12152" y="12"/>
                    </a:lnTo>
                    <a:close/>
                    <a:moveTo>
                      <a:pt x="12190" y="1"/>
                    </a:moveTo>
                    <a:cubicBezTo>
                      <a:pt x="12177" y="1"/>
                      <a:pt x="12164" y="4"/>
                      <a:pt x="12153" y="11"/>
                    </a:cubicBezTo>
                    <a:lnTo>
                      <a:pt x="12153" y="11"/>
                    </a:lnTo>
                    <a:cubicBezTo>
                      <a:pt x="11652" y="762"/>
                      <a:pt x="10964" y="1366"/>
                      <a:pt x="10171" y="1804"/>
                    </a:cubicBezTo>
                    <a:cubicBezTo>
                      <a:pt x="9358" y="2222"/>
                      <a:pt x="8482" y="2514"/>
                      <a:pt x="7564" y="2680"/>
                    </a:cubicBezTo>
                    <a:cubicBezTo>
                      <a:pt x="6521" y="2910"/>
                      <a:pt x="5478" y="3056"/>
                      <a:pt x="4436" y="3348"/>
                    </a:cubicBezTo>
                    <a:cubicBezTo>
                      <a:pt x="3497" y="3598"/>
                      <a:pt x="2579" y="4036"/>
                      <a:pt x="1787" y="4620"/>
                    </a:cubicBezTo>
                    <a:cubicBezTo>
                      <a:pt x="1390" y="4912"/>
                      <a:pt x="1057" y="5246"/>
                      <a:pt x="744" y="5621"/>
                    </a:cubicBezTo>
                    <a:cubicBezTo>
                      <a:pt x="410" y="5997"/>
                      <a:pt x="160" y="6456"/>
                      <a:pt x="14" y="6935"/>
                    </a:cubicBezTo>
                    <a:cubicBezTo>
                      <a:pt x="0" y="7017"/>
                      <a:pt x="75" y="7081"/>
                      <a:pt x="152" y="7081"/>
                    </a:cubicBezTo>
                    <a:cubicBezTo>
                      <a:pt x="193" y="7081"/>
                      <a:pt x="235" y="7062"/>
                      <a:pt x="264" y="7019"/>
                    </a:cubicBezTo>
                    <a:cubicBezTo>
                      <a:pt x="389" y="6831"/>
                      <a:pt x="473" y="6622"/>
                      <a:pt x="577" y="6414"/>
                    </a:cubicBezTo>
                    <a:cubicBezTo>
                      <a:pt x="681" y="6226"/>
                      <a:pt x="806" y="6038"/>
                      <a:pt x="952" y="5872"/>
                    </a:cubicBezTo>
                    <a:cubicBezTo>
                      <a:pt x="1223" y="5517"/>
                      <a:pt x="1515" y="5225"/>
                      <a:pt x="1870" y="4954"/>
                    </a:cubicBezTo>
                    <a:cubicBezTo>
                      <a:pt x="2663" y="4349"/>
                      <a:pt x="3560" y="3911"/>
                      <a:pt x="4519" y="3640"/>
                    </a:cubicBezTo>
                    <a:cubicBezTo>
                      <a:pt x="6417" y="3098"/>
                      <a:pt x="8440" y="2993"/>
                      <a:pt x="10213" y="2076"/>
                    </a:cubicBezTo>
                    <a:cubicBezTo>
                      <a:pt x="11047" y="1637"/>
                      <a:pt x="11903" y="991"/>
                      <a:pt x="12236" y="73"/>
                    </a:cubicBezTo>
                    <a:cubicBezTo>
                      <a:pt x="12263" y="32"/>
                      <a:pt x="12229" y="1"/>
                      <a:pt x="1219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g3f7001d949e_0_3613"/>
              <p:cNvSpPr/>
              <p:nvPr/>
            </p:nvSpPr>
            <p:spPr>
              <a:xfrm>
                <a:off x="244025" y="4069550"/>
                <a:ext cx="407275" cy="89525"/>
              </a:xfrm>
              <a:custGeom>
                <a:rect b="b" l="l" r="r" t="t"/>
                <a:pathLst>
                  <a:path extrusionOk="0" h="3581" w="16291">
                    <a:moveTo>
                      <a:pt x="8576" y="1"/>
                    </a:moveTo>
                    <a:cubicBezTo>
                      <a:pt x="6510" y="1"/>
                      <a:pt x="4366" y="200"/>
                      <a:pt x="2510" y="1176"/>
                    </a:cubicBezTo>
                    <a:cubicBezTo>
                      <a:pt x="2009" y="1426"/>
                      <a:pt x="1550" y="1739"/>
                      <a:pt x="1112" y="2114"/>
                    </a:cubicBezTo>
                    <a:cubicBezTo>
                      <a:pt x="904" y="2302"/>
                      <a:pt x="695" y="2490"/>
                      <a:pt x="507" y="2719"/>
                    </a:cubicBezTo>
                    <a:cubicBezTo>
                      <a:pt x="320" y="2928"/>
                      <a:pt x="174" y="3157"/>
                      <a:pt x="49" y="3407"/>
                    </a:cubicBezTo>
                    <a:cubicBezTo>
                      <a:pt x="0" y="3488"/>
                      <a:pt x="76" y="3581"/>
                      <a:pt x="152" y="3581"/>
                    </a:cubicBezTo>
                    <a:cubicBezTo>
                      <a:pt x="174" y="3581"/>
                      <a:pt x="196" y="3573"/>
                      <a:pt x="215" y="3553"/>
                    </a:cubicBezTo>
                    <a:cubicBezTo>
                      <a:pt x="820" y="2782"/>
                      <a:pt x="1550" y="2135"/>
                      <a:pt x="2405" y="1614"/>
                    </a:cubicBezTo>
                    <a:cubicBezTo>
                      <a:pt x="3302" y="1113"/>
                      <a:pt x="4262" y="759"/>
                      <a:pt x="5284" y="571"/>
                    </a:cubicBezTo>
                    <a:cubicBezTo>
                      <a:pt x="6354" y="402"/>
                      <a:pt x="7441" y="317"/>
                      <a:pt x="8544" y="317"/>
                    </a:cubicBezTo>
                    <a:cubicBezTo>
                      <a:pt x="8667" y="317"/>
                      <a:pt x="8790" y="318"/>
                      <a:pt x="8913" y="321"/>
                    </a:cubicBezTo>
                    <a:cubicBezTo>
                      <a:pt x="9333" y="313"/>
                      <a:pt x="9753" y="308"/>
                      <a:pt x="10174" y="308"/>
                    </a:cubicBezTo>
                    <a:cubicBezTo>
                      <a:pt x="10903" y="308"/>
                      <a:pt x="11635" y="323"/>
                      <a:pt x="12375" y="362"/>
                    </a:cubicBezTo>
                    <a:cubicBezTo>
                      <a:pt x="13648" y="446"/>
                      <a:pt x="14920" y="696"/>
                      <a:pt x="16151" y="1113"/>
                    </a:cubicBezTo>
                    <a:cubicBezTo>
                      <a:pt x="16159" y="1115"/>
                      <a:pt x="16166" y="1115"/>
                      <a:pt x="16173" y="1115"/>
                    </a:cubicBezTo>
                    <a:cubicBezTo>
                      <a:pt x="16261" y="1115"/>
                      <a:pt x="16290" y="1004"/>
                      <a:pt x="16213" y="946"/>
                    </a:cubicBezTo>
                    <a:cubicBezTo>
                      <a:pt x="15149" y="467"/>
                      <a:pt x="14023" y="195"/>
                      <a:pt x="12855" y="112"/>
                    </a:cubicBezTo>
                    <a:cubicBezTo>
                      <a:pt x="11666" y="8"/>
                      <a:pt x="10477" y="29"/>
                      <a:pt x="9268" y="8"/>
                    </a:cubicBezTo>
                    <a:cubicBezTo>
                      <a:pt x="9038" y="3"/>
                      <a:pt x="8808" y="1"/>
                      <a:pt x="857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g3f7001d949e_0_3613"/>
              <p:cNvSpPr/>
              <p:nvPr/>
            </p:nvSpPr>
            <p:spPr>
              <a:xfrm>
                <a:off x="-111300" y="3669175"/>
                <a:ext cx="180300" cy="94500"/>
              </a:xfrm>
              <a:custGeom>
                <a:rect b="b" l="l" r="r" t="t"/>
                <a:pathLst>
                  <a:path extrusionOk="0" h="3780" w="7212">
                    <a:moveTo>
                      <a:pt x="4182" y="0"/>
                    </a:moveTo>
                    <a:cubicBezTo>
                      <a:pt x="3918" y="0"/>
                      <a:pt x="3653" y="36"/>
                      <a:pt x="3395" y="108"/>
                    </a:cubicBezTo>
                    <a:cubicBezTo>
                      <a:pt x="2686" y="338"/>
                      <a:pt x="2102" y="776"/>
                      <a:pt x="1663" y="1360"/>
                    </a:cubicBezTo>
                    <a:cubicBezTo>
                      <a:pt x="1392" y="1714"/>
                      <a:pt x="1142" y="2090"/>
                      <a:pt x="892" y="2444"/>
                    </a:cubicBezTo>
                    <a:lnTo>
                      <a:pt x="433" y="3070"/>
                    </a:lnTo>
                    <a:cubicBezTo>
                      <a:pt x="287" y="3279"/>
                      <a:pt x="183" y="3508"/>
                      <a:pt x="16" y="3717"/>
                    </a:cubicBezTo>
                    <a:cubicBezTo>
                      <a:pt x="1" y="3746"/>
                      <a:pt x="28" y="3776"/>
                      <a:pt x="60" y="3776"/>
                    </a:cubicBezTo>
                    <a:cubicBezTo>
                      <a:pt x="69" y="3776"/>
                      <a:pt x="78" y="3773"/>
                      <a:pt x="87" y="3768"/>
                    </a:cubicBezTo>
                    <a:lnTo>
                      <a:pt x="87" y="3768"/>
                    </a:lnTo>
                    <a:cubicBezTo>
                      <a:pt x="84" y="3772"/>
                      <a:pt x="81" y="3776"/>
                      <a:pt x="78" y="3779"/>
                    </a:cubicBezTo>
                    <a:lnTo>
                      <a:pt x="99" y="3758"/>
                    </a:lnTo>
                    <a:lnTo>
                      <a:pt x="99" y="3758"/>
                    </a:lnTo>
                    <a:cubicBezTo>
                      <a:pt x="95" y="3762"/>
                      <a:pt x="91" y="3766"/>
                      <a:pt x="87" y="3768"/>
                    </a:cubicBezTo>
                    <a:lnTo>
                      <a:pt x="87" y="3768"/>
                    </a:lnTo>
                    <a:cubicBezTo>
                      <a:pt x="210" y="3607"/>
                      <a:pt x="352" y="3484"/>
                      <a:pt x="454" y="3341"/>
                    </a:cubicBezTo>
                    <a:cubicBezTo>
                      <a:pt x="579" y="3195"/>
                      <a:pt x="704" y="3028"/>
                      <a:pt x="829" y="2862"/>
                    </a:cubicBezTo>
                    <a:cubicBezTo>
                      <a:pt x="1059" y="2549"/>
                      <a:pt x="1288" y="2215"/>
                      <a:pt x="1538" y="1902"/>
                    </a:cubicBezTo>
                    <a:cubicBezTo>
                      <a:pt x="1956" y="1339"/>
                      <a:pt x="2414" y="755"/>
                      <a:pt x="3082" y="484"/>
                    </a:cubicBezTo>
                    <a:cubicBezTo>
                      <a:pt x="3424" y="336"/>
                      <a:pt x="3783" y="266"/>
                      <a:pt x="4138" y="266"/>
                    </a:cubicBezTo>
                    <a:cubicBezTo>
                      <a:pt x="5036" y="266"/>
                      <a:pt x="5905" y="719"/>
                      <a:pt x="6398" y="1527"/>
                    </a:cubicBezTo>
                    <a:cubicBezTo>
                      <a:pt x="6586" y="1819"/>
                      <a:pt x="6711" y="2152"/>
                      <a:pt x="6774" y="2486"/>
                    </a:cubicBezTo>
                    <a:cubicBezTo>
                      <a:pt x="6815" y="2653"/>
                      <a:pt x="6836" y="2820"/>
                      <a:pt x="6836" y="3008"/>
                    </a:cubicBezTo>
                    <a:cubicBezTo>
                      <a:pt x="6815" y="3174"/>
                      <a:pt x="6815" y="3341"/>
                      <a:pt x="6857" y="3508"/>
                    </a:cubicBezTo>
                    <a:cubicBezTo>
                      <a:pt x="6868" y="3553"/>
                      <a:pt x="6903" y="3574"/>
                      <a:pt x="6940" y="3574"/>
                    </a:cubicBezTo>
                    <a:cubicBezTo>
                      <a:pt x="6972" y="3574"/>
                      <a:pt x="7005" y="3558"/>
                      <a:pt x="7024" y="3529"/>
                    </a:cubicBezTo>
                    <a:cubicBezTo>
                      <a:pt x="7212" y="3279"/>
                      <a:pt x="7149" y="2862"/>
                      <a:pt x="7107" y="2570"/>
                    </a:cubicBezTo>
                    <a:cubicBezTo>
                      <a:pt x="7045" y="2236"/>
                      <a:pt x="6961" y="1923"/>
                      <a:pt x="6815" y="1631"/>
                    </a:cubicBezTo>
                    <a:cubicBezTo>
                      <a:pt x="6523" y="1026"/>
                      <a:pt x="6023" y="526"/>
                      <a:pt x="5397" y="254"/>
                    </a:cubicBezTo>
                    <a:cubicBezTo>
                      <a:pt x="5014" y="88"/>
                      <a:pt x="4599" y="0"/>
                      <a:pt x="418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g3f7001d949e_0_3613"/>
              <p:cNvSpPr/>
              <p:nvPr/>
            </p:nvSpPr>
            <p:spPr>
              <a:xfrm>
                <a:off x="-390650" y="3865550"/>
                <a:ext cx="302175" cy="65575"/>
              </a:xfrm>
              <a:custGeom>
                <a:rect b="b" l="l" r="r" t="t"/>
                <a:pathLst>
                  <a:path extrusionOk="0" h="2623" w="12087">
                    <a:moveTo>
                      <a:pt x="2430" y="1"/>
                    </a:moveTo>
                    <a:cubicBezTo>
                      <a:pt x="2327" y="1"/>
                      <a:pt x="2222" y="5"/>
                      <a:pt x="2117" y="12"/>
                    </a:cubicBezTo>
                    <a:cubicBezTo>
                      <a:pt x="1366" y="75"/>
                      <a:pt x="511" y="367"/>
                      <a:pt x="31" y="993"/>
                    </a:cubicBezTo>
                    <a:cubicBezTo>
                      <a:pt x="1" y="1038"/>
                      <a:pt x="47" y="1072"/>
                      <a:pt x="90" y="1072"/>
                    </a:cubicBezTo>
                    <a:cubicBezTo>
                      <a:pt x="107" y="1072"/>
                      <a:pt x="124" y="1067"/>
                      <a:pt x="135" y="1055"/>
                    </a:cubicBezTo>
                    <a:cubicBezTo>
                      <a:pt x="677" y="576"/>
                      <a:pt x="1387" y="284"/>
                      <a:pt x="2117" y="242"/>
                    </a:cubicBezTo>
                    <a:cubicBezTo>
                      <a:pt x="2205" y="237"/>
                      <a:pt x="2294" y="235"/>
                      <a:pt x="2382" y="235"/>
                    </a:cubicBezTo>
                    <a:cubicBezTo>
                      <a:pt x="3085" y="235"/>
                      <a:pt x="3781" y="381"/>
                      <a:pt x="4411" y="659"/>
                    </a:cubicBezTo>
                    <a:cubicBezTo>
                      <a:pt x="6017" y="1264"/>
                      <a:pt x="7435" y="2348"/>
                      <a:pt x="9167" y="2578"/>
                    </a:cubicBezTo>
                    <a:cubicBezTo>
                      <a:pt x="9389" y="2607"/>
                      <a:pt x="9607" y="2622"/>
                      <a:pt x="9823" y="2622"/>
                    </a:cubicBezTo>
                    <a:cubicBezTo>
                      <a:pt x="10072" y="2622"/>
                      <a:pt x="10318" y="2602"/>
                      <a:pt x="10564" y="2557"/>
                    </a:cubicBezTo>
                    <a:cubicBezTo>
                      <a:pt x="10814" y="2515"/>
                      <a:pt x="11065" y="2474"/>
                      <a:pt x="11294" y="2432"/>
                    </a:cubicBezTo>
                    <a:cubicBezTo>
                      <a:pt x="11544" y="2411"/>
                      <a:pt x="11795" y="2348"/>
                      <a:pt x="12024" y="2265"/>
                    </a:cubicBezTo>
                    <a:cubicBezTo>
                      <a:pt x="12087" y="2223"/>
                      <a:pt x="12066" y="2161"/>
                      <a:pt x="12003" y="2140"/>
                    </a:cubicBezTo>
                    <a:cubicBezTo>
                      <a:pt x="11937" y="2125"/>
                      <a:pt x="11868" y="2118"/>
                      <a:pt x="11798" y="2118"/>
                    </a:cubicBezTo>
                    <a:cubicBezTo>
                      <a:pt x="11670" y="2118"/>
                      <a:pt x="11540" y="2141"/>
                      <a:pt x="11419" y="2182"/>
                    </a:cubicBezTo>
                    <a:cubicBezTo>
                      <a:pt x="11169" y="2223"/>
                      <a:pt x="10939" y="2265"/>
                      <a:pt x="10689" y="2307"/>
                    </a:cubicBezTo>
                    <a:cubicBezTo>
                      <a:pt x="10397" y="2362"/>
                      <a:pt x="10096" y="2390"/>
                      <a:pt x="9798" y="2390"/>
                    </a:cubicBezTo>
                    <a:cubicBezTo>
                      <a:pt x="9649" y="2390"/>
                      <a:pt x="9500" y="2383"/>
                      <a:pt x="9354" y="2369"/>
                    </a:cubicBezTo>
                    <a:cubicBezTo>
                      <a:pt x="8457" y="2244"/>
                      <a:pt x="7581" y="1952"/>
                      <a:pt x="6768" y="1514"/>
                    </a:cubicBezTo>
                    <a:cubicBezTo>
                      <a:pt x="5399" y="849"/>
                      <a:pt x="3993" y="1"/>
                      <a:pt x="243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501" name="Google Shape;501;g3f7001d949e_0_3613"/>
          <p:cNvSpPr txBox="1"/>
          <p:nvPr>
            <p:ph type="title"/>
          </p:nvPr>
        </p:nvSpPr>
        <p:spPr>
          <a:xfrm>
            <a:off x="720000" y="526625"/>
            <a:ext cx="77040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solidFill>
                  <a:schemeClr val="dk2"/>
                </a:solidFill>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CUSTOM_1_1_1_1_1_1_1">
    <p:spTree>
      <p:nvGrpSpPr>
        <p:cNvPr id="502" name="Shape 502"/>
        <p:cNvGrpSpPr/>
        <p:nvPr/>
      </p:nvGrpSpPr>
      <p:grpSpPr>
        <a:xfrm>
          <a:off x="0" y="0"/>
          <a:ext cx="0" cy="0"/>
          <a:chOff x="0" y="0"/>
          <a:chExt cx="0" cy="0"/>
        </a:xfrm>
      </p:grpSpPr>
      <p:sp>
        <p:nvSpPr>
          <p:cNvPr id="503" name="Google Shape;503;g3f7001d949e_0_3665"/>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g3f7001d949e_0_3665"/>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g3f7001d949e_0_3665"/>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506" name="Google Shape;506;g3f7001d949e_0_3665"/>
          <p:cNvGrpSpPr/>
          <p:nvPr/>
        </p:nvGrpSpPr>
        <p:grpSpPr>
          <a:xfrm>
            <a:off x="2936542" y="-329534"/>
            <a:ext cx="2934233" cy="708308"/>
            <a:chOff x="2375925" y="3297600"/>
            <a:chExt cx="735950" cy="177650"/>
          </a:xfrm>
        </p:grpSpPr>
        <p:sp>
          <p:nvSpPr>
            <p:cNvPr id="507" name="Google Shape;507;g3f7001d949e_0_3665"/>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g3f7001d949e_0_3665"/>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g3f7001d949e_0_3665"/>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g3f7001d949e_0_3665"/>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g3f7001d949e_0_3665"/>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g3f7001d949e_0_3665"/>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3" name="Google Shape;513;g3f7001d949e_0_3665"/>
          <p:cNvGrpSpPr/>
          <p:nvPr/>
        </p:nvGrpSpPr>
        <p:grpSpPr>
          <a:xfrm flipH="1">
            <a:off x="-1316585" y="1471359"/>
            <a:ext cx="1658342" cy="3137156"/>
            <a:chOff x="6265575" y="1978274"/>
            <a:chExt cx="1536925" cy="2057017"/>
          </a:xfrm>
        </p:grpSpPr>
        <p:sp>
          <p:nvSpPr>
            <p:cNvPr id="514" name="Google Shape;514;g3f7001d949e_0_3665"/>
            <p:cNvSpPr/>
            <p:nvPr/>
          </p:nvSpPr>
          <p:spPr>
            <a:xfrm>
              <a:off x="7369046" y="1978274"/>
              <a:ext cx="433454" cy="2057017"/>
            </a:xfrm>
            <a:custGeom>
              <a:rect b="b" l="l" r="r" t="t"/>
              <a:pathLst>
                <a:path extrusionOk="0" h="76313" w="11538">
                  <a:moveTo>
                    <a:pt x="2029" y="1"/>
                  </a:moveTo>
                  <a:lnTo>
                    <a:pt x="0" y="2725"/>
                  </a:lnTo>
                  <a:lnTo>
                    <a:pt x="0" y="76312"/>
                  </a:lnTo>
                  <a:lnTo>
                    <a:pt x="11537" y="76312"/>
                  </a:lnTo>
                  <a:lnTo>
                    <a:pt x="202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5" name="Google Shape;515;g3f7001d949e_0_3665"/>
            <p:cNvGrpSpPr/>
            <p:nvPr/>
          </p:nvGrpSpPr>
          <p:grpSpPr>
            <a:xfrm>
              <a:off x="6265575" y="1978281"/>
              <a:ext cx="1179732" cy="2056993"/>
              <a:chOff x="-221497" y="1179358"/>
              <a:chExt cx="1179732" cy="2866889"/>
            </a:xfrm>
          </p:grpSpPr>
          <p:grpSp>
            <p:nvGrpSpPr>
              <p:cNvPr id="516" name="Google Shape;516;g3f7001d949e_0_3665"/>
              <p:cNvGrpSpPr/>
              <p:nvPr/>
            </p:nvGrpSpPr>
            <p:grpSpPr>
              <a:xfrm>
                <a:off x="-221497" y="1179358"/>
                <a:ext cx="1179732" cy="2866889"/>
                <a:chOff x="-221497" y="1179358"/>
                <a:chExt cx="1179732" cy="2866889"/>
              </a:xfrm>
            </p:grpSpPr>
            <p:sp>
              <p:nvSpPr>
                <p:cNvPr id="517" name="Google Shape;517;g3f7001d949e_0_3665"/>
                <p:cNvSpPr/>
                <p:nvPr/>
              </p:nvSpPr>
              <p:spPr>
                <a:xfrm>
                  <a:off x="-221497" y="1179358"/>
                  <a:ext cx="1179732" cy="2866889"/>
                </a:xfrm>
                <a:custGeom>
                  <a:rect b="b" l="l" r="r" t="t"/>
                  <a:pathLst>
                    <a:path extrusionOk="0" h="76313" w="31403">
                      <a:moveTo>
                        <a:pt x="0" y="1"/>
                      </a:moveTo>
                      <a:lnTo>
                        <a:pt x="0" y="76312"/>
                      </a:lnTo>
                      <a:lnTo>
                        <a:pt x="31402" y="76312"/>
                      </a:lnTo>
                      <a:lnTo>
                        <a:pt x="3140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g3f7001d949e_0_3665"/>
                <p:cNvSpPr/>
                <p:nvPr/>
              </p:nvSpPr>
              <p:spPr>
                <a:xfrm>
                  <a:off x="592290" y="1179358"/>
                  <a:ext cx="365945" cy="2866889"/>
                </a:xfrm>
                <a:custGeom>
                  <a:rect b="b" l="l" r="r" t="t"/>
                  <a:pathLst>
                    <a:path extrusionOk="0" h="76313" w="9741">
                      <a:moveTo>
                        <a:pt x="1" y="1"/>
                      </a:moveTo>
                      <a:lnTo>
                        <a:pt x="1" y="76312"/>
                      </a:lnTo>
                      <a:lnTo>
                        <a:pt x="9740" y="76312"/>
                      </a:lnTo>
                      <a:lnTo>
                        <a:pt x="974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g3f7001d949e_0_3665"/>
                <p:cNvSpPr/>
                <p:nvPr/>
              </p:nvSpPr>
              <p:spPr>
                <a:xfrm>
                  <a:off x="706270" y="1865416"/>
                  <a:ext cx="175741" cy="2180831"/>
                </a:xfrm>
                <a:custGeom>
                  <a:rect b="b" l="l" r="r" t="t"/>
                  <a:pathLst>
                    <a:path extrusionOk="0" h="58051" w="4678">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g3f7001d949e_0_3665"/>
                <p:cNvSpPr/>
                <p:nvPr/>
              </p:nvSpPr>
              <p:spPr>
                <a:xfrm>
                  <a:off x="-140915" y="1281730"/>
                  <a:ext cx="649767" cy="739065"/>
                </a:xfrm>
                <a:custGeom>
                  <a:rect b="b" l="l" r="r" t="t"/>
                  <a:pathLst>
                    <a:path extrusionOk="0" h="19673" w="17296">
                      <a:moveTo>
                        <a:pt x="0" y="0"/>
                      </a:moveTo>
                      <a:lnTo>
                        <a:pt x="0" y="19672"/>
                      </a:lnTo>
                      <a:lnTo>
                        <a:pt x="17296" y="19672"/>
                      </a:lnTo>
                      <a:lnTo>
                        <a:pt x="172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g3f7001d949e_0_3665"/>
                <p:cNvSpPr/>
                <p:nvPr/>
              </p:nvSpPr>
              <p:spPr>
                <a:xfrm>
                  <a:off x="-140915" y="1281730"/>
                  <a:ext cx="271538" cy="739065"/>
                </a:xfrm>
                <a:custGeom>
                  <a:rect b="b" l="l" r="r" t="t"/>
                  <a:pathLst>
                    <a:path extrusionOk="0" h="19673" w="7228">
                      <a:moveTo>
                        <a:pt x="0" y="0"/>
                      </a:moveTo>
                      <a:lnTo>
                        <a:pt x="0" y="19672"/>
                      </a:lnTo>
                      <a:lnTo>
                        <a:pt x="7228" y="19672"/>
                      </a:lnTo>
                      <a:lnTo>
                        <a:pt x="72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g3f7001d949e_0_3665"/>
                <p:cNvSpPr/>
                <p:nvPr/>
              </p:nvSpPr>
              <p:spPr>
                <a:xfrm>
                  <a:off x="-140915" y="2088266"/>
                  <a:ext cx="649767" cy="773214"/>
                </a:xfrm>
                <a:custGeom>
                  <a:rect b="b" l="l" r="r" t="t"/>
                  <a:pathLst>
                    <a:path extrusionOk="0" h="20582" w="17296">
                      <a:moveTo>
                        <a:pt x="17296" y="1"/>
                      </a:moveTo>
                      <a:lnTo>
                        <a:pt x="0" y="909"/>
                      </a:lnTo>
                      <a:lnTo>
                        <a:pt x="0" y="20581"/>
                      </a:lnTo>
                      <a:lnTo>
                        <a:pt x="17296" y="20581"/>
                      </a:lnTo>
                      <a:lnTo>
                        <a:pt x="17296"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g3f7001d949e_0_3665"/>
                <p:cNvSpPr/>
                <p:nvPr/>
              </p:nvSpPr>
              <p:spPr>
                <a:xfrm>
                  <a:off x="-140915" y="2108590"/>
                  <a:ext cx="271538" cy="752890"/>
                </a:xfrm>
                <a:custGeom>
                  <a:rect b="b" l="l" r="r" t="t"/>
                  <a:pathLst>
                    <a:path extrusionOk="0" h="20041" w="7228">
                      <a:moveTo>
                        <a:pt x="7228" y="1"/>
                      </a:moveTo>
                      <a:lnTo>
                        <a:pt x="0" y="368"/>
                      </a:lnTo>
                      <a:lnTo>
                        <a:pt x="0" y="20040"/>
                      </a:lnTo>
                      <a:lnTo>
                        <a:pt x="7228" y="20040"/>
                      </a:lnTo>
                      <a:lnTo>
                        <a:pt x="722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g3f7001d949e_0_3665"/>
                <p:cNvSpPr/>
                <p:nvPr/>
              </p:nvSpPr>
              <p:spPr>
                <a:xfrm>
                  <a:off x="-140915" y="2933310"/>
                  <a:ext cx="649767" cy="769533"/>
                </a:xfrm>
                <a:custGeom>
                  <a:rect b="b" l="l" r="r" t="t"/>
                  <a:pathLst>
                    <a:path extrusionOk="0" h="20484" w="17296">
                      <a:moveTo>
                        <a:pt x="0" y="0"/>
                      </a:moveTo>
                      <a:lnTo>
                        <a:pt x="0" y="20484"/>
                      </a:lnTo>
                      <a:lnTo>
                        <a:pt x="17296" y="20484"/>
                      </a:lnTo>
                      <a:lnTo>
                        <a:pt x="17296" y="792"/>
                      </a:ln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5" name="Google Shape;525;g3f7001d949e_0_3665"/>
              <p:cNvSpPr/>
              <p:nvPr/>
            </p:nvSpPr>
            <p:spPr>
              <a:xfrm>
                <a:off x="-140915" y="2933310"/>
                <a:ext cx="271538" cy="769533"/>
              </a:xfrm>
              <a:custGeom>
                <a:rect b="b" l="l" r="r" t="t"/>
                <a:pathLst>
                  <a:path extrusionOk="0" h="20484" w="7228">
                    <a:moveTo>
                      <a:pt x="0" y="0"/>
                    </a:moveTo>
                    <a:lnTo>
                      <a:pt x="0" y="20484"/>
                    </a:lnTo>
                    <a:lnTo>
                      <a:pt x="7228" y="20484"/>
                    </a:lnTo>
                    <a:lnTo>
                      <a:pt x="7228" y="329"/>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526" name="Google Shape;526;g3f7001d949e_0_3665"/>
          <p:cNvGrpSpPr/>
          <p:nvPr/>
        </p:nvGrpSpPr>
        <p:grpSpPr>
          <a:xfrm flipH="1">
            <a:off x="-449208" y="1761966"/>
            <a:ext cx="701573" cy="635200"/>
            <a:chOff x="791550" y="2156375"/>
            <a:chExt cx="1145425" cy="1118900"/>
          </a:xfrm>
        </p:grpSpPr>
        <p:sp>
          <p:nvSpPr>
            <p:cNvPr id="527" name="Google Shape;527;g3f7001d949e_0_3665"/>
            <p:cNvSpPr/>
            <p:nvPr/>
          </p:nvSpPr>
          <p:spPr>
            <a:xfrm>
              <a:off x="791550" y="2228725"/>
              <a:ext cx="242350" cy="1046550"/>
            </a:xfrm>
            <a:custGeom>
              <a:rect b="b" l="l" r="r" t="t"/>
              <a:pathLst>
                <a:path extrusionOk="0" h="41862" w="9694">
                  <a:moveTo>
                    <a:pt x="0" y="0"/>
                  </a:moveTo>
                  <a:lnTo>
                    <a:pt x="0" y="41862"/>
                  </a:lnTo>
                  <a:lnTo>
                    <a:pt x="9694" y="41862"/>
                  </a:lnTo>
                  <a:lnTo>
                    <a:pt x="96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g3f7001d949e_0_3665"/>
            <p:cNvSpPr/>
            <p:nvPr/>
          </p:nvSpPr>
          <p:spPr>
            <a:xfrm>
              <a:off x="791550" y="2428875"/>
              <a:ext cx="242350" cy="645050"/>
            </a:xfrm>
            <a:custGeom>
              <a:rect b="b" l="l" r="r" t="t"/>
              <a:pathLst>
                <a:path extrusionOk="0" h="25802" w="9694">
                  <a:moveTo>
                    <a:pt x="0" y="0"/>
                  </a:moveTo>
                  <a:lnTo>
                    <a:pt x="0" y="25802"/>
                  </a:lnTo>
                  <a:lnTo>
                    <a:pt x="9694" y="25802"/>
                  </a:lnTo>
                  <a:lnTo>
                    <a:pt x="9694"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g3f7001d949e_0_3665"/>
            <p:cNvSpPr/>
            <p:nvPr/>
          </p:nvSpPr>
          <p:spPr>
            <a:xfrm>
              <a:off x="1033875" y="2323975"/>
              <a:ext cx="118200" cy="951300"/>
            </a:xfrm>
            <a:custGeom>
              <a:rect b="b" l="l" r="r" t="t"/>
              <a:pathLst>
                <a:path extrusionOk="0" h="38052" w="4728">
                  <a:moveTo>
                    <a:pt x="1" y="0"/>
                  </a:moveTo>
                  <a:lnTo>
                    <a:pt x="1" y="38052"/>
                  </a:lnTo>
                  <a:lnTo>
                    <a:pt x="4727" y="38052"/>
                  </a:lnTo>
                  <a:lnTo>
                    <a:pt x="472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g3f7001d949e_0_3665"/>
            <p:cNvSpPr/>
            <p:nvPr/>
          </p:nvSpPr>
          <p:spPr>
            <a:xfrm>
              <a:off x="1152050" y="2156375"/>
              <a:ext cx="184475" cy="1118900"/>
            </a:xfrm>
            <a:custGeom>
              <a:rect b="b" l="l" r="r" t="t"/>
              <a:pathLst>
                <a:path extrusionOk="0" h="44756" w="7379">
                  <a:moveTo>
                    <a:pt x="0" y="1"/>
                  </a:moveTo>
                  <a:lnTo>
                    <a:pt x="0" y="44756"/>
                  </a:lnTo>
                  <a:lnTo>
                    <a:pt x="7379" y="44756"/>
                  </a:lnTo>
                  <a:lnTo>
                    <a:pt x="7379"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g3f7001d949e_0_3665"/>
            <p:cNvSpPr/>
            <p:nvPr/>
          </p:nvSpPr>
          <p:spPr>
            <a:xfrm>
              <a:off x="1336500" y="2228725"/>
              <a:ext cx="232725" cy="1046550"/>
            </a:xfrm>
            <a:custGeom>
              <a:rect b="b" l="l" r="r" t="t"/>
              <a:pathLst>
                <a:path extrusionOk="0" h="41862" w="9309">
                  <a:moveTo>
                    <a:pt x="1" y="0"/>
                  </a:moveTo>
                  <a:lnTo>
                    <a:pt x="1" y="41862"/>
                  </a:lnTo>
                  <a:lnTo>
                    <a:pt x="9309" y="41862"/>
                  </a:lnTo>
                  <a:lnTo>
                    <a:pt x="9309"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g3f7001d949e_0_3665"/>
            <p:cNvSpPr/>
            <p:nvPr/>
          </p:nvSpPr>
          <p:spPr>
            <a:xfrm>
              <a:off x="1395600" y="2450575"/>
              <a:ext cx="114550" cy="601650"/>
            </a:xfrm>
            <a:custGeom>
              <a:rect b="b" l="l" r="r" t="t"/>
              <a:pathLst>
                <a:path extrusionOk="0" h="24066" w="4582">
                  <a:moveTo>
                    <a:pt x="0" y="0"/>
                  </a:moveTo>
                  <a:lnTo>
                    <a:pt x="0" y="24066"/>
                  </a:lnTo>
                  <a:lnTo>
                    <a:pt x="4582" y="24066"/>
                  </a:lnTo>
                  <a:lnTo>
                    <a:pt x="458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g3f7001d949e_0_3665"/>
            <p:cNvSpPr/>
            <p:nvPr/>
          </p:nvSpPr>
          <p:spPr>
            <a:xfrm>
              <a:off x="1395600" y="3113700"/>
              <a:ext cx="114550" cy="41025"/>
            </a:xfrm>
            <a:custGeom>
              <a:rect b="b" l="l" r="r" t="t"/>
              <a:pathLst>
                <a:path extrusionOk="0" h="1641" w="4582">
                  <a:moveTo>
                    <a:pt x="0" y="0"/>
                  </a:moveTo>
                  <a:lnTo>
                    <a:pt x="0" y="1640"/>
                  </a:lnTo>
                  <a:lnTo>
                    <a:pt x="4582" y="1640"/>
                  </a:lnTo>
                  <a:lnTo>
                    <a:pt x="458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g3f7001d949e_0_3665"/>
            <p:cNvSpPr/>
            <p:nvPr/>
          </p:nvSpPr>
          <p:spPr>
            <a:xfrm>
              <a:off x="1152050" y="2228725"/>
              <a:ext cx="184475" cy="95275"/>
            </a:xfrm>
            <a:custGeom>
              <a:rect b="b" l="l" r="r" t="t"/>
              <a:pathLst>
                <a:path extrusionOk="0" h="3811" w="7379">
                  <a:moveTo>
                    <a:pt x="0" y="0"/>
                  </a:moveTo>
                  <a:lnTo>
                    <a:pt x="0" y="3810"/>
                  </a:lnTo>
                  <a:lnTo>
                    <a:pt x="7379" y="3810"/>
                  </a:lnTo>
                  <a:lnTo>
                    <a:pt x="737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g3f7001d949e_0_3665"/>
            <p:cNvSpPr/>
            <p:nvPr/>
          </p:nvSpPr>
          <p:spPr>
            <a:xfrm>
              <a:off x="1152050" y="2715825"/>
              <a:ext cx="184475" cy="358100"/>
            </a:xfrm>
            <a:custGeom>
              <a:rect b="b" l="l" r="r" t="t"/>
              <a:pathLst>
                <a:path extrusionOk="0" h="14324" w="7379">
                  <a:moveTo>
                    <a:pt x="0" y="0"/>
                  </a:moveTo>
                  <a:lnTo>
                    <a:pt x="0" y="14324"/>
                  </a:lnTo>
                  <a:lnTo>
                    <a:pt x="7379" y="14324"/>
                  </a:lnTo>
                  <a:lnTo>
                    <a:pt x="7379"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g3f7001d949e_0_3665"/>
            <p:cNvSpPr/>
            <p:nvPr/>
          </p:nvSpPr>
          <p:spPr>
            <a:xfrm>
              <a:off x="1033875" y="2592825"/>
              <a:ext cx="118200" cy="123025"/>
            </a:xfrm>
            <a:custGeom>
              <a:rect b="b" l="l" r="r" t="t"/>
              <a:pathLst>
                <a:path extrusionOk="0" h="4921" w="4728">
                  <a:moveTo>
                    <a:pt x="1" y="1"/>
                  </a:moveTo>
                  <a:lnTo>
                    <a:pt x="1" y="4920"/>
                  </a:lnTo>
                  <a:lnTo>
                    <a:pt x="4727" y="4920"/>
                  </a:lnTo>
                  <a:lnTo>
                    <a:pt x="472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g3f7001d949e_0_3665"/>
            <p:cNvSpPr/>
            <p:nvPr/>
          </p:nvSpPr>
          <p:spPr>
            <a:xfrm>
              <a:off x="1067650" y="2806250"/>
              <a:ext cx="50650" cy="288175"/>
            </a:xfrm>
            <a:custGeom>
              <a:rect b="b" l="l" r="r" t="t"/>
              <a:pathLst>
                <a:path extrusionOk="0" h="11527" w="2026">
                  <a:moveTo>
                    <a:pt x="0" y="0"/>
                  </a:moveTo>
                  <a:lnTo>
                    <a:pt x="0" y="11527"/>
                  </a:lnTo>
                  <a:lnTo>
                    <a:pt x="2026" y="11527"/>
                  </a:lnTo>
                  <a:lnTo>
                    <a:pt x="2026"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g3f7001d949e_0_3665"/>
            <p:cNvSpPr/>
            <p:nvPr/>
          </p:nvSpPr>
          <p:spPr>
            <a:xfrm>
              <a:off x="1569200" y="2323975"/>
              <a:ext cx="264075" cy="951300"/>
            </a:xfrm>
            <a:custGeom>
              <a:rect b="b" l="l" r="r" t="t"/>
              <a:pathLst>
                <a:path extrusionOk="0" h="38052" w="10563">
                  <a:moveTo>
                    <a:pt x="1" y="0"/>
                  </a:moveTo>
                  <a:lnTo>
                    <a:pt x="1" y="38052"/>
                  </a:lnTo>
                  <a:lnTo>
                    <a:pt x="10563" y="38052"/>
                  </a:lnTo>
                  <a:lnTo>
                    <a:pt x="1056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g3f7001d949e_0_3665"/>
            <p:cNvSpPr/>
            <p:nvPr/>
          </p:nvSpPr>
          <p:spPr>
            <a:xfrm>
              <a:off x="1833250" y="2228725"/>
              <a:ext cx="103725" cy="1046550"/>
            </a:xfrm>
            <a:custGeom>
              <a:rect b="b" l="l" r="r" t="t"/>
              <a:pathLst>
                <a:path extrusionOk="0" h="41862" w="4149">
                  <a:moveTo>
                    <a:pt x="1" y="0"/>
                  </a:moveTo>
                  <a:lnTo>
                    <a:pt x="1" y="41862"/>
                  </a:lnTo>
                  <a:lnTo>
                    <a:pt x="4148" y="41862"/>
                  </a:lnTo>
                  <a:lnTo>
                    <a:pt x="4148"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g3f7001d949e_0_3665"/>
            <p:cNvSpPr/>
            <p:nvPr/>
          </p:nvSpPr>
          <p:spPr>
            <a:xfrm>
              <a:off x="1569200" y="2450575"/>
              <a:ext cx="264075" cy="71150"/>
            </a:xfrm>
            <a:custGeom>
              <a:rect b="b" l="l" r="r" t="t"/>
              <a:pathLst>
                <a:path extrusionOk="0" h="2846" w="10563">
                  <a:moveTo>
                    <a:pt x="1" y="0"/>
                  </a:moveTo>
                  <a:lnTo>
                    <a:pt x="1" y="2846"/>
                  </a:lnTo>
                  <a:lnTo>
                    <a:pt x="10563" y="2846"/>
                  </a:lnTo>
                  <a:lnTo>
                    <a:pt x="1056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g3f7001d949e_0_3665"/>
            <p:cNvSpPr/>
            <p:nvPr/>
          </p:nvSpPr>
          <p:spPr>
            <a:xfrm>
              <a:off x="1569200" y="2592825"/>
              <a:ext cx="264075" cy="71175"/>
            </a:xfrm>
            <a:custGeom>
              <a:rect b="b" l="l" r="r" t="t"/>
              <a:pathLst>
                <a:path extrusionOk="0" h="2847" w="10563">
                  <a:moveTo>
                    <a:pt x="1" y="1"/>
                  </a:moveTo>
                  <a:lnTo>
                    <a:pt x="1" y="2846"/>
                  </a:lnTo>
                  <a:lnTo>
                    <a:pt x="10563" y="2846"/>
                  </a:lnTo>
                  <a:lnTo>
                    <a:pt x="10563"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2" name="Google Shape;542;g3f7001d949e_0_3665"/>
          <p:cNvGrpSpPr/>
          <p:nvPr/>
        </p:nvGrpSpPr>
        <p:grpSpPr>
          <a:xfrm flipH="1">
            <a:off x="-449208" y="2676902"/>
            <a:ext cx="701573" cy="635200"/>
            <a:chOff x="791550" y="2156375"/>
            <a:chExt cx="1145425" cy="1118900"/>
          </a:xfrm>
        </p:grpSpPr>
        <p:sp>
          <p:nvSpPr>
            <p:cNvPr id="543" name="Google Shape;543;g3f7001d949e_0_3665"/>
            <p:cNvSpPr/>
            <p:nvPr/>
          </p:nvSpPr>
          <p:spPr>
            <a:xfrm>
              <a:off x="791550" y="2228725"/>
              <a:ext cx="242350" cy="1046550"/>
            </a:xfrm>
            <a:custGeom>
              <a:rect b="b" l="l" r="r" t="t"/>
              <a:pathLst>
                <a:path extrusionOk="0" h="41862" w="9694">
                  <a:moveTo>
                    <a:pt x="0" y="0"/>
                  </a:moveTo>
                  <a:lnTo>
                    <a:pt x="0" y="41862"/>
                  </a:lnTo>
                  <a:lnTo>
                    <a:pt x="9694" y="41862"/>
                  </a:lnTo>
                  <a:lnTo>
                    <a:pt x="969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g3f7001d949e_0_3665"/>
            <p:cNvSpPr/>
            <p:nvPr/>
          </p:nvSpPr>
          <p:spPr>
            <a:xfrm>
              <a:off x="860860" y="2428887"/>
              <a:ext cx="103726" cy="645050"/>
            </a:xfrm>
            <a:custGeom>
              <a:rect b="b" l="l" r="r" t="t"/>
              <a:pathLst>
                <a:path extrusionOk="0" h="25802" w="9694">
                  <a:moveTo>
                    <a:pt x="0" y="0"/>
                  </a:moveTo>
                  <a:lnTo>
                    <a:pt x="0" y="25802"/>
                  </a:lnTo>
                  <a:lnTo>
                    <a:pt x="9694" y="25802"/>
                  </a:lnTo>
                  <a:lnTo>
                    <a:pt x="969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g3f7001d949e_0_3665"/>
            <p:cNvSpPr/>
            <p:nvPr/>
          </p:nvSpPr>
          <p:spPr>
            <a:xfrm>
              <a:off x="1033875" y="2323975"/>
              <a:ext cx="118200" cy="951300"/>
            </a:xfrm>
            <a:custGeom>
              <a:rect b="b" l="l" r="r" t="t"/>
              <a:pathLst>
                <a:path extrusionOk="0" h="38052" w="4728">
                  <a:moveTo>
                    <a:pt x="1" y="0"/>
                  </a:moveTo>
                  <a:lnTo>
                    <a:pt x="1" y="38052"/>
                  </a:lnTo>
                  <a:lnTo>
                    <a:pt x="4727" y="38052"/>
                  </a:lnTo>
                  <a:lnTo>
                    <a:pt x="4727"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g3f7001d949e_0_3665"/>
            <p:cNvSpPr/>
            <p:nvPr/>
          </p:nvSpPr>
          <p:spPr>
            <a:xfrm>
              <a:off x="1152050" y="2156375"/>
              <a:ext cx="184475" cy="1118900"/>
            </a:xfrm>
            <a:custGeom>
              <a:rect b="b" l="l" r="r" t="t"/>
              <a:pathLst>
                <a:path extrusionOk="0" h="44756" w="7379">
                  <a:moveTo>
                    <a:pt x="0" y="1"/>
                  </a:moveTo>
                  <a:lnTo>
                    <a:pt x="0" y="44756"/>
                  </a:lnTo>
                  <a:lnTo>
                    <a:pt x="7379" y="44756"/>
                  </a:lnTo>
                  <a:lnTo>
                    <a:pt x="737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g3f7001d949e_0_3665"/>
            <p:cNvSpPr/>
            <p:nvPr/>
          </p:nvSpPr>
          <p:spPr>
            <a:xfrm>
              <a:off x="1336500" y="2228725"/>
              <a:ext cx="232725" cy="1046550"/>
            </a:xfrm>
            <a:custGeom>
              <a:rect b="b" l="l" r="r" t="t"/>
              <a:pathLst>
                <a:path extrusionOk="0" h="41862" w="9309">
                  <a:moveTo>
                    <a:pt x="1" y="0"/>
                  </a:moveTo>
                  <a:lnTo>
                    <a:pt x="1" y="41862"/>
                  </a:lnTo>
                  <a:lnTo>
                    <a:pt x="9309" y="41862"/>
                  </a:lnTo>
                  <a:lnTo>
                    <a:pt x="930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g3f7001d949e_0_3665"/>
            <p:cNvSpPr/>
            <p:nvPr/>
          </p:nvSpPr>
          <p:spPr>
            <a:xfrm>
              <a:off x="1336502" y="2450553"/>
              <a:ext cx="237531" cy="601710"/>
            </a:xfrm>
            <a:custGeom>
              <a:rect b="b" l="l" r="r" t="t"/>
              <a:pathLst>
                <a:path extrusionOk="0" h="24066" w="4582">
                  <a:moveTo>
                    <a:pt x="0" y="0"/>
                  </a:moveTo>
                  <a:lnTo>
                    <a:pt x="0" y="24066"/>
                  </a:lnTo>
                  <a:lnTo>
                    <a:pt x="4582" y="24066"/>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g3f7001d949e_0_3665"/>
            <p:cNvSpPr/>
            <p:nvPr/>
          </p:nvSpPr>
          <p:spPr>
            <a:xfrm>
              <a:off x="1152050" y="2228725"/>
              <a:ext cx="184475" cy="95275"/>
            </a:xfrm>
            <a:custGeom>
              <a:rect b="b" l="l" r="r" t="t"/>
              <a:pathLst>
                <a:path extrusionOk="0" h="3811" w="7379">
                  <a:moveTo>
                    <a:pt x="0" y="0"/>
                  </a:moveTo>
                  <a:lnTo>
                    <a:pt x="0" y="3810"/>
                  </a:lnTo>
                  <a:lnTo>
                    <a:pt x="7379" y="3810"/>
                  </a:lnTo>
                  <a:lnTo>
                    <a:pt x="7379"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g3f7001d949e_0_3665"/>
            <p:cNvSpPr/>
            <p:nvPr/>
          </p:nvSpPr>
          <p:spPr>
            <a:xfrm>
              <a:off x="1152040" y="2715834"/>
              <a:ext cx="184512" cy="358100"/>
            </a:xfrm>
            <a:custGeom>
              <a:rect b="b" l="l" r="r" t="t"/>
              <a:pathLst>
                <a:path extrusionOk="0" h="14324" w="7379">
                  <a:moveTo>
                    <a:pt x="0" y="0"/>
                  </a:moveTo>
                  <a:lnTo>
                    <a:pt x="0" y="14324"/>
                  </a:lnTo>
                  <a:lnTo>
                    <a:pt x="7379" y="14324"/>
                  </a:lnTo>
                  <a:lnTo>
                    <a:pt x="7379"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g3f7001d949e_0_3665"/>
            <p:cNvSpPr/>
            <p:nvPr/>
          </p:nvSpPr>
          <p:spPr>
            <a:xfrm>
              <a:off x="1033875" y="2323977"/>
              <a:ext cx="118200" cy="123025"/>
            </a:xfrm>
            <a:custGeom>
              <a:rect b="b" l="l" r="r" t="t"/>
              <a:pathLst>
                <a:path extrusionOk="0" h="4921" w="4728">
                  <a:moveTo>
                    <a:pt x="1" y="1"/>
                  </a:moveTo>
                  <a:lnTo>
                    <a:pt x="1" y="4920"/>
                  </a:lnTo>
                  <a:lnTo>
                    <a:pt x="4727" y="4920"/>
                  </a:lnTo>
                  <a:lnTo>
                    <a:pt x="4727"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g3f7001d949e_0_3665"/>
            <p:cNvSpPr/>
            <p:nvPr/>
          </p:nvSpPr>
          <p:spPr>
            <a:xfrm>
              <a:off x="1067650" y="2537402"/>
              <a:ext cx="50650" cy="288175"/>
            </a:xfrm>
            <a:custGeom>
              <a:rect b="b" l="l" r="r" t="t"/>
              <a:pathLst>
                <a:path extrusionOk="0" h="11527" w="2026">
                  <a:moveTo>
                    <a:pt x="0" y="0"/>
                  </a:moveTo>
                  <a:lnTo>
                    <a:pt x="0" y="11527"/>
                  </a:lnTo>
                  <a:lnTo>
                    <a:pt x="2026" y="11527"/>
                  </a:lnTo>
                  <a:lnTo>
                    <a:pt x="202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g3f7001d949e_0_3665"/>
            <p:cNvSpPr/>
            <p:nvPr/>
          </p:nvSpPr>
          <p:spPr>
            <a:xfrm>
              <a:off x="1569200" y="2323975"/>
              <a:ext cx="264075" cy="951300"/>
            </a:xfrm>
            <a:custGeom>
              <a:rect b="b" l="l" r="r" t="t"/>
              <a:pathLst>
                <a:path extrusionOk="0" h="38052" w="10563">
                  <a:moveTo>
                    <a:pt x="1" y="0"/>
                  </a:moveTo>
                  <a:lnTo>
                    <a:pt x="1" y="38052"/>
                  </a:lnTo>
                  <a:lnTo>
                    <a:pt x="10563" y="38052"/>
                  </a:lnTo>
                  <a:lnTo>
                    <a:pt x="1056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g3f7001d949e_0_3665"/>
            <p:cNvSpPr/>
            <p:nvPr/>
          </p:nvSpPr>
          <p:spPr>
            <a:xfrm>
              <a:off x="1833250" y="2228725"/>
              <a:ext cx="103725" cy="1046550"/>
            </a:xfrm>
            <a:custGeom>
              <a:rect b="b" l="l" r="r" t="t"/>
              <a:pathLst>
                <a:path extrusionOk="0" h="41862" w="4149">
                  <a:moveTo>
                    <a:pt x="1" y="0"/>
                  </a:moveTo>
                  <a:lnTo>
                    <a:pt x="1" y="41862"/>
                  </a:lnTo>
                  <a:lnTo>
                    <a:pt x="4148" y="41862"/>
                  </a:lnTo>
                  <a:lnTo>
                    <a:pt x="4148"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g3f7001d949e_0_3665"/>
            <p:cNvSpPr/>
            <p:nvPr/>
          </p:nvSpPr>
          <p:spPr>
            <a:xfrm>
              <a:off x="1569200" y="2450575"/>
              <a:ext cx="264075" cy="71150"/>
            </a:xfrm>
            <a:custGeom>
              <a:rect b="b" l="l" r="r" t="t"/>
              <a:pathLst>
                <a:path extrusionOk="0" h="2846" w="10563">
                  <a:moveTo>
                    <a:pt x="1" y="0"/>
                  </a:moveTo>
                  <a:lnTo>
                    <a:pt x="1" y="2846"/>
                  </a:lnTo>
                  <a:lnTo>
                    <a:pt x="10563" y="2846"/>
                  </a:lnTo>
                  <a:lnTo>
                    <a:pt x="1056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g3f7001d949e_0_3665"/>
            <p:cNvSpPr/>
            <p:nvPr/>
          </p:nvSpPr>
          <p:spPr>
            <a:xfrm>
              <a:off x="1569200" y="2592825"/>
              <a:ext cx="264075" cy="71175"/>
            </a:xfrm>
            <a:custGeom>
              <a:rect b="b" l="l" r="r" t="t"/>
              <a:pathLst>
                <a:path extrusionOk="0" h="2847" w="10563">
                  <a:moveTo>
                    <a:pt x="1" y="1"/>
                  </a:moveTo>
                  <a:lnTo>
                    <a:pt x="1" y="2846"/>
                  </a:lnTo>
                  <a:lnTo>
                    <a:pt x="10563" y="2846"/>
                  </a:lnTo>
                  <a:lnTo>
                    <a:pt x="1056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57" name="Google Shape;557;g3f7001d949e_0_3665"/>
          <p:cNvGrpSpPr/>
          <p:nvPr/>
        </p:nvGrpSpPr>
        <p:grpSpPr>
          <a:xfrm flipH="1">
            <a:off x="-449145" y="3596584"/>
            <a:ext cx="701505" cy="635200"/>
            <a:chOff x="8817561" y="3596618"/>
            <a:chExt cx="650143" cy="635200"/>
          </a:xfrm>
        </p:grpSpPr>
        <p:grpSp>
          <p:nvGrpSpPr>
            <p:cNvPr id="558" name="Google Shape;558;g3f7001d949e_0_3665"/>
            <p:cNvGrpSpPr/>
            <p:nvPr/>
          </p:nvGrpSpPr>
          <p:grpSpPr>
            <a:xfrm>
              <a:off x="8817561" y="3596618"/>
              <a:ext cx="650143" cy="635200"/>
              <a:chOff x="791550" y="2156375"/>
              <a:chExt cx="1145425" cy="1118900"/>
            </a:xfrm>
          </p:grpSpPr>
          <p:sp>
            <p:nvSpPr>
              <p:cNvPr id="559" name="Google Shape;559;g3f7001d949e_0_3665"/>
              <p:cNvSpPr/>
              <p:nvPr/>
            </p:nvSpPr>
            <p:spPr>
              <a:xfrm>
                <a:off x="791550" y="2228725"/>
                <a:ext cx="242350" cy="1046550"/>
              </a:xfrm>
              <a:custGeom>
                <a:rect b="b" l="l" r="r" t="t"/>
                <a:pathLst>
                  <a:path extrusionOk="0" h="41862" w="9694">
                    <a:moveTo>
                      <a:pt x="0" y="0"/>
                    </a:moveTo>
                    <a:lnTo>
                      <a:pt x="0" y="41862"/>
                    </a:lnTo>
                    <a:lnTo>
                      <a:pt x="9694" y="41862"/>
                    </a:lnTo>
                    <a:lnTo>
                      <a:pt x="96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g3f7001d949e_0_3665"/>
              <p:cNvSpPr/>
              <p:nvPr/>
            </p:nvSpPr>
            <p:spPr>
              <a:xfrm>
                <a:off x="791550" y="2428875"/>
                <a:ext cx="242350" cy="645050"/>
              </a:xfrm>
              <a:custGeom>
                <a:rect b="b" l="l" r="r" t="t"/>
                <a:pathLst>
                  <a:path extrusionOk="0" h="25802" w="9694">
                    <a:moveTo>
                      <a:pt x="0" y="0"/>
                    </a:moveTo>
                    <a:lnTo>
                      <a:pt x="0" y="25802"/>
                    </a:lnTo>
                    <a:lnTo>
                      <a:pt x="9694" y="25802"/>
                    </a:lnTo>
                    <a:lnTo>
                      <a:pt x="96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g3f7001d949e_0_3665"/>
              <p:cNvSpPr/>
              <p:nvPr/>
            </p:nvSpPr>
            <p:spPr>
              <a:xfrm>
                <a:off x="1033875" y="2323975"/>
                <a:ext cx="118200" cy="951300"/>
              </a:xfrm>
              <a:custGeom>
                <a:rect b="b" l="l" r="r" t="t"/>
                <a:pathLst>
                  <a:path extrusionOk="0" h="38052" w="4728">
                    <a:moveTo>
                      <a:pt x="1" y="0"/>
                    </a:moveTo>
                    <a:lnTo>
                      <a:pt x="1" y="38052"/>
                    </a:lnTo>
                    <a:lnTo>
                      <a:pt x="4727" y="38052"/>
                    </a:lnTo>
                    <a:lnTo>
                      <a:pt x="47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g3f7001d949e_0_3665"/>
              <p:cNvSpPr/>
              <p:nvPr/>
            </p:nvSpPr>
            <p:spPr>
              <a:xfrm>
                <a:off x="1152050" y="2156375"/>
                <a:ext cx="184475" cy="1118900"/>
              </a:xfrm>
              <a:custGeom>
                <a:rect b="b" l="l" r="r" t="t"/>
                <a:pathLst>
                  <a:path extrusionOk="0" h="44756" w="7379">
                    <a:moveTo>
                      <a:pt x="0" y="1"/>
                    </a:moveTo>
                    <a:lnTo>
                      <a:pt x="0" y="44756"/>
                    </a:lnTo>
                    <a:lnTo>
                      <a:pt x="7379" y="44756"/>
                    </a:lnTo>
                    <a:lnTo>
                      <a:pt x="7379"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g3f7001d949e_0_3665"/>
              <p:cNvSpPr/>
              <p:nvPr/>
            </p:nvSpPr>
            <p:spPr>
              <a:xfrm>
                <a:off x="1336500" y="2228725"/>
                <a:ext cx="232725" cy="1046550"/>
              </a:xfrm>
              <a:custGeom>
                <a:rect b="b" l="l" r="r" t="t"/>
                <a:pathLst>
                  <a:path extrusionOk="0" h="41862" w="9309">
                    <a:moveTo>
                      <a:pt x="1" y="0"/>
                    </a:moveTo>
                    <a:lnTo>
                      <a:pt x="1" y="41862"/>
                    </a:lnTo>
                    <a:lnTo>
                      <a:pt x="9309" y="41862"/>
                    </a:lnTo>
                    <a:lnTo>
                      <a:pt x="930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g3f7001d949e_0_3665"/>
              <p:cNvSpPr/>
              <p:nvPr/>
            </p:nvSpPr>
            <p:spPr>
              <a:xfrm>
                <a:off x="1395600" y="3113700"/>
                <a:ext cx="114550" cy="41025"/>
              </a:xfrm>
              <a:custGeom>
                <a:rect b="b" l="l" r="r" t="t"/>
                <a:pathLst>
                  <a:path extrusionOk="0" h="1641" w="4582">
                    <a:moveTo>
                      <a:pt x="0" y="0"/>
                    </a:moveTo>
                    <a:lnTo>
                      <a:pt x="0" y="1640"/>
                    </a:lnTo>
                    <a:lnTo>
                      <a:pt x="4582" y="1640"/>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g3f7001d949e_0_3665"/>
              <p:cNvSpPr/>
              <p:nvPr/>
            </p:nvSpPr>
            <p:spPr>
              <a:xfrm>
                <a:off x="1152050" y="2228725"/>
                <a:ext cx="184475" cy="95275"/>
              </a:xfrm>
              <a:custGeom>
                <a:rect b="b" l="l" r="r" t="t"/>
                <a:pathLst>
                  <a:path extrusionOk="0" h="3811" w="7379">
                    <a:moveTo>
                      <a:pt x="0" y="0"/>
                    </a:moveTo>
                    <a:lnTo>
                      <a:pt x="0" y="3810"/>
                    </a:lnTo>
                    <a:lnTo>
                      <a:pt x="7379" y="3810"/>
                    </a:lnTo>
                    <a:lnTo>
                      <a:pt x="737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g3f7001d949e_0_3665"/>
              <p:cNvSpPr/>
              <p:nvPr/>
            </p:nvSpPr>
            <p:spPr>
              <a:xfrm>
                <a:off x="1152050" y="2715825"/>
                <a:ext cx="184475" cy="358100"/>
              </a:xfrm>
              <a:custGeom>
                <a:rect b="b" l="l" r="r" t="t"/>
                <a:pathLst>
                  <a:path extrusionOk="0" h="14324" w="7379">
                    <a:moveTo>
                      <a:pt x="0" y="0"/>
                    </a:moveTo>
                    <a:lnTo>
                      <a:pt x="0" y="14324"/>
                    </a:lnTo>
                    <a:lnTo>
                      <a:pt x="7379" y="14324"/>
                    </a:lnTo>
                    <a:lnTo>
                      <a:pt x="737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g3f7001d949e_0_3665"/>
              <p:cNvSpPr/>
              <p:nvPr/>
            </p:nvSpPr>
            <p:spPr>
              <a:xfrm>
                <a:off x="1033875" y="2398708"/>
                <a:ext cx="118200" cy="123025"/>
              </a:xfrm>
              <a:custGeom>
                <a:rect b="b" l="l" r="r" t="t"/>
                <a:pathLst>
                  <a:path extrusionOk="0" h="4921" w="4728">
                    <a:moveTo>
                      <a:pt x="1" y="1"/>
                    </a:moveTo>
                    <a:lnTo>
                      <a:pt x="1" y="4920"/>
                    </a:lnTo>
                    <a:lnTo>
                      <a:pt x="4727" y="4920"/>
                    </a:lnTo>
                    <a:lnTo>
                      <a:pt x="472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g3f7001d949e_0_3665"/>
              <p:cNvSpPr/>
              <p:nvPr/>
            </p:nvSpPr>
            <p:spPr>
              <a:xfrm>
                <a:off x="1569200" y="2323975"/>
                <a:ext cx="264075" cy="951300"/>
              </a:xfrm>
              <a:custGeom>
                <a:rect b="b" l="l" r="r" t="t"/>
                <a:pathLst>
                  <a:path extrusionOk="0" h="38052" w="10563">
                    <a:moveTo>
                      <a:pt x="1" y="0"/>
                    </a:moveTo>
                    <a:lnTo>
                      <a:pt x="1" y="38052"/>
                    </a:lnTo>
                    <a:lnTo>
                      <a:pt x="10563" y="38052"/>
                    </a:lnTo>
                    <a:lnTo>
                      <a:pt x="10563"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g3f7001d949e_0_3665"/>
              <p:cNvSpPr/>
              <p:nvPr/>
            </p:nvSpPr>
            <p:spPr>
              <a:xfrm>
                <a:off x="1833250" y="2228725"/>
                <a:ext cx="103725" cy="1046550"/>
              </a:xfrm>
              <a:custGeom>
                <a:rect b="b" l="l" r="r" t="t"/>
                <a:pathLst>
                  <a:path extrusionOk="0" h="41862" w="4149">
                    <a:moveTo>
                      <a:pt x="1" y="0"/>
                    </a:moveTo>
                    <a:lnTo>
                      <a:pt x="1" y="41862"/>
                    </a:lnTo>
                    <a:lnTo>
                      <a:pt x="4148" y="41862"/>
                    </a:lnTo>
                    <a:lnTo>
                      <a:pt x="414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g3f7001d949e_0_3665"/>
              <p:cNvSpPr/>
              <p:nvPr/>
            </p:nvSpPr>
            <p:spPr>
              <a:xfrm>
                <a:off x="1569200" y="2450575"/>
                <a:ext cx="264075" cy="71150"/>
              </a:xfrm>
              <a:custGeom>
                <a:rect b="b" l="l" r="r" t="t"/>
                <a:pathLst>
                  <a:path extrusionOk="0" h="2846" w="10563">
                    <a:moveTo>
                      <a:pt x="1" y="0"/>
                    </a:moveTo>
                    <a:lnTo>
                      <a:pt x="1" y="2846"/>
                    </a:lnTo>
                    <a:lnTo>
                      <a:pt x="10563" y="2846"/>
                    </a:lnTo>
                    <a:lnTo>
                      <a:pt x="1056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g3f7001d949e_0_3665"/>
              <p:cNvSpPr/>
              <p:nvPr/>
            </p:nvSpPr>
            <p:spPr>
              <a:xfrm>
                <a:off x="1569200" y="2592825"/>
                <a:ext cx="264075" cy="71175"/>
              </a:xfrm>
              <a:custGeom>
                <a:rect b="b" l="l" r="r" t="t"/>
                <a:pathLst>
                  <a:path extrusionOk="0" h="2847" w="10563">
                    <a:moveTo>
                      <a:pt x="1" y="1"/>
                    </a:moveTo>
                    <a:lnTo>
                      <a:pt x="1" y="2846"/>
                    </a:lnTo>
                    <a:lnTo>
                      <a:pt x="10563" y="2846"/>
                    </a:lnTo>
                    <a:lnTo>
                      <a:pt x="10563"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72" name="Google Shape;572;g3f7001d949e_0_3665"/>
            <p:cNvSpPr/>
            <p:nvPr/>
          </p:nvSpPr>
          <p:spPr>
            <a:xfrm>
              <a:off x="9160419" y="3691769"/>
              <a:ext cx="65019" cy="23290"/>
            </a:xfrm>
            <a:custGeom>
              <a:rect b="b" l="l" r="r" t="t"/>
              <a:pathLst>
                <a:path extrusionOk="0" h="1641" w="4582">
                  <a:moveTo>
                    <a:pt x="0" y="0"/>
                  </a:moveTo>
                  <a:lnTo>
                    <a:pt x="0" y="1640"/>
                  </a:lnTo>
                  <a:lnTo>
                    <a:pt x="4582" y="1640"/>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g3f7001d949e_0_3665"/>
            <p:cNvSpPr/>
            <p:nvPr/>
          </p:nvSpPr>
          <p:spPr>
            <a:xfrm>
              <a:off x="9160419" y="3749744"/>
              <a:ext cx="65019" cy="23290"/>
            </a:xfrm>
            <a:custGeom>
              <a:rect b="b" l="l" r="r" t="t"/>
              <a:pathLst>
                <a:path extrusionOk="0" h="1641" w="4582">
                  <a:moveTo>
                    <a:pt x="0" y="0"/>
                  </a:moveTo>
                  <a:lnTo>
                    <a:pt x="0" y="1640"/>
                  </a:lnTo>
                  <a:lnTo>
                    <a:pt x="4582" y="1640"/>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74" name="Google Shape;574;g3f7001d949e_0_3665"/>
          <p:cNvGrpSpPr/>
          <p:nvPr/>
        </p:nvGrpSpPr>
        <p:grpSpPr>
          <a:xfrm>
            <a:off x="8447350" y="4074110"/>
            <a:ext cx="741900" cy="704490"/>
            <a:chOff x="8218750" y="4074110"/>
            <a:chExt cx="741900" cy="704490"/>
          </a:xfrm>
        </p:grpSpPr>
        <p:sp>
          <p:nvSpPr>
            <p:cNvPr id="575" name="Google Shape;575;g3f7001d949e_0_3665"/>
            <p:cNvSpPr/>
            <p:nvPr/>
          </p:nvSpPr>
          <p:spPr>
            <a:xfrm>
              <a:off x="8218750" y="4665200"/>
              <a:ext cx="741900" cy="1134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76" name="Google Shape;576;g3f7001d949e_0_3665"/>
            <p:cNvGrpSpPr/>
            <p:nvPr/>
          </p:nvGrpSpPr>
          <p:grpSpPr>
            <a:xfrm>
              <a:off x="8352383" y="4074110"/>
              <a:ext cx="474643" cy="655339"/>
              <a:chOff x="2305875" y="238125"/>
              <a:chExt cx="646300" cy="892225"/>
            </a:xfrm>
          </p:grpSpPr>
          <p:sp>
            <p:nvSpPr>
              <p:cNvPr id="577" name="Google Shape;577;g3f7001d949e_0_3665"/>
              <p:cNvSpPr/>
              <p:nvPr/>
            </p:nvSpPr>
            <p:spPr>
              <a:xfrm>
                <a:off x="2896675" y="302025"/>
                <a:ext cx="55500" cy="125400"/>
              </a:xfrm>
              <a:custGeom>
                <a:rect b="b" l="l" r="r" t="t"/>
                <a:pathLst>
                  <a:path extrusionOk="0" h="5016" w="2220">
                    <a:moveTo>
                      <a:pt x="1" y="0"/>
                    </a:moveTo>
                    <a:lnTo>
                      <a:pt x="1" y="5016"/>
                    </a:lnTo>
                    <a:lnTo>
                      <a:pt x="1833" y="5016"/>
                    </a:lnTo>
                    <a:cubicBezTo>
                      <a:pt x="2026" y="5016"/>
                      <a:pt x="2219" y="4871"/>
                      <a:pt x="2219" y="4678"/>
                    </a:cubicBezTo>
                    <a:lnTo>
                      <a:pt x="2219" y="386"/>
                    </a:lnTo>
                    <a:cubicBezTo>
                      <a:pt x="2219" y="145"/>
                      <a:pt x="2074" y="0"/>
                      <a:pt x="1833"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g3f7001d949e_0_3665"/>
              <p:cNvSpPr/>
              <p:nvPr/>
            </p:nvSpPr>
            <p:spPr>
              <a:xfrm>
                <a:off x="2896675" y="524875"/>
                <a:ext cx="55500" cy="125600"/>
              </a:xfrm>
              <a:custGeom>
                <a:rect b="b" l="l" r="r" t="t"/>
                <a:pathLst>
                  <a:path extrusionOk="0" h="5024" w="2220">
                    <a:moveTo>
                      <a:pt x="1906" y="1"/>
                    </a:moveTo>
                    <a:cubicBezTo>
                      <a:pt x="1883" y="1"/>
                      <a:pt x="1859" y="3"/>
                      <a:pt x="1833" y="8"/>
                    </a:cubicBezTo>
                    <a:lnTo>
                      <a:pt x="1" y="8"/>
                    </a:lnTo>
                    <a:lnTo>
                      <a:pt x="1" y="5024"/>
                    </a:lnTo>
                    <a:lnTo>
                      <a:pt x="1833" y="5024"/>
                    </a:lnTo>
                    <a:cubicBezTo>
                      <a:pt x="2074" y="5024"/>
                      <a:pt x="2219" y="4831"/>
                      <a:pt x="2219" y="4638"/>
                    </a:cubicBezTo>
                    <a:lnTo>
                      <a:pt x="2219" y="346"/>
                    </a:lnTo>
                    <a:cubicBezTo>
                      <a:pt x="2219" y="173"/>
                      <a:pt x="2103" y="1"/>
                      <a:pt x="190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g3f7001d949e_0_3665"/>
              <p:cNvSpPr/>
              <p:nvPr/>
            </p:nvSpPr>
            <p:spPr>
              <a:xfrm>
                <a:off x="2896675" y="446500"/>
                <a:ext cx="55500" cy="125625"/>
              </a:xfrm>
              <a:custGeom>
                <a:rect b="b" l="l" r="r" t="t"/>
                <a:pathLst>
                  <a:path extrusionOk="0" h="5025" w="2220">
                    <a:moveTo>
                      <a:pt x="1906" y="1"/>
                    </a:moveTo>
                    <a:cubicBezTo>
                      <a:pt x="1883" y="1"/>
                      <a:pt x="1859" y="3"/>
                      <a:pt x="1833" y="8"/>
                    </a:cubicBezTo>
                    <a:lnTo>
                      <a:pt x="1" y="8"/>
                    </a:lnTo>
                    <a:lnTo>
                      <a:pt x="1" y="5024"/>
                    </a:lnTo>
                    <a:lnTo>
                      <a:pt x="1833" y="5024"/>
                    </a:lnTo>
                    <a:cubicBezTo>
                      <a:pt x="2074" y="5024"/>
                      <a:pt x="2219" y="4831"/>
                      <a:pt x="2219" y="4638"/>
                    </a:cubicBezTo>
                    <a:lnTo>
                      <a:pt x="2219" y="346"/>
                    </a:lnTo>
                    <a:cubicBezTo>
                      <a:pt x="2219" y="173"/>
                      <a:pt x="2103" y="1"/>
                      <a:pt x="1906"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g3f7001d949e_0_3665"/>
              <p:cNvSpPr/>
              <p:nvPr/>
            </p:nvSpPr>
            <p:spPr>
              <a:xfrm>
                <a:off x="2896675" y="880750"/>
                <a:ext cx="55500" cy="125425"/>
              </a:xfrm>
              <a:custGeom>
                <a:rect b="b" l="l" r="r" t="t"/>
                <a:pathLst>
                  <a:path extrusionOk="0" h="5017" w="2220">
                    <a:moveTo>
                      <a:pt x="1" y="0"/>
                    </a:moveTo>
                    <a:lnTo>
                      <a:pt x="1" y="5016"/>
                    </a:lnTo>
                    <a:lnTo>
                      <a:pt x="1833" y="5016"/>
                    </a:lnTo>
                    <a:cubicBezTo>
                      <a:pt x="2074" y="5016"/>
                      <a:pt x="2219" y="4823"/>
                      <a:pt x="2219" y="4630"/>
                    </a:cubicBezTo>
                    <a:lnTo>
                      <a:pt x="2219" y="338"/>
                    </a:lnTo>
                    <a:cubicBezTo>
                      <a:pt x="2219" y="145"/>
                      <a:pt x="2074" y="0"/>
                      <a:pt x="183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g3f7001d949e_0_3665"/>
              <p:cNvSpPr/>
              <p:nvPr/>
            </p:nvSpPr>
            <p:spPr>
              <a:xfrm>
                <a:off x="2896675" y="691450"/>
                <a:ext cx="55500" cy="125425"/>
              </a:xfrm>
              <a:custGeom>
                <a:rect b="b" l="l" r="r" t="t"/>
                <a:pathLst>
                  <a:path extrusionOk="0" h="5017" w="2220">
                    <a:moveTo>
                      <a:pt x="1" y="1"/>
                    </a:moveTo>
                    <a:lnTo>
                      <a:pt x="1" y="5016"/>
                    </a:lnTo>
                    <a:lnTo>
                      <a:pt x="1833" y="5016"/>
                    </a:lnTo>
                    <a:cubicBezTo>
                      <a:pt x="2074" y="5016"/>
                      <a:pt x="2219" y="4872"/>
                      <a:pt x="2219" y="4631"/>
                    </a:cubicBezTo>
                    <a:lnTo>
                      <a:pt x="2219" y="338"/>
                    </a:lnTo>
                    <a:cubicBezTo>
                      <a:pt x="2219" y="145"/>
                      <a:pt x="2074" y="1"/>
                      <a:pt x="1833"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g3f7001d949e_0_3665"/>
              <p:cNvSpPr/>
              <p:nvPr/>
            </p:nvSpPr>
            <p:spPr>
              <a:xfrm>
                <a:off x="2305875" y="238125"/>
                <a:ext cx="624575" cy="892225"/>
              </a:xfrm>
              <a:custGeom>
                <a:rect b="b" l="l" r="r" t="t"/>
                <a:pathLst>
                  <a:path extrusionOk="0" h="35689" w="24983">
                    <a:moveTo>
                      <a:pt x="1" y="0"/>
                    </a:moveTo>
                    <a:lnTo>
                      <a:pt x="1" y="35689"/>
                    </a:lnTo>
                    <a:lnTo>
                      <a:pt x="23633" y="35689"/>
                    </a:lnTo>
                    <a:cubicBezTo>
                      <a:pt x="24404" y="35689"/>
                      <a:pt x="24983" y="35062"/>
                      <a:pt x="24983" y="34338"/>
                    </a:cubicBezTo>
                    <a:lnTo>
                      <a:pt x="24983" y="1350"/>
                    </a:lnTo>
                    <a:cubicBezTo>
                      <a:pt x="24983" y="579"/>
                      <a:pt x="24404" y="0"/>
                      <a:pt x="2363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g3f7001d949e_0_3665"/>
              <p:cNvSpPr/>
              <p:nvPr/>
            </p:nvSpPr>
            <p:spPr>
              <a:xfrm>
                <a:off x="2387875" y="238125"/>
                <a:ext cx="50675" cy="891025"/>
              </a:xfrm>
              <a:custGeom>
                <a:rect b="b" l="l" r="r" t="t"/>
                <a:pathLst>
                  <a:path extrusionOk="0" h="35641" w="2027">
                    <a:moveTo>
                      <a:pt x="0" y="0"/>
                    </a:moveTo>
                    <a:lnTo>
                      <a:pt x="0" y="35640"/>
                    </a:lnTo>
                    <a:lnTo>
                      <a:pt x="2026" y="35640"/>
                    </a:lnTo>
                    <a:lnTo>
                      <a:pt x="202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g3f7001d949e_0_3665"/>
              <p:cNvSpPr/>
              <p:nvPr/>
            </p:nvSpPr>
            <p:spPr>
              <a:xfrm>
                <a:off x="2490350" y="375550"/>
                <a:ext cx="262875" cy="37425"/>
              </a:xfrm>
              <a:custGeom>
                <a:rect b="b" l="l" r="r" t="t"/>
                <a:pathLst>
                  <a:path extrusionOk="0" h="1497" w="10515">
                    <a:moveTo>
                      <a:pt x="1" y="1"/>
                    </a:moveTo>
                    <a:lnTo>
                      <a:pt x="1" y="1496"/>
                    </a:lnTo>
                    <a:lnTo>
                      <a:pt x="10514" y="1496"/>
                    </a:lnTo>
                    <a:lnTo>
                      <a:pt x="10514"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585" name="Google Shape;585;g3f7001d949e_0_3665"/>
          <p:cNvSpPr txBox="1"/>
          <p:nvPr>
            <p:ph type="title"/>
          </p:nvPr>
        </p:nvSpPr>
        <p:spPr>
          <a:xfrm>
            <a:off x="720000" y="526625"/>
            <a:ext cx="77040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solidFill>
                  <a:schemeClr val="dk2"/>
                </a:solidFill>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586" name="Shape 586"/>
        <p:cNvGrpSpPr/>
        <p:nvPr/>
      </p:nvGrpSpPr>
      <p:grpSpPr>
        <a:xfrm>
          <a:off x="0" y="0"/>
          <a:ext cx="0" cy="0"/>
          <a:chOff x="0" y="0"/>
          <a:chExt cx="0" cy="0"/>
        </a:xfrm>
      </p:grpSpPr>
      <p:sp>
        <p:nvSpPr>
          <p:cNvPr id="587" name="Google Shape;587;g3f7001d949e_0_3749"/>
          <p:cNvSpPr/>
          <p:nvPr/>
        </p:nvSpPr>
        <p:spPr>
          <a:xfrm>
            <a:off x="-175" y="0"/>
            <a:ext cx="9143979" cy="902450"/>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sp>
        <p:nvSpPr>
          <p:cNvPr id="588" name="Google Shape;588;g3f7001d949e_0_3749"/>
          <p:cNvSpPr/>
          <p:nvPr/>
        </p:nvSpPr>
        <p:spPr>
          <a:xfrm>
            <a:off x="325" y="4039400"/>
            <a:ext cx="9200404" cy="1138194"/>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89" name="Google Shape;589;g3f7001d949e_0_3749"/>
          <p:cNvGrpSpPr/>
          <p:nvPr/>
        </p:nvGrpSpPr>
        <p:grpSpPr>
          <a:xfrm>
            <a:off x="2936542" y="-329534"/>
            <a:ext cx="2934233" cy="708308"/>
            <a:chOff x="2375925" y="3297600"/>
            <a:chExt cx="735950" cy="177650"/>
          </a:xfrm>
        </p:grpSpPr>
        <p:sp>
          <p:nvSpPr>
            <p:cNvPr id="590" name="Google Shape;590;g3f7001d949e_0_3749"/>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g3f7001d949e_0_3749"/>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g3f7001d949e_0_3749"/>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g3f7001d949e_0_3749"/>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g3f7001d949e_0_3749"/>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g3f7001d949e_0_3749"/>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a:effectLst>
              <a:outerShdw blurRad="1285875" rotWithShape="0" algn="bl" dir="15240000" dist="733425">
                <a:schemeClr val="lt1">
                  <a:alpha val="2706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96" name="Google Shape;596;g3f7001d949e_0_3749"/>
          <p:cNvSpPr/>
          <p:nvPr/>
        </p:nvSpPr>
        <p:spPr>
          <a:xfrm flipH="1">
            <a:off x="275" y="4673900"/>
            <a:ext cx="9200400" cy="5037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CUSTOM_1_1_1_1_1_1_1_1_1">
    <p:spTree>
      <p:nvGrpSpPr>
        <p:cNvPr id="597" name="Shape 597"/>
        <p:cNvGrpSpPr/>
        <p:nvPr/>
      </p:nvGrpSpPr>
      <p:grpSpPr>
        <a:xfrm>
          <a:off x="0" y="0"/>
          <a:ext cx="0" cy="0"/>
          <a:chOff x="0" y="0"/>
          <a:chExt cx="0" cy="0"/>
        </a:xfrm>
      </p:grpSpPr>
      <p:sp>
        <p:nvSpPr>
          <p:cNvPr id="598" name="Google Shape;598;g3f7001d949e_0_3760"/>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g3f7001d949e_0_3760"/>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g3f7001d949e_0_3760"/>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601" name="Google Shape;601;g3f7001d949e_0_3760"/>
          <p:cNvGrpSpPr/>
          <p:nvPr/>
        </p:nvGrpSpPr>
        <p:grpSpPr>
          <a:xfrm>
            <a:off x="2936542" y="-329534"/>
            <a:ext cx="2934233" cy="708308"/>
            <a:chOff x="2375925" y="3297600"/>
            <a:chExt cx="735950" cy="177650"/>
          </a:xfrm>
        </p:grpSpPr>
        <p:sp>
          <p:nvSpPr>
            <p:cNvPr id="602" name="Google Shape;602;g3f7001d949e_0_3760"/>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g3f7001d949e_0_3760"/>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g3f7001d949e_0_3760"/>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g3f7001d949e_0_3760"/>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g3f7001d949e_0_3760"/>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g3f7001d949e_0_3760"/>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08" name="Google Shape;608;g3f7001d949e_0_3760"/>
          <p:cNvGrpSpPr/>
          <p:nvPr/>
        </p:nvGrpSpPr>
        <p:grpSpPr>
          <a:xfrm>
            <a:off x="-794794" y="2815406"/>
            <a:ext cx="1371803" cy="1955994"/>
            <a:chOff x="29206" y="2199506"/>
            <a:chExt cx="1371803" cy="1955994"/>
          </a:xfrm>
        </p:grpSpPr>
        <p:sp>
          <p:nvSpPr>
            <p:cNvPr id="609" name="Google Shape;609;g3f7001d949e_0_3760"/>
            <p:cNvSpPr/>
            <p:nvPr/>
          </p:nvSpPr>
          <p:spPr>
            <a:xfrm>
              <a:off x="411425" y="4042100"/>
              <a:ext cx="748500" cy="1134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10" name="Google Shape;610;g3f7001d949e_0_3760"/>
            <p:cNvGrpSpPr/>
            <p:nvPr/>
          </p:nvGrpSpPr>
          <p:grpSpPr>
            <a:xfrm>
              <a:off x="29206" y="2199506"/>
              <a:ext cx="1371803" cy="1916250"/>
              <a:chOff x="173975" y="1846850"/>
              <a:chExt cx="1630575" cy="2277725"/>
            </a:xfrm>
          </p:grpSpPr>
          <p:sp>
            <p:nvSpPr>
              <p:cNvPr id="611" name="Google Shape;611;g3f7001d949e_0_3760"/>
              <p:cNvSpPr/>
              <p:nvPr/>
            </p:nvSpPr>
            <p:spPr>
              <a:xfrm>
                <a:off x="593225" y="1846850"/>
                <a:ext cx="549625" cy="700300"/>
              </a:xfrm>
              <a:custGeom>
                <a:rect b="b" l="l" r="r" t="t"/>
                <a:pathLst>
                  <a:path extrusionOk="0" h="28012" w="21985">
                    <a:moveTo>
                      <a:pt x="7413" y="1"/>
                    </a:moveTo>
                    <a:cubicBezTo>
                      <a:pt x="7250" y="1"/>
                      <a:pt x="7087" y="9"/>
                      <a:pt x="6925" y="25"/>
                    </a:cubicBezTo>
                    <a:cubicBezTo>
                      <a:pt x="5965" y="129"/>
                      <a:pt x="5048" y="463"/>
                      <a:pt x="4255" y="1005"/>
                    </a:cubicBezTo>
                    <a:cubicBezTo>
                      <a:pt x="939" y="3195"/>
                      <a:pt x="0" y="7888"/>
                      <a:pt x="1126" y="11684"/>
                    </a:cubicBezTo>
                    <a:cubicBezTo>
                      <a:pt x="2065" y="14792"/>
                      <a:pt x="3942" y="17629"/>
                      <a:pt x="5778" y="20236"/>
                    </a:cubicBezTo>
                    <a:cubicBezTo>
                      <a:pt x="7154" y="22197"/>
                      <a:pt x="8906" y="23865"/>
                      <a:pt x="10950" y="25137"/>
                    </a:cubicBezTo>
                    <a:cubicBezTo>
                      <a:pt x="11463" y="25441"/>
                      <a:pt x="16387" y="28011"/>
                      <a:pt x="17483" y="28011"/>
                    </a:cubicBezTo>
                    <a:cubicBezTo>
                      <a:pt x="17591" y="28011"/>
                      <a:pt x="17661" y="27986"/>
                      <a:pt x="17687" y="27932"/>
                    </a:cubicBezTo>
                    <a:cubicBezTo>
                      <a:pt x="21984" y="18880"/>
                      <a:pt x="20920" y="5135"/>
                      <a:pt x="10575" y="755"/>
                    </a:cubicBezTo>
                    <a:cubicBezTo>
                      <a:pt x="9561" y="339"/>
                      <a:pt x="8484" y="1"/>
                      <a:pt x="741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g3f7001d949e_0_3760"/>
              <p:cNvSpPr/>
              <p:nvPr/>
            </p:nvSpPr>
            <p:spPr>
              <a:xfrm>
                <a:off x="733475" y="1878750"/>
                <a:ext cx="78250" cy="230500"/>
              </a:xfrm>
              <a:custGeom>
                <a:rect b="b" l="l" r="r" t="t"/>
                <a:pathLst>
                  <a:path extrusionOk="0" h="9220" w="3130">
                    <a:moveTo>
                      <a:pt x="168" y="0"/>
                    </a:moveTo>
                    <a:cubicBezTo>
                      <a:pt x="168" y="42"/>
                      <a:pt x="22" y="84"/>
                      <a:pt x="22" y="126"/>
                    </a:cubicBezTo>
                    <a:cubicBezTo>
                      <a:pt x="1" y="1419"/>
                      <a:pt x="168" y="2691"/>
                      <a:pt x="501" y="3922"/>
                    </a:cubicBezTo>
                    <a:cubicBezTo>
                      <a:pt x="793" y="5152"/>
                      <a:pt x="1273" y="6320"/>
                      <a:pt x="1857" y="7447"/>
                    </a:cubicBezTo>
                    <a:cubicBezTo>
                      <a:pt x="2212" y="8072"/>
                      <a:pt x="2608" y="8656"/>
                      <a:pt x="3046" y="9220"/>
                    </a:cubicBezTo>
                    <a:cubicBezTo>
                      <a:pt x="3046" y="9220"/>
                      <a:pt x="3129" y="9178"/>
                      <a:pt x="3109" y="9157"/>
                    </a:cubicBezTo>
                    <a:lnTo>
                      <a:pt x="3129" y="9157"/>
                    </a:lnTo>
                    <a:cubicBezTo>
                      <a:pt x="1690" y="7071"/>
                      <a:pt x="731" y="4673"/>
                      <a:pt x="335" y="2149"/>
                    </a:cubicBezTo>
                    <a:cubicBezTo>
                      <a:pt x="230" y="1440"/>
                      <a:pt x="189" y="731"/>
                      <a:pt x="16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g3f7001d949e_0_3760"/>
              <p:cNvSpPr/>
              <p:nvPr/>
            </p:nvSpPr>
            <p:spPr>
              <a:xfrm>
                <a:off x="811175" y="1883375"/>
                <a:ext cx="47475" cy="282425"/>
              </a:xfrm>
              <a:custGeom>
                <a:rect b="b" l="l" r="r" t="t"/>
                <a:pathLst>
                  <a:path extrusionOk="0" h="11297" w="1899">
                    <a:moveTo>
                      <a:pt x="1776" y="0"/>
                    </a:moveTo>
                    <a:cubicBezTo>
                      <a:pt x="1774" y="0"/>
                      <a:pt x="1773" y="1"/>
                      <a:pt x="1773" y="3"/>
                    </a:cubicBezTo>
                    <a:cubicBezTo>
                      <a:pt x="1356" y="3028"/>
                      <a:pt x="1" y="5989"/>
                      <a:pt x="418" y="9118"/>
                    </a:cubicBezTo>
                    <a:cubicBezTo>
                      <a:pt x="501" y="9848"/>
                      <a:pt x="751" y="10557"/>
                      <a:pt x="1127" y="11204"/>
                    </a:cubicBezTo>
                    <a:cubicBezTo>
                      <a:pt x="1127" y="11221"/>
                      <a:pt x="1214" y="11297"/>
                      <a:pt x="1219" y="11297"/>
                    </a:cubicBezTo>
                    <a:cubicBezTo>
                      <a:pt x="1220" y="11297"/>
                      <a:pt x="1217" y="11294"/>
                      <a:pt x="1210" y="11287"/>
                    </a:cubicBezTo>
                    <a:lnTo>
                      <a:pt x="1210" y="11266"/>
                    </a:lnTo>
                    <a:cubicBezTo>
                      <a:pt x="501" y="10077"/>
                      <a:pt x="418" y="8617"/>
                      <a:pt x="501" y="7262"/>
                    </a:cubicBezTo>
                    <a:cubicBezTo>
                      <a:pt x="605" y="5739"/>
                      <a:pt x="981" y="4258"/>
                      <a:pt x="1356" y="2798"/>
                    </a:cubicBezTo>
                    <a:cubicBezTo>
                      <a:pt x="1586" y="1922"/>
                      <a:pt x="1753" y="1025"/>
                      <a:pt x="1899" y="128"/>
                    </a:cubicBezTo>
                    <a:cubicBezTo>
                      <a:pt x="1899" y="90"/>
                      <a:pt x="1795" y="0"/>
                      <a:pt x="177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g3f7001d949e_0_3760"/>
              <p:cNvSpPr/>
              <p:nvPr/>
            </p:nvSpPr>
            <p:spPr>
              <a:xfrm>
                <a:off x="861450" y="1973650"/>
                <a:ext cx="137475" cy="249800"/>
              </a:xfrm>
              <a:custGeom>
                <a:rect b="b" l="l" r="r" t="t"/>
                <a:pathLst>
                  <a:path extrusionOk="0" h="9992" w="5499">
                    <a:moveTo>
                      <a:pt x="5436" y="1"/>
                    </a:moveTo>
                    <a:cubicBezTo>
                      <a:pt x="5436" y="1"/>
                      <a:pt x="5373" y="21"/>
                      <a:pt x="5373" y="42"/>
                    </a:cubicBezTo>
                    <a:cubicBezTo>
                      <a:pt x="5290" y="418"/>
                      <a:pt x="5206" y="814"/>
                      <a:pt x="5081" y="1169"/>
                    </a:cubicBezTo>
                    <a:cubicBezTo>
                      <a:pt x="4956" y="1481"/>
                      <a:pt x="4789" y="1794"/>
                      <a:pt x="4622" y="2065"/>
                    </a:cubicBezTo>
                    <a:cubicBezTo>
                      <a:pt x="4205" y="2649"/>
                      <a:pt x="3725" y="3192"/>
                      <a:pt x="3204" y="3692"/>
                    </a:cubicBezTo>
                    <a:cubicBezTo>
                      <a:pt x="2119" y="4798"/>
                      <a:pt x="993" y="5966"/>
                      <a:pt x="451" y="7468"/>
                    </a:cubicBezTo>
                    <a:cubicBezTo>
                      <a:pt x="117" y="8281"/>
                      <a:pt x="96" y="9178"/>
                      <a:pt x="367" y="9991"/>
                    </a:cubicBezTo>
                    <a:cubicBezTo>
                      <a:pt x="367" y="9991"/>
                      <a:pt x="455" y="9947"/>
                      <a:pt x="484" y="9921"/>
                    </a:cubicBezTo>
                    <a:lnTo>
                      <a:pt x="484" y="9921"/>
                    </a:lnTo>
                    <a:cubicBezTo>
                      <a:pt x="487" y="9930"/>
                      <a:pt x="489" y="9940"/>
                      <a:pt x="492" y="9950"/>
                    </a:cubicBezTo>
                    <a:lnTo>
                      <a:pt x="492" y="9908"/>
                    </a:lnTo>
                    <a:cubicBezTo>
                      <a:pt x="492" y="9911"/>
                      <a:pt x="489" y="9916"/>
                      <a:pt x="484" y="9921"/>
                    </a:cubicBezTo>
                    <a:lnTo>
                      <a:pt x="484" y="9921"/>
                    </a:lnTo>
                    <a:cubicBezTo>
                      <a:pt x="1" y="8345"/>
                      <a:pt x="728" y="6772"/>
                      <a:pt x="1661" y="5507"/>
                    </a:cubicBezTo>
                    <a:cubicBezTo>
                      <a:pt x="2140" y="4860"/>
                      <a:pt x="2683" y="4276"/>
                      <a:pt x="3246" y="3713"/>
                    </a:cubicBezTo>
                    <a:cubicBezTo>
                      <a:pt x="3767" y="3233"/>
                      <a:pt x="4226" y="2691"/>
                      <a:pt x="4643" y="2149"/>
                    </a:cubicBezTo>
                    <a:cubicBezTo>
                      <a:pt x="5081" y="1544"/>
                      <a:pt x="5498" y="751"/>
                      <a:pt x="543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g3f7001d949e_0_3760"/>
              <p:cNvSpPr/>
              <p:nvPr/>
            </p:nvSpPr>
            <p:spPr>
              <a:xfrm>
                <a:off x="919125" y="2106625"/>
                <a:ext cx="117850" cy="197650"/>
              </a:xfrm>
              <a:custGeom>
                <a:rect b="b" l="l" r="r" t="t"/>
                <a:pathLst>
                  <a:path extrusionOk="0" h="7906" w="4714">
                    <a:moveTo>
                      <a:pt x="4693" y="0"/>
                    </a:moveTo>
                    <a:cubicBezTo>
                      <a:pt x="4693" y="0"/>
                      <a:pt x="4589" y="21"/>
                      <a:pt x="4589" y="42"/>
                    </a:cubicBezTo>
                    <a:cubicBezTo>
                      <a:pt x="4485" y="334"/>
                      <a:pt x="4443" y="647"/>
                      <a:pt x="4359" y="939"/>
                    </a:cubicBezTo>
                    <a:cubicBezTo>
                      <a:pt x="4297" y="1231"/>
                      <a:pt x="4193" y="1544"/>
                      <a:pt x="4067" y="1836"/>
                    </a:cubicBezTo>
                    <a:cubicBezTo>
                      <a:pt x="3817" y="2378"/>
                      <a:pt x="3525" y="2899"/>
                      <a:pt x="3150" y="3379"/>
                    </a:cubicBezTo>
                    <a:cubicBezTo>
                      <a:pt x="2753" y="3859"/>
                      <a:pt x="2294" y="4297"/>
                      <a:pt x="1794" y="4672"/>
                    </a:cubicBezTo>
                    <a:cubicBezTo>
                      <a:pt x="1293" y="5048"/>
                      <a:pt x="876" y="5486"/>
                      <a:pt x="542" y="6007"/>
                    </a:cubicBezTo>
                    <a:cubicBezTo>
                      <a:pt x="188" y="6591"/>
                      <a:pt x="0" y="7238"/>
                      <a:pt x="0" y="7905"/>
                    </a:cubicBezTo>
                    <a:cubicBezTo>
                      <a:pt x="0" y="7905"/>
                      <a:pt x="125" y="7884"/>
                      <a:pt x="125" y="7863"/>
                    </a:cubicBezTo>
                    <a:lnTo>
                      <a:pt x="146" y="7863"/>
                    </a:lnTo>
                    <a:cubicBezTo>
                      <a:pt x="167" y="7217"/>
                      <a:pt x="355" y="6591"/>
                      <a:pt x="688" y="6049"/>
                    </a:cubicBezTo>
                    <a:cubicBezTo>
                      <a:pt x="1022" y="5486"/>
                      <a:pt x="1460" y="5006"/>
                      <a:pt x="1982" y="4610"/>
                    </a:cubicBezTo>
                    <a:cubicBezTo>
                      <a:pt x="2461" y="4255"/>
                      <a:pt x="2899" y="3838"/>
                      <a:pt x="3296" y="3379"/>
                    </a:cubicBezTo>
                    <a:cubicBezTo>
                      <a:pt x="3671" y="2920"/>
                      <a:pt x="3984" y="2420"/>
                      <a:pt x="4213" y="1877"/>
                    </a:cubicBezTo>
                    <a:cubicBezTo>
                      <a:pt x="4339" y="1585"/>
                      <a:pt x="4443" y="1293"/>
                      <a:pt x="4547" y="981"/>
                    </a:cubicBezTo>
                    <a:cubicBezTo>
                      <a:pt x="4651" y="668"/>
                      <a:pt x="4714" y="334"/>
                      <a:pt x="469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g3f7001d949e_0_3760"/>
              <p:cNvSpPr/>
              <p:nvPr/>
            </p:nvSpPr>
            <p:spPr>
              <a:xfrm>
                <a:off x="984825" y="2283900"/>
                <a:ext cx="57375" cy="129350"/>
              </a:xfrm>
              <a:custGeom>
                <a:rect b="b" l="l" r="r" t="t"/>
                <a:pathLst>
                  <a:path extrusionOk="0" h="5174" w="2295">
                    <a:moveTo>
                      <a:pt x="2295" y="1"/>
                    </a:moveTo>
                    <a:cubicBezTo>
                      <a:pt x="2253" y="1"/>
                      <a:pt x="2190" y="22"/>
                      <a:pt x="2149" y="42"/>
                    </a:cubicBezTo>
                    <a:cubicBezTo>
                      <a:pt x="1857" y="418"/>
                      <a:pt x="1585" y="814"/>
                      <a:pt x="1377" y="1231"/>
                    </a:cubicBezTo>
                    <a:cubicBezTo>
                      <a:pt x="1147" y="1649"/>
                      <a:pt x="939" y="2066"/>
                      <a:pt x="751" y="2504"/>
                    </a:cubicBezTo>
                    <a:cubicBezTo>
                      <a:pt x="396" y="3359"/>
                      <a:pt x="146" y="4256"/>
                      <a:pt x="0" y="5173"/>
                    </a:cubicBezTo>
                    <a:cubicBezTo>
                      <a:pt x="0" y="5173"/>
                      <a:pt x="146" y="5153"/>
                      <a:pt x="167" y="5111"/>
                    </a:cubicBezTo>
                    <a:lnTo>
                      <a:pt x="146" y="5111"/>
                    </a:lnTo>
                    <a:cubicBezTo>
                      <a:pt x="313" y="4172"/>
                      <a:pt x="584" y="3275"/>
                      <a:pt x="960" y="2399"/>
                    </a:cubicBezTo>
                    <a:cubicBezTo>
                      <a:pt x="1126" y="1982"/>
                      <a:pt x="1335" y="1565"/>
                      <a:pt x="1565" y="1190"/>
                    </a:cubicBezTo>
                    <a:cubicBezTo>
                      <a:pt x="1669" y="981"/>
                      <a:pt x="1794" y="793"/>
                      <a:pt x="1919" y="606"/>
                    </a:cubicBezTo>
                    <a:cubicBezTo>
                      <a:pt x="2023" y="397"/>
                      <a:pt x="2190" y="209"/>
                      <a:pt x="229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g3f7001d949e_0_3760"/>
              <p:cNvSpPr/>
              <p:nvPr/>
            </p:nvSpPr>
            <p:spPr>
              <a:xfrm>
                <a:off x="657350" y="1935575"/>
                <a:ext cx="156450" cy="183150"/>
              </a:xfrm>
              <a:custGeom>
                <a:rect b="b" l="l" r="r" t="t"/>
                <a:pathLst>
                  <a:path extrusionOk="0" h="7326" w="6258">
                    <a:moveTo>
                      <a:pt x="6257" y="7279"/>
                    </a:moveTo>
                    <a:cubicBezTo>
                      <a:pt x="6257" y="7280"/>
                      <a:pt x="6257" y="7280"/>
                      <a:pt x="6258" y="7280"/>
                    </a:cubicBezTo>
                    <a:cubicBezTo>
                      <a:pt x="6257" y="7280"/>
                      <a:pt x="6257" y="7280"/>
                      <a:pt x="6257" y="7279"/>
                    </a:cubicBezTo>
                    <a:close/>
                    <a:moveTo>
                      <a:pt x="188" y="1"/>
                    </a:moveTo>
                    <a:cubicBezTo>
                      <a:pt x="188" y="1"/>
                      <a:pt x="1" y="22"/>
                      <a:pt x="1" y="43"/>
                    </a:cubicBezTo>
                    <a:cubicBezTo>
                      <a:pt x="21" y="794"/>
                      <a:pt x="293" y="1503"/>
                      <a:pt x="731" y="2087"/>
                    </a:cubicBezTo>
                    <a:cubicBezTo>
                      <a:pt x="1148" y="2629"/>
                      <a:pt x="1607" y="3109"/>
                      <a:pt x="2149" y="3547"/>
                    </a:cubicBezTo>
                    <a:cubicBezTo>
                      <a:pt x="3046" y="4339"/>
                      <a:pt x="3880" y="5236"/>
                      <a:pt x="4756" y="6091"/>
                    </a:cubicBezTo>
                    <a:cubicBezTo>
                      <a:pt x="5173" y="6508"/>
                      <a:pt x="5611" y="6926"/>
                      <a:pt x="6070" y="7322"/>
                    </a:cubicBezTo>
                    <a:cubicBezTo>
                      <a:pt x="6075" y="7324"/>
                      <a:pt x="6081" y="7325"/>
                      <a:pt x="6087" y="7325"/>
                    </a:cubicBezTo>
                    <a:cubicBezTo>
                      <a:pt x="6132" y="7325"/>
                      <a:pt x="6215" y="7277"/>
                      <a:pt x="6247" y="7277"/>
                    </a:cubicBezTo>
                    <a:cubicBezTo>
                      <a:pt x="6251" y="7277"/>
                      <a:pt x="6254" y="7278"/>
                      <a:pt x="6257" y="7279"/>
                    </a:cubicBezTo>
                    <a:lnTo>
                      <a:pt x="6257" y="7279"/>
                    </a:lnTo>
                    <a:cubicBezTo>
                      <a:pt x="5360" y="6529"/>
                      <a:pt x="4568" y="5653"/>
                      <a:pt x="3734" y="4819"/>
                    </a:cubicBezTo>
                    <a:cubicBezTo>
                      <a:pt x="3317" y="4402"/>
                      <a:pt x="2900" y="3985"/>
                      <a:pt x="2483" y="3588"/>
                    </a:cubicBezTo>
                    <a:cubicBezTo>
                      <a:pt x="1982" y="3192"/>
                      <a:pt x="1523" y="2754"/>
                      <a:pt x="1106" y="2274"/>
                    </a:cubicBezTo>
                    <a:cubicBezTo>
                      <a:pt x="605" y="1628"/>
                      <a:pt x="272" y="835"/>
                      <a:pt x="18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g3f7001d949e_0_3760"/>
              <p:cNvSpPr/>
              <p:nvPr/>
            </p:nvSpPr>
            <p:spPr>
              <a:xfrm>
                <a:off x="633200" y="2113450"/>
                <a:ext cx="265600" cy="166825"/>
              </a:xfrm>
              <a:custGeom>
                <a:rect b="b" l="l" r="r" t="t"/>
                <a:pathLst>
                  <a:path extrusionOk="0" h="6673" w="10624">
                    <a:moveTo>
                      <a:pt x="9" y="1"/>
                    </a:moveTo>
                    <a:cubicBezTo>
                      <a:pt x="2" y="1"/>
                      <a:pt x="0" y="5"/>
                      <a:pt x="7" y="19"/>
                    </a:cubicBezTo>
                    <a:cubicBezTo>
                      <a:pt x="800" y="645"/>
                      <a:pt x="1571" y="1271"/>
                      <a:pt x="2364" y="1896"/>
                    </a:cubicBezTo>
                    <a:cubicBezTo>
                      <a:pt x="3094" y="2501"/>
                      <a:pt x="3803" y="3106"/>
                      <a:pt x="4575" y="3648"/>
                    </a:cubicBezTo>
                    <a:cubicBezTo>
                      <a:pt x="5159" y="4086"/>
                      <a:pt x="5806" y="4420"/>
                      <a:pt x="6515" y="4650"/>
                    </a:cubicBezTo>
                    <a:cubicBezTo>
                      <a:pt x="7182" y="4858"/>
                      <a:pt x="7850" y="5025"/>
                      <a:pt x="8517" y="5234"/>
                    </a:cubicBezTo>
                    <a:cubicBezTo>
                      <a:pt x="9330" y="5505"/>
                      <a:pt x="10081" y="5880"/>
                      <a:pt x="10561" y="6631"/>
                    </a:cubicBezTo>
                    <a:cubicBezTo>
                      <a:pt x="10561" y="6645"/>
                      <a:pt x="10590" y="6650"/>
                      <a:pt x="10609" y="6658"/>
                    </a:cubicBezTo>
                    <a:lnTo>
                      <a:pt x="10609" y="6658"/>
                    </a:lnTo>
                    <a:lnTo>
                      <a:pt x="10603" y="6652"/>
                    </a:lnTo>
                    <a:cubicBezTo>
                      <a:pt x="9935" y="5546"/>
                      <a:pt x="8580" y="5171"/>
                      <a:pt x="7412" y="4837"/>
                    </a:cubicBezTo>
                    <a:cubicBezTo>
                      <a:pt x="6702" y="4670"/>
                      <a:pt x="6014" y="4420"/>
                      <a:pt x="5368" y="4128"/>
                    </a:cubicBezTo>
                    <a:cubicBezTo>
                      <a:pt x="4888" y="3857"/>
                      <a:pt x="4429" y="3544"/>
                      <a:pt x="4012" y="3190"/>
                    </a:cubicBezTo>
                    <a:cubicBezTo>
                      <a:pt x="3615" y="2877"/>
                      <a:pt x="3240" y="2564"/>
                      <a:pt x="2823" y="2230"/>
                    </a:cubicBezTo>
                    <a:cubicBezTo>
                      <a:pt x="1926" y="1521"/>
                      <a:pt x="1050" y="791"/>
                      <a:pt x="132" y="82"/>
                    </a:cubicBezTo>
                    <a:cubicBezTo>
                      <a:pt x="111" y="40"/>
                      <a:pt x="70" y="19"/>
                      <a:pt x="49" y="19"/>
                    </a:cubicBezTo>
                    <a:cubicBezTo>
                      <a:pt x="49" y="19"/>
                      <a:pt x="21" y="1"/>
                      <a:pt x="9" y="1"/>
                    </a:cubicBezTo>
                    <a:close/>
                    <a:moveTo>
                      <a:pt x="10609" y="6658"/>
                    </a:moveTo>
                    <a:lnTo>
                      <a:pt x="10624" y="6673"/>
                    </a:lnTo>
                    <a:cubicBezTo>
                      <a:pt x="10624" y="6666"/>
                      <a:pt x="10617" y="6662"/>
                      <a:pt x="10609" y="6658"/>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g3f7001d949e_0_3760"/>
              <p:cNvSpPr/>
              <p:nvPr/>
            </p:nvSpPr>
            <p:spPr>
              <a:xfrm>
                <a:off x="703850" y="2282625"/>
                <a:ext cx="260125" cy="90475"/>
              </a:xfrm>
              <a:custGeom>
                <a:rect b="b" l="l" r="r" t="t"/>
                <a:pathLst>
                  <a:path extrusionOk="0" h="3619" w="10405">
                    <a:moveTo>
                      <a:pt x="196" y="0"/>
                    </a:moveTo>
                    <a:cubicBezTo>
                      <a:pt x="129" y="0"/>
                      <a:pt x="0" y="76"/>
                      <a:pt x="18" y="93"/>
                    </a:cubicBezTo>
                    <a:cubicBezTo>
                      <a:pt x="748" y="1095"/>
                      <a:pt x="2124" y="1345"/>
                      <a:pt x="3251" y="1679"/>
                    </a:cubicBezTo>
                    <a:cubicBezTo>
                      <a:pt x="4752" y="2096"/>
                      <a:pt x="6233" y="2513"/>
                      <a:pt x="7735" y="2930"/>
                    </a:cubicBezTo>
                    <a:cubicBezTo>
                      <a:pt x="8590" y="3160"/>
                      <a:pt x="9445" y="3389"/>
                      <a:pt x="10301" y="3618"/>
                    </a:cubicBezTo>
                    <a:cubicBezTo>
                      <a:pt x="10342" y="3618"/>
                      <a:pt x="10363" y="3598"/>
                      <a:pt x="10405" y="3577"/>
                    </a:cubicBezTo>
                    <a:lnTo>
                      <a:pt x="10384" y="3577"/>
                    </a:lnTo>
                    <a:cubicBezTo>
                      <a:pt x="8924" y="3139"/>
                      <a:pt x="7464" y="2722"/>
                      <a:pt x="6004" y="2304"/>
                    </a:cubicBezTo>
                    <a:lnTo>
                      <a:pt x="3793" y="1679"/>
                    </a:lnTo>
                    <a:cubicBezTo>
                      <a:pt x="3146" y="1491"/>
                      <a:pt x="2500" y="1345"/>
                      <a:pt x="1874" y="1115"/>
                    </a:cubicBezTo>
                    <a:cubicBezTo>
                      <a:pt x="1227" y="907"/>
                      <a:pt x="664" y="531"/>
                      <a:pt x="226" y="10"/>
                    </a:cubicBezTo>
                    <a:cubicBezTo>
                      <a:pt x="219" y="3"/>
                      <a:pt x="209" y="0"/>
                      <a:pt x="19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g3f7001d949e_0_3760"/>
              <p:cNvSpPr/>
              <p:nvPr/>
            </p:nvSpPr>
            <p:spPr>
              <a:xfrm>
                <a:off x="876350" y="2445550"/>
                <a:ext cx="131950" cy="25725"/>
              </a:xfrm>
              <a:custGeom>
                <a:rect b="b" l="l" r="r" t="t"/>
                <a:pathLst>
                  <a:path extrusionOk="0" h="1029" w="5278">
                    <a:moveTo>
                      <a:pt x="1" y="1"/>
                    </a:moveTo>
                    <a:cubicBezTo>
                      <a:pt x="63" y="84"/>
                      <a:pt x="147" y="126"/>
                      <a:pt x="230" y="167"/>
                    </a:cubicBezTo>
                    <a:cubicBezTo>
                      <a:pt x="355" y="230"/>
                      <a:pt x="460" y="293"/>
                      <a:pt x="585" y="334"/>
                    </a:cubicBezTo>
                    <a:cubicBezTo>
                      <a:pt x="814" y="439"/>
                      <a:pt x="1044" y="522"/>
                      <a:pt x="1273" y="605"/>
                    </a:cubicBezTo>
                    <a:cubicBezTo>
                      <a:pt x="1732" y="751"/>
                      <a:pt x="2191" y="877"/>
                      <a:pt x="2671" y="939"/>
                    </a:cubicBezTo>
                    <a:cubicBezTo>
                      <a:pt x="3077" y="997"/>
                      <a:pt x="3484" y="1028"/>
                      <a:pt x="3888" y="1028"/>
                    </a:cubicBezTo>
                    <a:cubicBezTo>
                      <a:pt x="4355" y="1028"/>
                      <a:pt x="4819" y="987"/>
                      <a:pt x="5278" y="897"/>
                    </a:cubicBezTo>
                    <a:lnTo>
                      <a:pt x="5236" y="897"/>
                    </a:lnTo>
                    <a:cubicBezTo>
                      <a:pt x="4808" y="974"/>
                      <a:pt x="4380" y="1011"/>
                      <a:pt x="3952" y="1011"/>
                    </a:cubicBezTo>
                    <a:cubicBezTo>
                      <a:pt x="3441" y="1011"/>
                      <a:pt x="2931" y="958"/>
                      <a:pt x="2420" y="856"/>
                    </a:cubicBezTo>
                    <a:cubicBezTo>
                      <a:pt x="2045" y="772"/>
                      <a:pt x="1669" y="668"/>
                      <a:pt x="1294" y="522"/>
                    </a:cubicBezTo>
                    <a:cubicBezTo>
                      <a:pt x="898" y="376"/>
                      <a:pt x="522" y="147"/>
                      <a:pt x="12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g3f7001d949e_0_3760"/>
              <p:cNvSpPr/>
              <p:nvPr/>
            </p:nvSpPr>
            <p:spPr>
              <a:xfrm>
                <a:off x="173975" y="3082125"/>
                <a:ext cx="780625" cy="334425"/>
              </a:xfrm>
              <a:custGeom>
                <a:rect b="b" l="l" r="r" t="t"/>
                <a:pathLst>
                  <a:path extrusionOk="0" h="13377" w="31225">
                    <a:moveTo>
                      <a:pt x="31221" y="9950"/>
                    </a:moveTo>
                    <a:cubicBezTo>
                      <a:pt x="31222" y="9951"/>
                      <a:pt x="31223" y="9952"/>
                      <a:pt x="31224" y="9954"/>
                    </a:cubicBezTo>
                    <a:cubicBezTo>
                      <a:pt x="31223" y="9952"/>
                      <a:pt x="31222" y="9951"/>
                      <a:pt x="31221" y="9950"/>
                    </a:cubicBezTo>
                    <a:close/>
                    <a:moveTo>
                      <a:pt x="12160" y="1"/>
                    </a:moveTo>
                    <a:cubicBezTo>
                      <a:pt x="11118" y="1"/>
                      <a:pt x="10079" y="96"/>
                      <a:pt x="9053" y="297"/>
                    </a:cubicBezTo>
                    <a:cubicBezTo>
                      <a:pt x="7405" y="630"/>
                      <a:pt x="5757" y="1235"/>
                      <a:pt x="4506" y="2361"/>
                    </a:cubicBezTo>
                    <a:cubicBezTo>
                      <a:pt x="1" y="6387"/>
                      <a:pt x="4109" y="12039"/>
                      <a:pt x="8886" y="12769"/>
                    </a:cubicBezTo>
                    <a:cubicBezTo>
                      <a:pt x="11250" y="13140"/>
                      <a:pt x="13650" y="13376"/>
                      <a:pt x="16034" y="13376"/>
                    </a:cubicBezTo>
                    <a:cubicBezTo>
                      <a:pt x="19960" y="13376"/>
                      <a:pt x="23842" y="12735"/>
                      <a:pt x="27449" y="10996"/>
                    </a:cubicBezTo>
                    <a:cubicBezTo>
                      <a:pt x="27861" y="10791"/>
                      <a:pt x="29823" y="9796"/>
                      <a:pt x="30774" y="9796"/>
                    </a:cubicBezTo>
                    <a:cubicBezTo>
                      <a:pt x="30978" y="9796"/>
                      <a:pt x="31135" y="9841"/>
                      <a:pt x="31221" y="9950"/>
                    </a:cubicBezTo>
                    <a:lnTo>
                      <a:pt x="31221" y="9950"/>
                    </a:lnTo>
                    <a:cubicBezTo>
                      <a:pt x="29824" y="8158"/>
                      <a:pt x="27761" y="6761"/>
                      <a:pt x="25989" y="5344"/>
                    </a:cubicBezTo>
                    <a:cubicBezTo>
                      <a:pt x="24362" y="4051"/>
                      <a:pt x="22631" y="2945"/>
                      <a:pt x="20775" y="2049"/>
                    </a:cubicBezTo>
                    <a:cubicBezTo>
                      <a:pt x="18090" y="768"/>
                      <a:pt x="15120" y="1"/>
                      <a:pt x="1216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g3f7001d949e_0_3760"/>
              <p:cNvSpPr/>
              <p:nvPr/>
            </p:nvSpPr>
            <p:spPr>
              <a:xfrm>
                <a:off x="678200" y="3273075"/>
                <a:ext cx="173150" cy="114225"/>
              </a:xfrm>
              <a:custGeom>
                <a:rect b="b" l="l" r="r" t="t"/>
                <a:pathLst>
                  <a:path extrusionOk="0" h="4569" w="6926">
                    <a:moveTo>
                      <a:pt x="6905" y="0"/>
                    </a:moveTo>
                    <a:cubicBezTo>
                      <a:pt x="5799" y="167"/>
                      <a:pt x="4736" y="522"/>
                      <a:pt x="3776" y="1043"/>
                    </a:cubicBezTo>
                    <a:cubicBezTo>
                      <a:pt x="2775" y="1586"/>
                      <a:pt x="1878" y="2274"/>
                      <a:pt x="1106" y="3087"/>
                    </a:cubicBezTo>
                    <a:cubicBezTo>
                      <a:pt x="877" y="3317"/>
                      <a:pt x="668" y="3546"/>
                      <a:pt x="481" y="3796"/>
                    </a:cubicBezTo>
                    <a:cubicBezTo>
                      <a:pt x="293" y="4026"/>
                      <a:pt x="126" y="4297"/>
                      <a:pt x="1" y="4568"/>
                    </a:cubicBezTo>
                    <a:cubicBezTo>
                      <a:pt x="43" y="4547"/>
                      <a:pt x="84" y="4547"/>
                      <a:pt x="105" y="4527"/>
                    </a:cubicBezTo>
                    <a:cubicBezTo>
                      <a:pt x="439" y="4088"/>
                      <a:pt x="752" y="3650"/>
                      <a:pt x="1106" y="3254"/>
                    </a:cubicBezTo>
                    <a:cubicBezTo>
                      <a:pt x="1461" y="2858"/>
                      <a:pt x="1836" y="2482"/>
                      <a:pt x="2253" y="2149"/>
                    </a:cubicBezTo>
                    <a:cubicBezTo>
                      <a:pt x="3067" y="1481"/>
                      <a:pt x="4006" y="960"/>
                      <a:pt x="4986" y="584"/>
                    </a:cubicBezTo>
                    <a:cubicBezTo>
                      <a:pt x="5570" y="376"/>
                      <a:pt x="6196" y="209"/>
                      <a:pt x="6800" y="84"/>
                    </a:cubicBezTo>
                    <a:cubicBezTo>
                      <a:pt x="6821" y="84"/>
                      <a:pt x="6926" y="21"/>
                      <a:pt x="6905" y="21"/>
                    </a:cubicBezTo>
                    <a:lnTo>
                      <a:pt x="6905"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g3f7001d949e_0_3760"/>
              <p:cNvSpPr/>
              <p:nvPr/>
            </p:nvSpPr>
            <p:spPr>
              <a:xfrm>
                <a:off x="396625" y="3216525"/>
                <a:ext cx="306125" cy="175450"/>
              </a:xfrm>
              <a:custGeom>
                <a:rect b="b" l="l" r="r" t="t"/>
                <a:pathLst>
                  <a:path extrusionOk="0" h="7018" w="12245">
                    <a:moveTo>
                      <a:pt x="11739" y="1"/>
                    </a:moveTo>
                    <a:cubicBezTo>
                      <a:pt x="10996" y="1"/>
                      <a:pt x="10282" y="318"/>
                      <a:pt x="9720" y="761"/>
                    </a:cubicBezTo>
                    <a:cubicBezTo>
                      <a:pt x="8865" y="1449"/>
                      <a:pt x="8281" y="2388"/>
                      <a:pt x="7509" y="3138"/>
                    </a:cubicBezTo>
                    <a:cubicBezTo>
                      <a:pt x="6133" y="4473"/>
                      <a:pt x="4214" y="4828"/>
                      <a:pt x="2483" y="5474"/>
                    </a:cubicBezTo>
                    <a:cubicBezTo>
                      <a:pt x="2003" y="5641"/>
                      <a:pt x="1544" y="5850"/>
                      <a:pt x="1106" y="6121"/>
                    </a:cubicBezTo>
                    <a:cubicBezTo>
                      <a:pt x="898" y="6225"/>
                      <a:pt x="710" y="6350"/>
                      <a:pt x="522" y="6496"/>
                    </a:cubicBezTo>
                    <a:cubicBezTo>
                      <a:pt x="355" y="6622"/>
                      <a:pt x="105" y="6789"/>
                      <a:pt x="1" y="7018"/>
                    </a:cubicBezTo>
                    <a:lnTo>
                      <a:pt x="230" y="7018"/>
                    </a:lnTo>
                    <a:cubicBezTo>
                      <a:pt x="418" y="6872"/>
                      <a:pt x="585" y="6747"/>
                      <a:pt x="752" y="6601"/>
                    </a:cubicBezTo>
                    <a:cubicBezTo>
                      <a:pt x="918" y="6455"/>
                      <a:pt x="1085" y="6330"/>
                      <a:pt x="1273" y="6225"/>
                    </a:cubicBezTo>
                    <a:cubicBezTo>
                      <a:pt x="1628" y="5996"/>
                      <a:pt x="2003" y="5808"/>
                      <a:pt x="2399" y="5662"/>
                    </a:cubicBezTo>
                    <a:cubicBezTo>
                      <a:pt x="3171" y="5328"/>
                      <a:pt x="4005" y="5099"/>
                      <a:pt x="4798" y="4828"/>
                    </a:cubicBezTo>
                    <a:cubicBezTo>
                      <a:pt x="5591" y="4578"/>
                      <a:pt x="6362" y="4223"/>
                      <a:pt x="7071" y="3764"/>
                    </a:cubicBezTo>
                    <a:cubicBezTo>
                      <a:pt x="7885" y="3201"/>
                      <a:pt x="8448" y="2408"/>
                      <a:pt x="9074" y="1678"/>
                    </a:cubicBezTo>
                    <a:cubicBezTo>
                      <a:pt x="9745" y="895"/>
                      <a:pt x="10683" y="12"/>
                      <a:pt x="11768" y="12"/>
                    </a:cubicBezTo>
                    <a:cubicBezTo>
                      <a:pt x="11897" y="12"/>
                      <a:pt x="12028" y="25"/>
                      <a:pt x="12161" y="52"/>
                    </a:cubicBezTo>
                    <a:lnTo>
                      <a:pt x="12244" y="52"/>
                    </a:lnTo>
                    <a:cubicBezTo>
                      <a:pt x="12075" y="17"/>
                      <a:pt x="11906" y="1"/>
                      <a:pt x="1173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g3f7001d949e_0_3760"/>
              <p:cNvSpPr/>
              <p:nvPr/>
            </p:nvSpPr>
            <p:spPr>
              <a:xfrm>
                <a:off x="268875" y="3199025"/>
                <a:ext cx="251875" cy="109575"/>
              </a:xfrm>
              <a:custGeom>
                <a:rect b="b" l="l" r="r" t="t"/>
                <a:pathLst>
                  <a:path extrusionOk="0" h="4383" w="10075">
                    <a:moveTo>
                      <a:pt x="10033" y="1"/>
                    </a:moveTo>
                    <a:cubicBezTo>
                      <a:pt x="8698" y="564"/>
                      <a:pt x="7447" y="1294"/>
                      <a:pt x="6300" y="2149"/>
                    </a:cubicBezTo>
                    <a:cubicBezTo>
                      <a:pt x="5716" y="2608"/>
                      <a:pt x="5111" y="3025"/>
                      <a:pt x="4464" y="3400"/>
                    </a:cubicBezTo>
                    <a:cubicBezTo>
                      <a:pt x="3838" y="3713"/>
                      <a:pt x="3171" y="3943"/>
                      <a:pt x="2483" y="4068"/>
                    </a:cubicBezTo>
                    <a:cubicBezTo>
                      <a:pt x="2049" y="4115"/>
                      <a:pt x="1616" y="4142"/>
                      <a:pt x="1183" y="4142"/>
                    </a:cubicBezTo>
                    <a:cubicBezTo>
                      <a:pt x="844" y="4142"/>
                      <a:pt x="506" y="4125"/>
                      <a:pt x="167" y="4089"/>
                    </a:cubicBezTo>
                    <a:cubicBezTo>
                      <a:pt x="126" y="4089"/>
                      <a:pt x="1" y="4214"/>
                      <a:pt x="42" y="4235"/>
                    </a:cubicBezTo>
                    <a:cubicBezTo>
                      <a:pt x="188" y="4276"/>
                      <a:pt x="334" y="4318"/>
                      <a:pt x="480" y="4339"/>
                    </a:cubicBezTo>
                    <a:cubicBezTo>
                      <a:pt x="668" y="4360"/>
                      <a:pt x="835" y="4381"/>
                      <a:pt x="1043" y="4381"/>
                    </a:cubicBezTo>
                    <a:cubicBezTo>
                      <a:pt x="1086" y="4382"/>
                      <a:pt x="1129" y="4382"/>
                      <a:pt x="1172" y="4382"/>
                    </a:cubicBezTo>
                    <a:cubicBezTo>
                      <a:pt x="2151" y="4382"/>
                      <a:pt x="3128" y="4154"/>
                      <a:pt x="4047" y="3734"/>
                    </a:cubicBezTo>
                    <a:cubicBezTo>
                      <a:pt x="4673" y="3421"/>
                      <a:pt x="5257" y="3046"/>
                      <a:pt x="5820" y="2608"/>
                    </a:cubicBezTo>
                    <a:cubicBezTo>
                      <a:pt x="6404" y="2149"/>
                      <a:pt x="7050" y="1711"/>
                      <a:pt x="7697" y="1336"/>
                    </a:cubicBezTo>
                    <a:cubicBezTo>
                      <a:pt x="8427" y="877"/>
                      <a:pt x="9199" y="480"/>
                      <a:pt x="9971" y="105"/>
                    </a:cubicBezTo>
                    <a:cubicBezTo>
                      <a:pt x="9991" y="105"/>
                      <a:pt x="10075" y="1"/>
                      <a:pt x="1003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g3f7001d949e_0_3760"/>
              <p:cNvSpPr/>
              <p:nvPr/>
            </p:nvSpPr>
            <p:spPr>
              <a:xfrm>
                <a:off x="249575" y="3178175"/>
                <a:ext cx="155950" cy="39125"/>
              </a:xfrm>
              <a:custGeom>
                <a:rect b="b" l="l" r="r" t="t"/>
                <a:pathLst>
                  <a:path extrusionOk="0" h="1565" w="6238">
                    <a:moveTo>
                      <a:pt x="1711" y="0"/>
                    </a:moveTo>
                    <a:cubicBezTo>
                      <a:pt x="1440" y="0"/>
                      <a:pt x="1169" y="0"/>
                      <a:pt x="898" y="42"/>
                    </a:cubicBezTo>
                    <a:cubicBezTo>
                      <a:pt x="627" y="42"/>
                      <a:pt x="355" y="84"/>
                      <a:pt x="105" y="188"/>
                    </a:cubicBezTo>
                    <a:cubicBezTo>
                      <a:pt x="105" y="188"/>
                      <a:pt x="1" y="272"/>
                      <a:pt x="22" y="272"/>
                    </a:cubicBezTo>
                    <a:cubicBezTo>
                      <a:pt x="58" y="278"/>
                      <a:pt x="97" y="280"/>
                      <a:pt x="136" y="280"/>
                    </a:cubicBezTo>
                    <a:cubicBezTo>
                      <a:pt x="231" y="280"/>
                      <a:pt x="330" y="265"/>
                      <a:pt x="418" y="251"/>
                    </a:cubicBezTo>
                    <a:cubicBezTo>
                      <a:pt x="543" y="230"/>
                      <a:pt x="689" y="209"/>
                      <a:pt x="793" y="209"/>
                    </a:cubicBezTo>
                    <a:cubicBezTo>
                      <a:pt x="1065" y="188"/>
                      <a:pt x="1336" y="167"/>
                      <a:pt x="1607" y="167"/>
                    </a:cubicBezTo>
                    <a:cubicBezTo>
                      <a:pt x="2128" y="188"/>
                      <a:pt x="2671" y="230"/>
                      <a:pt x="3192" y="355"/>
                    </a:cubicBezTo>
                    <a:cubicBezTo>
                      <a:pt x="3734" y="459"/>
                      <a:pt x="4256" y="626"/>
                      <a:pt x="4756" y="835"/>
                    </a:cubicBezTo>
                    <a:cubicBezTo>
                      <a:pt x="5007" y="939"/>
                      <a:pt x="5257" y="1064"/>
                      <a:pt x="5486" y="1189"/>
                    </a:cubicBezTo>
                    <a:cubicBezTo>
                      <a:pt x="5716" y="1335"/>
                      <a:pt x="5945" y="1440"/>
                      <a:pt x="6175" y="1565"/>
                    </a:cubicBezTo>
                    <a:cubicBezTo>
                      <a:pt x="6196" y="1565"/>
                      <a:pt x="6237" y="1502"/>
                      <a:pt x="6237" y="1502"/>
                    </a:cubicBezTo>
                    <a:lnTo>
                      <a:pt x="6216" y="1502"/>
                    </a:lnTo>
                    <a:cubicBezTo>
                      <a:pt x="6029" y="1294"/>
                      <a:pt x="5799" y="1127"/>
                      <a:pt x="5549" y="1022"/>
                    </a:cubicBezTo>
                    <a:cubicBezTo>
                      <a:pt x="5299" y="876"/>
                      <a:pt x="5069" y="772"/>
                      <a:pt x="4819" y="668"/>
                    </a:cubicBezTo>
                    <a:cubicBezTo>
                      <a:pt x="4318" y="459"/>
                      <a:pt x="3818" y="292"/>
                      <a:pt x="3317" y="188"/>
                    </a:cubicBezTo>
                    <a:cubicBezTo>
                      <a:pt x="2775" y="63"/>
                      <a:pt x="2253" y="21"/>
                      <a:pt x="171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g3f7001d949e_0_3760"/>
              <p:cNvSpPr/>
              <p:nvPr/>
            </p:nvSpPr>
            <p:spPr>
              <a:xfrm>
                <a:off x="352825" y="3106725"/>
                <a:ext cx="195575" cy="87625"/>
              </a:xfrm>
              <a:custGeom>
                <a:rect b="b" l="l" r="r" t="t"/>
                <a:pathLst>
                  <a:path extrusionOk="0" h="3505" w="7823">
                    <a:moveTo>
                      <a:pt x="1" y="1"/>
                    </a:moveTo>
                    <a:cubicBezTo>
                      <a:pt x="2" y="1"/>
                      <a:pt x="4" y="1"/>
                      <a:pt x="5" y="1"/>
                    </a:cubicBezTo>
                    <a:lnTo>
                      <a:pt x="5" y="1"/>
                    </a:lnTo>
                    <a:cubicBezTo>
                      <a:pt x="4" y="1"/>
                      <a:pt x="2" y="1"/>
                      <a:pt x="1" y="1"/>
                    </a:cubicBezTo>
                    <a:close/>
                    <a:moveTo>
                      <a:pt x="5" y="1"/>
                    </a:moveTo>
                    <a:cubicBezTo>
                      <a:pt x="27" y="7"/>
                      <a:pt x="66" y="43"/>
                      <a:pt x="105" y="43"/>
                    </a:cubicBezTo>
                    <a:cubicBezTo>
                      <a:pt x="731" y="251"/>
                      <a:pt x="1377" y="376"/>
                      <a:pt x="2024" y="564"/>
                    </a:cubicBezTo>
                    <a:cubicBezTo>
                      <a:pt x="2650" y="752"/>
                      <a:pt x="3234" y="856"/>
                      <a:pt x="3818" y="1023"/>
                    </a:cubicBezTo>
                    <a:cubicBezTo>
                      <a:pt x="4131" y="1085"/>
                      <a:pt x="4402" y="1211"/>
                      <a:pt x="4652" y="1398"/>
                    </a:cubicBezTo>
                    <a:cubicBezTo>
                      <a:pt x="4881" y="1586"/>
                      <a:pt x="5069" y="1795"/>
                      <a:pt x="5278" y="1982"/>
                    </a:cubicBezTo>
                    <a:cubicBezTo>
                      <a:pt x="5653" y="2337"/>
                      <a:pt x="6070" y="2650"/>
                      <a:pt x="6529" y="2921"/>
                    </a:cubicBezTo>
                    <a:cubicBezTo>
                      <a:pt x="6911" y="3142"/>
                      <a:pt x="7331" y="3343"/>
                      <a:pt x="7771" y="3488"/>
                    </a:cubicBezTo>
                    <a:lnTo>
                      <a:pt x="7771" y="3488"/>
                    </a:lnTo>
                    <a:cubicBezTo>
                      <a:pt x="7747" y="3474"/>
                      <a:pt x="7722" y="3455"/>
                      <a:pt x="7697" y="3442"/>
                    </a:cubicBezTo>
                    <a:cubicBezTo>
                      <a:pt x="7092" y="3234"/>
                      <a:pt x="6529" y="2942"/>
                      <a:pt x="6029" y="2566"/>
                    </a:cubicBezTo>
                    <a:cubicBezTo>
                      <a:pt x="5611" y="2233"/>
                      <a:pt x="5257" y="1815"/>
                      <a:pt x="4840" y="1482"/>
                    </a:cubicBezTo>
                    <a:cubicBezTo>
                      <a:pt x="4506" y="1231"/>
                      <a:pt x="4151" y="1065"/>
                      <a:pt x="3755" y="960"/>
                    </a:cubicBezTo>
                    <a:cubicBezTo>
                      <a:pt x="3171" y="793"/>
                      <a:pt x="2566" y="647"/>
                      <a:pt x="1982" y="501"/>
                    </a:cubicBezTo>
                    <a:lnTo>
                      <a:pt x="1002" y="230"/>
                    </a:lnTo>
                    <a:cubicBezTo>
                      <a:pt x="670" y="127"/>
                      <a:pt x="338" y="43"/>
                      <a:pt x="5" y="1"/>
                    </a:cubicBezTo>
                    <a:close/>
                    <a:moveTo>
                      <a:pt x="7771" y="3488"/>
                    </a:moveTo>
                    <a:lnTo>
                      <a:pt x="7771" y="3488"/>
                    </a:lnTo>
                    <a:cubicBezTo>
                      <a:pt x="7788" y="3498"/>
                      <a:pt x="7805" y="3505"/>
                      <a:pt x="7822" y="3505"/>
                    </a:cubicBezTo>
                    <a:cubicBezTo>
                      <a:pt x="7805" y="3500"/>
                      <a:pt x="7788" y="3494"/>
                      <a:pt x="7771" y="3488"/>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g3f7001d949e_0_3760"/>
              <p:cNvSpPr/>
              <p:nvPr/>
            </p:nvSpPr>
            <p:spPr>
              <a:xfrm>
                <a:off x="557225" y="3117175"/>
                <a:ext cx="148050" cy="105400"/>
              </a:xfrm>
              <a:custGeom>
                <a:rect b="b" l="l" r="r" t="t"/>
                <a:pathLst>
                  <a:path extrusionOk="0" h="4216" w="5922">
                    <a:moveTo>
                      <a:pt x="126" y="0"/>
                    </a:moveTo>
                    <a:cubicBezTo>
                      <a:pt x="105" y="0"/>
                      <a:pt x="1" y="104"/>
                      <a:pt x="22" y="104"/>
                    </a:cubicBezTo>
                    <a:cubicBezTo>
                      <a:pt x="293" y="229"/>
                      <a:pt x="564" y="355"/>
                      <a:pt x="835" y="438"/>
                    </a:cubicBezTo>
                    <a:cubicBezTo>
                      <a:pt x="1106" y="542"/>
                      <a:pt x="1357" y="647"/>
                      <a:pt x="1628" y="772"/>
                    </a:cubicBezTo>
                    <a:cubicBezTo>
                      <a:pt x="2149" y="1022"/>
                      <a:pt x="2650" y="1335"/>
                      <a:pt x="3109" y="1669"/>
                    </a:cubicBezTo>
                    <a:cubicBezTo>
                      <a:pt x="3609" y="2044"/>
                      <a:pt x="4068" y="2440"/>
                      <a:pt x="4485" y="2878"/>
                    </a:cubicBezTo>
                    <a:cubicBezTo>
                      <a:pt x="4923" y="3316"/>
                      <a:pt x="5320" y="3775"/>
                      <a:pt x="5758" y="4213"/>
                    </a:cubicBezTo>
                    <a:cubicBezTo>
                      <a:pt x="5761" y="4215"/>
                      <a:pt x="5764" y="4216"/>
                      <a:pt x="5769" y="4216"/>
                    </a:cubicBezTo>
                    <a:cubicBezTo>
                      <a:pt x="5817" y="4216"/>
                      <a:pt x="5921" y="4107"/>
                      <a:pt x="5883" y="4088"/>
                    </a:cubicBezTo>
                    <a:lnTo>
                      <a:pt x="5883" y="4067"/>
                    </a:lnTo>
                    <a:cubicBezTo>
                      <a:pt x="5486" y="3588"/>
                      <a:pt x="5069" y="3129"/>
                      <a:pt x="4631" y="2691"/>
                    </a:cubicBezTo>
                    <a:cubicBezTo>
                      <a:pt x="4214" y="2253"/>
                      <a:pt x="3734" y="1835"/>
                      <a:pt x="3255" y="1481"/>
                    </a:cubicBezTo>
                    <a:cubicBezTo>
                      <a:pt x="2775" y="1147"/>
                      <a:pt x="2274" y="834"/>
                      <a:pt x="1774" y="584"/>
                    </a:cubicBezTo>
                    <a:cubicBezTo>
                      <a:pt x="1252" y="292"/>
                      <a:pt x="689" y="104"/>
                      <a:pt x="12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g3f7001d949e_0_3760"/>
              <p:cNvSpPr/>
              <p:nvPr/>
            </p:nvSpPr>
            <p:spPr>
              <a:xfrm>
                <a:off x="744425" y="3167225"/>
                <a:ext cx="67300" cy="82925"/>
              </a:xfrm>
              <a:custGeom>
                <a:rect b="b" l="l" r="r" t="t"/>
                <a:pathLst>
                  <a:path extrusionOk="0" h="3317" w="2692">
                    <a:moveTo>
                      <a:pt x="84" y="0"/>
                    </a:moveTo>
                    <a:cubicBezTo>
                      <a:pt x="63" y="21"/>
                      <a:pt x="22" y="63"/>
                      <a:pt x="1" y="84"/>
                    </a:cubicBezTo>
                    <a:cubicBezTo>
                      <a:pt x="230" y="334"/>
                      <a:pt x="481" y="584"/>
                      <a:pt x="752" y="814"/>
                    </a:cubicBezTo>
                    <a:cubicBezTo>
                      <a:pt x="1002" y="1064"/>
                      <a:pt x="1231" y="1314"/>
                      <a:pt x="1440" y="1586"/>
                    </a:cubicBezTo>
                    <a:cubicBezTo>
                      <a:pt x="1878" y="2128"/>
                      <a:pt x="2274" y="2712"/>
                      <a:pt x="2587" y="3317"/>
                    </a:cubicBezTo>
                    <a:cubicBezTo>
                      <a:pt x="2587" y="3317"/>
                      <a:pt x="2691" y="3254"/>
                      <a:pt x="2671" y="3233"/>
                    </a:cubicBezTo>
                    <a:lnTo>
                      <a:pt x="2671" y="3212"/>
                    </a:lnTo>
                    <a:cubicBezTo>
                      <a:pt x="2379" y="2566"/>
                      <a:pt x="2024" y="1961"/>
                      <a:pt x="1586" y="1419"/>
                    </a:cubicBezTo>
                    <a:cubicBezTo>
                      <a:pt x="1377" y="1168"/>
                      <a:pt x="1148" y="897"/>
                      <a:pt x="919" y="668"/>
                    </a:cubicBezTo>
                    <a:cubicBezTo>
                      <a:pt x="668" y="397"/>
                      <a:pt x="397" y="188"/>
                      <a:pt x="8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g3f7001d949e_0_3760"/>
              <p:cNvSpPr/>
              <p:nvPr/>
            </p:nvSpPr>
            <p:spPr>
              <a:xfrm>
                <a:off x="1094325" y="3098000"/>
                <a:ext cx="659125" cy="352250"/>
              </a:xfrm>
              <a:custGeom>
                <a:rect b="b" l="l" r="r" t="t"/>
                <a:pathLst>
                  <a:path extrusionOk="0" h="14090" w="26365">
                    <a:moveTo>
                      <a:pt x="16734" y="0"/>
                    </a:moveTo>
                    <a:cubicBezTo>
                      <a:pt x="15615" y="0"/>
                      <a:pt x="14487" y="176"/>
                      <a:pt x="13391" y="538"/>
                    </a:cubicBezTo>
                    <a:cubicBezTo>
                      <a:pt x="12077" y="976"/>
                      <a:pt x="10888" y="1685"/>
                      <a:pt x="9720" y="2373"/>
                    </a:cubicBezTo>
                    <a:cubicBezTo>
                      <a:pt x="8030" y="3291"/>
                      <a:pt x="6424" y="4355"/>
                      <a:pt x="4902" y="5502"/>
                    </a:cubicBezTo>
                    <a:cubicBezTo>
                      <a:pt x="2962" y="6962"/>
                      <a:pt x="1419" y="8526"/>
                      <a:pt x="251" y="10653"/>
                    </a:cubicBezTo>
                    <a:cubicBezTo>
                      <a:pt x="105" y="10862"/>
                      <a:pt x="21" y="11112"/>
                      <a:pt x="0" y="11363"/>
                    </a:cubicBezTo>
                    <a:cubicBezTo>
                      <a:pt x="1669" y="11404"/>
                      <a:pt x="3171" y="12009"/>
                      <a:pt x="4714" y="12572"/>
                    </a:cubicBezTo>
                    <a:cubicBezTo>
                      <a:pt x="6737" y="13323"/>
                      <a:pt x="8865" y="13782"/>
                      <a:pt x="11013" y="13991"/>
                    </a:cubicBezTo>
                    <a:cubicBezTo>
                      <a:pt x="11778" y="14057"/>
                      <a:pt x="12547" y="14090"/>
                      <a:pt x="13317" y="14090"/>
                    </a:cubicBezTo>
                    <a:cubicBezTo>
                      <a:pt x="14962" y="14090"/>
                      <a:pt x="16610" y="13941"/>
                      <a:pt x="18230" y="13657"/>
                    </a:cubicBezTo>
                    <a:cubicBezTo>
                      <a:pt x="20191" y="13302"/>
                      <a:pt x="22172" y="12718"/>
                      <a:pt x="23736" y="11467"/>
                    </a:cubicBezTo>
                    <a:cubicBezTo>
                      <a:pt x="25301" y="10236"/>
                      <a:pt x="26364" y="8213"/>
                      <a:pt x="26031" y="6253"/>
                    </a:cubicBezTo>
                    <a:cubicBezTo>
                      <a:pt x="25822" y="4959"/>
                      <a:pt x="25029" y="3833"/>
                      <a:pt x="24091" y="2936"/>
                    </a:cubicBezTo>
                    <a:cubicBezTo>
                      <a:pt x="22072" y="1021"/>
                      <a:pt x="19429" y="0"/>
                      <a:pt x="1673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g3f7001d949e_0_3760"/>
              <p:cNvSpPr/>
              <p:nvPr/>
            </p:nvSpPr>
            <p:spPr>
              <a:xfrm>
                <a:off x="1199650" y="3165650"/>
                <a:ext cx="133000" cy="151775"/>
              </a:xfrm>
              <a:custGeom>
                <a:rect b="b" l="l" r="r" t="t"/>
                <a:pathLst>
                  <a:path extrusionOk="0" h="6071" w="5320">
                    <a:moveTo>
                      <a:pt x="5257" y="1"/>
                    </a:moveTo>
                    <a:cubicBezTo>
                      <a:pt x="4819" y="230"/>
                      <a:pt x="4422" y="543"/>
                      <a:pt x="4089" y="898"/>
                    </a:cubicBezTo>
                    <a:cubicBezTo>
                      <a:pt x="3713" y="1294"/>
                      <a:pt x="3379" y="1711"/>
                      <a:pt x="3087" y="2170"/>
                    </a:cubicBezTo>
                    <a:cubicBezTo>
                      <a:pt x="2816" y="2608"/>
                      <a:pt x="2670" y="3088"/>
                      <a:pt x="2462" y="3526"/>
                    </a:cubicBezTo>
                    <a:cubicBezTo>
                      <a:pt x="2211" y="4026"/>
                      <a:pt x="1878" y="4485"/>
                      <a:pt x="1502" y="4881"/>
                    </a:cubicBezTo>
                    <a:cubicBezTo>
                      <a:pt x="1064" y="5340"/>
                      <a:pt x="564" y="5716"/>
                      <a:pt x="1" y="6008"/>
                    </a:cubicBezTo>
                    <a:cubicBezTo>
                      <a:pt x="1" y="6008"/>
                      <a:pt x="42" y="6070"/>
                      <a:pt x="63" y="6070"/>
                    </a:cubicBezTo>
                    <a:cubicBezTo>
                      <a:pt x="1085" y="5570"/>
                      <a:pt x="1919" y="4777"/>
                      <a:pt x="2462" y="3797"/>
                    </a:cubicBezTo>
                    <a:cubicBezTo>
                      <a:pt x="2712" y="3338"/>
                      <a:pt x="2837" y="2858"/>
                      <a:pt x="3108" y="2420"/>
                    </a:cubicBezTo>
                    <a:cubicBezTo>
                      <a:pt x="3359" y="1961"/>
                      <a:pt x="3692" y="1523"/>
                      <a:pt x="4047" y="1148"/>
                    </a:cubicBezTo>
                    <a:cubicBezTo>
                      <a:pt x="4422" y="731"/>
                      <a:pt x="4860" y="355"/>
                      <a:pt x="5319" y="63"/>
                    </a:cubicBezTo>
                    <a:cubicBezTo>
                      <a:pt x="5319" y="63"/>
                      <a:pt x="5278" y="1"/>
                      <a:pt x="525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g3f7001d949e_0_3760"/>
              <p:cNvSpPr/>
              <p:nvPr/>
            </p:nvSpPr>
            <p:spPr>
              <a:xfrm>
                <a:off x="1335400" y="3109650"/>
                <a:ext cx="135800" cy="162350"/>
              </a:xfrm>
              <a:custGeom>
                <a:rect b="b" l="l" r="r" t="t"/>
                <a:pathLst>
                  <a:path extrusionOk="0" h="6494" w="5432">
                    <a:moveTo>
                      <a:pt x="5413" y="0"/>
                    </a:moveTo>
                    <a:cubicBezTo>
                      <a:pt x="5408" y="0"/>
                      <a:pt x="5402" y="3"/>
                      <a:pt x="5396" y="9"/>
                    </a:cubicBezTo>
                    <a:cubicBezTo>
                      <a:pt x="4311" y="405"/>
                      <a:pt x="3393" y="1135"/>
                      <a:pt x="2726" y="2074"/>
                    </a:cubicBezTo>
                    <a:cubicBezTo>
                      <a:pt x="2079" y="2971"/>
                      <a:pt x="1704" y="4014"/>
                      <a:pt x="1162" y="4973"/>
                    </a:cubicBezTo>
                    <a:cubicBezTo>
                      <a:pt x="870" y="5536"/>
                      <a:pt x="473" y="6058"/>
                      <a:pt x="14" y="6475"/>
                    </a:cubicBezTo>
                    <a:cubicBezTo>
                      <a:pt x="0" y="6489"/>
                      <a:pt x="0" y="6493"/>
                      <a:pt x="7" y="6493"/>
                    </a:cubicBezTo>
                    <a:cubicBezTo>
                      <a:pt x="21" y="6493"/>
                      <a:pt x="63" y="6475"/>
                      <a:pt x="77" y="6475"/>
                    </a:cubicBezTo>
                    <a:cubicBezTo>
                      <a:pt x="890" y="5787"/>
                      <a:pt x="1370" y="4848"/>
                      <a:pt x="1850" y="3889"/>
                    </a:cubicBezTo>
                    <a:cubicBezTo>
                      <a:pt x="2350" y="2867"/>
                      <a:pt x="2872" y="1865"/>
                      <a:pt x="3727" y="1094"/>
                    </a:cubicBezTo>
                    <a:cubicBezTo>
                      <a:pt x="4228" y="656"/>
                      <a:pt x="4791" y="301"/>
                      <a:pt x="5417" y="30"/>
                    </a:cubicBezTo>
                    <a:cubicBezTo>
                      <a:pt x="5431" y="15"/>
                      <a:pt x="5425" y="0"/>
                      <a:pt x="541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g3f7001d949e_0_3760"/>
              <p:cNvSpPr/>
              <p:nvPr/>
            </p:nvSpPr>
            <p:spPr>
              <a:xfrm>
                <a:off x="1443300" y="3120300"/>
                <a:ext cx="169875" cy="138200"/>
              </a:xfrm>
              <a:custGeom>
                <a:rect b="b" l="l" r="r" t="t"/>
                <a:pathLst>
                  <a:path extrusionOk="0" h="5528" w="6795">
                    <a:moveTo>
                      <a:pt x="6670" y="0"/>
                    </a:moveTo>
                    <a:cubicBezTo>
                      <a:pt x="6378" y="63"/>
                      <a:pt x="6086" y="146"/>
                      <a:pt x="5793" y="250"/>
                    </a:cubicBezTo>
                    <a:cubicBezTo>
                      <a:pt x="5543" y="334"/>
                      <a:pt x="5272" y="417"/>
                      <a:pt x="5022" y="522"/>
                    </a:cubicBezTo>
                    <a:cubicBezTo>
                      <a:pt x="4500" y="688"/>
                      <a:pt x="4000" y="960"/>
                      <a:pt x="3562" y="1293"/>
                    </a:cubicBezTo>
                    <a:cubicBezTo>
                      <a:pt x="2581" y="2086"/>
                      <a:pt x="2206" y="3275"/>
                      <a:pt x="1518" y="4255"/>
                    </a:cubicBezTo>
                    <a:cubicBezTo>
                      <a:pt x="1163" y="4818"/>
                      <a:pt x="642" y="5256"/>
                      <a:pt x="37" y="5507"/>
                    </a:cubicBezTo>
                    <a:cubicBezTo>
                      <a:pt x="0" y="5507"/>
                      <a:pt x="76" y="5523"/>
                      <a:pt x="123" y="5527"/>
                    </a:cubicBezTo>
                    <a:lnTo>
                      <a:pt x="123" y="5527"/>
                    </a:lnTo>
                    <a:cubicBezTo>
                      <a:pt x="1268" y="5150"/>
                      <a:pt x="1873" y="4046"/>
                      <a:pt x="2415" y="3066"/>
                    </a:cubicBezTo>
                    <a:cubicBezTo>
                      <a:pt x="2707" y="2482"/>
                      <a:pt x="3082" y="1961"/>
                      <a:pt x="3541" y="1502"/>
                    </a:cubicBezTo>
                    <a:cubicBezTo>
                      <a:pt x="3958" y="1126"/>
                      <a:pt x="4438" y="834"/>
                      <a:pt x="4959" y="647"/>
                    </a:cubicBezTo>
                    <a:cubicBezTo>
                      <a:pt x="5251" y="522"/>
                      <a:pt x="5564" y="417"/>
                      <a:pt x="5898" y="313"/>
                    </a:cubicBezTo>
                    <a:cubicBezTo>
                      <a:pt x="6190" y="250"/>
                      <a:pt x="6503" y="146"/>
                      <a:pt x="6795" y="21"/>
                    </a:cubicBezTo>
                    <a:cubicBezTo>
                      <a:pt x="6753" y="0"/>
                      <a:pt x="6711" y="0"/>
                      <a:pt x="6670" y="0"/>
                    </a:cubicBezTo>
                    <a:close/>
                    <a:moveTo>
                      <a:pt x="123" y="5527"/>
                    </a:moveTo>
                    <a:lnTo>
                      <a:pt x="123" y="5527"/>
                    </a:lnTo>
                    <a:cubicBezTo>
                      <a:pt x="122" y="5527"/>
                      <a:pt x="121" y="5527"/>
                      <a:pt x="120" y="5527"/>
                    </a:cubicBezTo>
                    <a:lnTo>
                      <a:pt x="141" y="5527"/>
                    </a:lnTo>
                    <a:cubicBezTo>
                      <a:pt x="136" y="5527"/>
                      <a:pt x="130" y="5527"/>
                      <a:pt x="123" y="552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g3f7001d949e_0_3760"/>
              <p:cNvSpPr/>
              <p:nvPr/>
            </p:nvSpPr>
            <p:spPr>
              <a:xfrm>
                <a:off x="1519300" y="3258475"/>
                <a:ext cx="174175" cy="118250"/>
              </a:xfrm>
              <a:custGeom>
                <a:rect b="b" l="l" r="r" t="t"/>
                <a:pathLst>
                  <a:path extrusionOk="0" h="4730" w="6967">
                    <a:moveTo>
                      <a:pt x="125" y="0"/>
                    </a:moveTo>
                    <a:cubicBezTo>
                      <a:pt x="84" y="0"/>
                      <a:pt x="21" y="63"/>
                      <a:pt x="0" y="63"/>
                    </a:cubicBezTo>
                    <a:cubicBezTo>
                      <a:pt x="1168" y="84"/>
                      <a:pt x="2128" y="939"/>
                      <a:pt x="2858" y="1752"/>
                    </a:cubicBezTo>
                    <a:cubicBezTo>
                      <a:pt x="3588" y="2587"/>
                      <a:pt x="4172" y="3588"/>
                      <a:pt x="5110" y="4193"/>
                    </a:cubicBezTo>
                    <a:cubicBezTo>
                      <a:pt x="5531" y="4485"/>
                      <a:pt x="6095" y="4729"/>
                      <a:pt x="6607" y="4729"/>
                    </a:cubicBezTo>
                    <a:cubicBezTo>
                      <a:pt x="6680" y="4729"/>
                      <a:pt x="6751" y="4725"/>
                      <a:pt x="6821" y="4714"/>
                    </a:cubicBezTo>
                    <a:cubicBezTo>
                      <a:pt x="6883" y="4693"/>
                      <a:pt x="6925" y="4672"/>
                      <a:pt x="6967" y="4631"/>
                    </a:cubicBezTo>
                    <a:cubicBezTo>
                      <a:pt x="6862" y="4589"/>
                      <a:pt x="6758" y="4568"/>
                      <a:pt x="6654" y="4568"/>
                    </a:cubicBezTo>
                    <a:cubicBezTo>
                      <a:pt x="6487" y="4547"/>
                      <a:pt x="6341" y="4526"/>
                      <a:pt x="6174" y="4464"/>
                    </a:cubicBezTo>
                    <a:cubicBezTo>
                      <a:pt x="5945" y="4380"/>
                      <a:pt x="5715" y="4276"/>
                      <a:pt x="5507" y="4151"/>
                    </a:cubicBezTo>
                    <a:cubicBezTo>
                      <a:pt x="5048" y="3859"/>
                      <a:pt x="4652" y="3504"/>
                      <a:pt x="4318" y="3087"/>
                    </a:cubicBezTo>
                    <a:cubicBezTo>
                      <a:pt x="3546" y="2211"/>
                      <a:pt x="2899" y="1210"/>
                      <a:pt x="1919" y="543"/>
                    </a:cubicBezTo>
                    <a:cubicBezTo>
                      <a:pt x="1398" y="188"/>
                      <a:pt x="751" y="0"/>
                      <a:pt x="12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g3f7001d949e_0_3760"/>
              <p:cNvSpPr/>
              <p:nvPr/>
            </p:nvSpPr>
            <p:spPr>
              <a:xfrm>
                <a:off x="1402025" y="3268300"/>
                <a:ext cx="169450" cy="144025"/>
              </a:xfrm>
              <a:custGeom>
                <a:rect b="b" l="l" r="r" t="t"/>
                <a:pathLst>
                  <a:path extrusionOk="0" h="5761" w="6778">
                    <a:moveTo>
                      <a:pt x="128" y="0"/>
                    </a:moveTo>
                    <a:cubicBezTo>
                      <a:pt x="81" y="0"/>
                      <a:pt x="1" y="66"/>
                      <a:pt x="19" y="66"/>
                    </a:cubicBezTo>
                    <a:lnTo>
                      <a:pt x="19" y="87"/>
                    </a:lnTo>
                    <a:cubicBezTo>
                      <a:pt x="2188" y="1130"/>
                      <a:pt x="3044" y="3633"/>
                      <a:pt x="4921" y="5010"/>
                    </a:cubicBezTo>
                    <a:cubicBezTo>
                      <a:pt x="5421" y="5406"/>
                      <a:pt x="6026" y="5656"/>
                      <a:pt x="6673" y="5760"/>
                    </a:cubicBezTo>
                    <a:cubicBezTo>
                      <a:pt x="6714" y="5740"/>
                      <a:pt x="6756" y="5719"/>
                      <a:pt x="6777" y="5677"/>
                    </a:cubicBezTo>
                    <a:cubicBezTo>
                      <a:pt x="6235" y="5552"/>
                      <a:pt x="5713" y="5322"/>
                      <a:pt x="5234" y="5010"/>
                    </a:cubicBezTo>
                    <a:cubicBezTo>
                      <a:pt x="4754" y="4676"/>
                      <a:pt x="4316" y="4279"/>
                      <a:pt x="3940" y="3821"/>
                    </a:cubicBezTo>
                    <a:cubicBezTo>
                      <a:pt x="3148" y="2945"/>
                      <a:pt x="2543" y="1943"/>
                      <a:pt x="1709" y="1109"/>
                    </a:cubicBezTo>
                    <a:cubicBezTo>
                      <a:pt x="1250" y="650"/>
                      <a:pt x="728" y="275"/>
                      <a:pt x="144" y="4"/>
                    </a:cubicBezTo>
                    <a:cubicBezTo>
                      <a:pt x="140" y="1"/>
                      <a:pt x="134" y="0"/>
                      <a:pt x="12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g3f7001d949e_0_3760"/>
              <p:cNvSpPr/>
              <p:nvPr/>
            </p:nvSpPr>
            <p:spPr>
              <a:xfrm>
                <a:off x="1285175" y="3296200"/>
                <a:ext cx="141850" cy="139500"/>
              </a:xfrm>
              <a:custGeom>
                <a:rect b="b" l="l" r="r" t="t"/>
                <a:pathLst>
                  <a:path extrusionOk="0" h="5580" w="5674">
                    <a:moveTo>
                      <a:pt x="11" y="0"/>
                    </a:moveTo>
                    <a:cubicBezTo>
                      <a:pt x="1" y="0"/>
                      <a:pt x="14" y="10"/>
                      <a:pt x="63" y="35"/>
                    </a:cubicBezTo>
                    <a:lnTo>
                      <a:pt x="63" y="14"/>
                    </a:lnTo>
                    <a:cubicBezTo>
                      <a:pt x="37" y="5"/>
                      <a:pt x="18" y="0"/>
                      <a:pt x="11" y="0"/>
                    </a:cubicBezTo>
                    <a:close/>
                    <a:moveTo>
                      <a:pt x="63" y="14"/>
                    </a:moveTo>
                    <a:cubicBezTo>
                      <a:pt x="82" y="22"/>
                      <a:pt x="101" y="29"/>
                      <a:pt x="120" y="37"/>
                    </a:cubicBezTo>
                    <a:lnTo>
                      <a:pt x="120" y="37"/>
                    </a:lnTo>
                    <a:cubicBezTo>
                      <a:pt x="101" y="29"/>
                      <a:pt x="82" y="21"/>
                      <a:pt x="63" y="14"/>
                    </a:cubicBezTo>
                    <a:close/>
                    <a:moveTo>
                      <a:pt x="120" y="37"/>
                    </a:moveTo>
                    <a:cubicBezTo>
                      <a:pt x="1168" y="473"/>
                      <a:pt x="1740" y="1638"/>
                      <a:pt x="2211" y="2621"/>
                    </a:cubicBezTo>
                    <a:cubicBezTo>
                      <a:pt x="2670" y="3602"/>
                      <a:pt x="3191" y="4686"/>
                      <a:pt x="4213" y="5228"/>
                    </a:cubicBezTo>
                    <a:cubicBezTo>
                      <a:pt x="4553" y="5466"/>
                      <a:pt x="4962" y="5580"/>
                      <a:pt x="5384" y="5580"/>
                    </a:cubicBezTo>
                    <a:cubicBezTo>
                      <a:pt x="5480" y="5580"/>
                      <a:pt x="5577" y="5574"/>
                      <a:pt x="5673" y="5562"/>
                    </a:cubicBezTo>
                    <a:cubicBezTo>
                      <a:pt x="5673" y="5562"/>
                      <a:pt x="5597" y="5516"/>
                      <a:pt x="5562" y="5516"/>
                    </a:cubicBezTo>
                    <a:cubicBezTo>
                      <a:pt x="5556" y="5516"/>
                      <a:pt x="5551" y="5517"/>
                      <a:pt x="5548" y="5520"/>
                    </a:cubicBezTo>
                    <a:cubicBezTo>
                      <a:pt x="5496" y="5524"/>
                      <a:pt x="5444" y="5526"/>
                      <a:pt x="5392" y="5526"/>
                    </a:cubicBezTo>
                    <a:cubicBezTo>
                      <a:pt x="5132" y="5526"/>
                      <a:pt x="4874" y="5482"/>
                      <a:pt x="4631" y="5395"/>
                    </a:cubicBezTo>
                    <a:cubicBezTo>
                      <a:pt x="4339" y="5291"/>
                      <a:pt x="4088" y="5124"/>
                      <a:pt x="3880" y="4936"/>
                    </a:cubicBezTo>
                    <a:cubicBezTo>
                      <a:pt x="3463" y="4561"/>
                      <a:pt x="3129" y="4123"/>
                      <a:pt x="2879" y="3622"/>
                    </a:cubicBezTo>
                    <a:cubicBezTo>
                      <a:pt x="2378" y="2705"/>
                      <a:pt x="2023" y="1662"/>
                      <a:pt x="1293" y="869"/>
                    </a:cubicBezTo>
                    <a:cubicBezTo>
                      <a:pt x="973" y="489"/>
                      <a:pt x="576" y="224"/>
                      <a:pt x="120" y="3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g3f7001d949e_0_3760"/>
              <p:cNvSpPr/>
              <p:nvPr/>
            </p:nvSpPr>
            <p:spPr>
              <a:xfrm>
                <a:off x="1173575" y="3328875"/>
                <a:ext cx="109525" cy="85525"/>
              </a:xfrm>
              <a:custGeom>
                <a:rect b="b" l="l" r="r" t="t"/>
                <a:pathLst>
                  <a:path extrusionOk="0" h="3421" w="4381">
                    <a:moveTo>
                      <a:pt x="84" y="0"/>
                    </a:moveTo>
                    <a:lnTo>
                      <a:pt x="1" y="104"/>
                    </a:lnTo>
                    <a:cubicBezTo>
                      <a:pt x="710" y="647"/>
                      <a:pt x="1440" y="1189"/>
                      <a:pt x="2149" y="1752"/>
                    </a:cubicBezTo>
                    <a:cubicBezTo>
                      <a:pt x="2504" y="2023"/>
                      <a:pt x="2858" y="2295"/>
                      <a:pt x="3213" y="2566"/>
                    </a:cubicBezTo>
                    <a:lnTo>
                      <a:pt x="3734" y="3004"/>
                    </a:lnTo>
                    <a:cubicBezTo>
                      <a:pt x="3901" y="3150"/>
                      <a:pt x="4089" y="3296"/>
                      <a:pt x="4276" y="3421"/>
                    </a:cubicBezTo>
                    <a:cubicBezTo>
                      <a:pt x="4276" y="3421"/>
                      <a:pt x="4381" y="3317"/>
                      <a:pt x="4381" y="3296"/>
                    </a:cubicBezTo>
                    <a:cubicBezTo>
                      <a:pt x="4235" y="3129"/>
                      <a:pt x="4068" y="2983"/>
                      <a:pt x="3880" y="2837"/>
                    </a:cubicBezTo>
                    <a:cubicBezTo>
                      <a:pt x="3692" y="2691"/>
                      <a:pt x="3526" y="2545"/>
                      <a:pt x="3338" y="2420"/>
                    </a:cubicBezTo>
                    <a:cubicBezTo>
                      <a:pt x="3004" y="2128"/>
                      <a:pt x="2650" y="1856"/>
                      <a:pt x="2295" y="1585"/>
                    </a:cubicBezTo>
                    <a:cubicBezTo>
                      <a:pt x="1586" y="1043"/>
                      <a:pt x="835" y="501"/>
                      <a:pt x="8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g3f7001d949e_0_3760"/>
              <p:cNvSpPr/>
              <p:nvPr/>
            </p:nvSpPr>
            <p:spPr>
              <a:xfrm>
                <a:off x="911825" y="4045850"/>
                <a:ext cx="330600" cy="78725"/>
              </a:xfrm>
              <a:custGeom>
                <a:rect b="b" l="l" r="r" t="t"/>
                <a:pathLst>
                  <a:path extrusionOk="0" h="3149" w="13224">
                    <a:moveTo>
                      <a:pt x="13099" y="0"/>
                    </a:moveTo>
                    <a:lnTo>
                      <a:pt x="125" y="438"/>
                    </a:lnTo>
                    <a:cubicBezTo>
                      <a:pt x="146" y="1127"/>
                      <a:pt x="0" y="1711"/>
                      <a:pt x="146" y="2399"/>
                    </a:cubicBezTo>
                    <a:cubicBezTo>
                      <a:pt x="209" y="2628"/>
                      <a:pt x="2169" y="2879"/>
                      <a:pt x="2440" y="2920"/>
                    </a:cubicBezTo>
                    <a:cubicBezTo>
                      <a:pt x="3275" y="3045"/>
                      <a:pt x="4130" y="3129"/>
                      <a:pt x="4985" y="3129"/>
                    </a:cubicBezTo>
                    <a:cubicBezTo>
                      <a:pt x="5626" y="3139"/>
                      <a:pt x="6266" y="3148"/>
                      <a:pt x="6906" y="3148"/>
                    </a:cubicBezTo>
                    <a:cubicBezTo>
                      <a:pt x="8869" y="3148"/>
                      <a:pt x="10825" y="3063"/>
                      <a:pt x="12744" y="2670"/>
                    </a:cubicBezTo>
                    <a:cubicBezTo>
                      <a:pt x="13224" y="2587"/>
                      <a:pt x="13057" y="2128"/>
                      <a:pt x="13057" y="1752"/>
                    </a:cubicBezTo>
                    <a:cubicBezTo>
                      <a:pt x="13078" y="1168"/>
                      <a:pt x="13099" y="584"/>
                      <a:pt x="1309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g3f7001d949e_0_3760"/>
              <p:cNvSpPr/>
              <p:nvPr/>
            </p:nvSpPr>
            <p:spPr>
              <a:xfrm>
                <a:off x="653700" y="3549450"/>
                <a:ext cx="850500" cy="551275"/>
              </a:xfrm>
              <a:custGeom>
                <a:rect b="b" l="l" r="r" t="t"/>
                <a:pathLst>
                  <a:path extrusionOk="0" h="22051" w="34020">
                    <a:moveTo>
                      <a:pt x="29583" y="0"/>
                    </a:moveTo>
                    <a:cubicBezTo>
                      <a:pt x="28943" y="0"/>
                      <a:pt x="28276" y="104"/>
                      <a:pt x="27720" y="104"/>
                    </a:cubicBezTo>
                    <a:lnTo>
                      <a:pt x="4589" y="125"/>
                    </a:lnTo>
                    <a:cubicBezTo>
                      <a:pt x="3943" y="125"/>
                      <a:pt x="3254" y="146"/>
                      <a:pt x="2754" y="542"/>
                    </a:cubicBezTo>
                    <a:cubicBezTo>
                      <a:pt x="1356" y="1668"/>
                      <a:pt x="3672" y="2315"/>
                      <a:pt x="3567" y="3379"/>
                    </a:cubicBezTo>
                    <a:cubicBezTo>
                      <a:pt x="3505" y="3921"/>
                      <a:pt x="2274" y="4922"/>
                      <a:pt x="1940" y="5423"/>
                    </a:cubicBezTo>
                    <a:cubicBezTo>
                      <a:pt x="918" y="6945"/>
                      <a:pt x="313" y="8697"/>
                      <a:pt x="167" y="10533"/>
                    </a:cubicBezTo>
                    <a:cubicBezTo>
                      <a:pt x="147" y="10637"/>
                      <a:pt x="147" y="10742"/>
                      <a:pt x="147" y="10846"/>
                    </a:cubicBezTo>
                    <a:cubicBezTo>
                      <a:pt x="1" y="15163"/>
                      <a:pt x="3004" y="18438"/>
                      <a:pt x="6821" y="20127"/>
                    </a:cubicBezTo>
                    <a:cubicBezTo>
                      <a:pt x="9866" y="21483"/>
                      <a:pt x="13349" y="22005"/>
                      <a:pt x="16666" y="22046"/>
                    </a:cubicBezTo>
                    <a:cubicBezTo>
                      <a:pt x="16841" y="22049"/>
                      <a:pt x="17018" y="22050"/>
                      <a:pt x="17199" y="22050"/>
                    </a:cubicBezTo>
                    <a:cubicBezTo>
                      <a:pt x="19840" y="22050"/>
                      <a:pt x="23061" y="21753"/>
                      <a:pt x="25989" y="20816"/>
                    </a:cubicBezTo>
                    <a:cubicBezTo>
                      <a:pt x="29639" y="19669"/>
                      <a:pt x="32810" y="17478"/>
                      <a:pt x="33748" y="13662"/>
                    </a:cubicBezTo>
                    <a:cubicBezTo>
                      <a:pt x="33936" y="12890"/>
                      <a:pt x="34019" y="12076"/>
                      <a:pt x="34019" y="11284"/>
                    </a:cubicBezTo>
                    <a:cubicBezTo>
                      <a:pt x="34019" y="9386"/>
                      <a:pt x="33498" y="7529"/>
                      <a:pt x="32518" y="5903"/>
                    </a:cubicBezTo>
                    <a:cubicBezTo>
                      <a:pt x="32121" y="5256"/>
                      <a:pt x="30390" y="3525"/>
                      <a:pt x="30640" y="2753"/>
                    </a:cubicBezTo>
                    <a:cubicBezTo>
                      <a:pt x="30912" y="1981"/>
                      <a:pt x="31934" y="2127"/>
                      <a:pt x="31746" y="1126"/>
                    </a:cubicBezTo>
                    <a:cubicBezTo>
                      <a:pt x="31662" y="542"/>
                      <a:pt x="31183" y="375"/>
                      <a:pt x="30703" y="167"/>
                    </a:cubicBezTo>
                    <a:cubicBezTo>
                      <a:pt x="30361" y="40"/>
                      <a:pt x="29977" y="0"/>
                      <a:pt x="2958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g3f7001d949e_0_3760"/>
              <p:cNvSpPr/>
              <p:nvPr/>
            </p:nvSpPr>
            <p:spPr>
              <a:xfrm>
                <a:off x="656825" y="3549450"/>
                <a:ext cx="847375" cy="388125"/>
              </a:xfrm>
              <a:custGeom>
                <a:rect b="b" l="l" r="r" t="t"/>
                <a:pathLst>
                  <a:path extrusionOk="0" h="15525" w="33895">
                    <a:moveTo>
                      <a:pt x="29453" y="0"/>
                    </a:moveTo>
                    <a:cubicBezTo>
                      <a:pt x="28808" y="0"/>
                      <a:pt x="28138" y="104"/>
                      <a:pt x="27595" y="104"/>
                    </a:cubicBezTo>
                    <a:lnTo>
                      <a:pt x="4443" y="125"/>
                    </a:lnTo>
                    <a:cubicBezTo>
                      <a:pt x="3818" y="125"/>
                      <a:pt x="3129" y="146"/>
                      <a:pt x="2629" y="542"/>
                    </a:cubicBezTo>
                    <a:cubicBezTo>
                      <a:pt x="1210" y="1668"/>
                      <a:pt x="3547" y="2315"/>
                      <a:pt x="3421" y="3379"/>
                    </a:cubicBezTo>
                    <a:cubicBezTo>
                      <a:pt x="3380" y="3921"/>
                      <a:pt x="2149" y="4922"/>
                      <a:pt x="1815" y="5423"/>
                    </a:cubicBezTo>
                    <a:cubicBezTo>
                      <a:pt x="772" y="6945"/>
                      <a:pt x="168" y="8697"/>
                      <a:pt x="22" y="10533"/>
                    </a:cubicBezTo>
                    <a:cubicBezTo>
                      <a:pt x="1" y="10637"/>
                      <a:pt x="1" y="10742"/>
                      <a:pt x="1" y="10846"/>
                    </a:cubicBezTo>
                    <a:cubicBezTo>
                      <a:pt x="1148" y="11722"/>
                      <a:pt x="2378" y="12473"/>
                      <a:pt x="3693" y="13036"/>
                    </a:cubicBezTo>
                    <a:cubicBezTo>
                      <a:pt x="7655" y="14788"/>
                      <a:pt x="12119" y="15455"/>
                      <a:pt x="16416" y="15518"/>
                    </a:cubicBezTo>
                    <a:cubicBezTo>
                      <a:pt x="16667" y="15522"/>
                      <a:pt x="16924" y="15525"/>
                      <a:pt x="17185" y="15525"/>
                    </a:cubicBezTo>
                    <a:cubicBezTo>
                      <a:pt x="20561" y="15525"/>
                      <a:pt x="24693" y="15133"/>
                      <a:pt x="28430" y="13933"/>
                    </a:cubicBezTo>
                    <a:cubicBezTo>
                      <a:pt x="30369" y="13349"/>
                      <a:pt x="32226" y="12452"/>
                      <a:pt x="33894" y="11284"/>
                    </a:cubicBezTo>
                    <a:cubicBezTo>
                      <a:pt x="33894" y="9386"/>
                      <a:pt x="33373" y="7529"/>
                      <a:pt x="32393" y="5903"/>
                    </a:cubicBezTo>
                    <a:cubicBezTo>
                      <a:pt x="31996" y="5256"/>
                      <a:pt x="30244" y="3525"/>
                      <a:pt x="30515" y="2753"/>
                    </a:cubicBezTo>
                    <a:cubicBezTo>
                      <a:pt x="30766" y="1981"/>
                      <a:pt x="31788" y="2127"/>
                      <a:pt x="31621" y="1126"/>
                    </a:cubicBezTo>
                    <a:cubicBezTo>
                      <a:pt x="31517" y="542"/>
                      <a:pt x="31058" y="375"/>
                      <a:pt x="30578" y="167"/>
                    </a:cubicBezTo>
                    <a:cubicBezTo>
                      <a:pt x="30236" y="40"/>
                      <a:pt x="29849" y="0"/>
                      <a:pt x="2945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g3f7001d949e_0_3760"/>
              <p:cNvSpPr/>
              <p:nvPr/>
            </p:nvSpPr>
            <p:spPr>
              <a:xfrm>
                <a:off x="690725" y="3549575"/>
                <a:ext cx="822325" cy="551150"/>
              </a:xfrm>
              <a:custGeom>
                <a:rect b="b" l="l" r="r" t="t"/>
                <a:pathLst>
                  <a:path extrusionOk="0" h="22046" w="32893">
                    <a:moveTo>
                      <a:pt x="28087" y="0"/>
                    </a:moveTo>
                    <a:cubicBezTo>
                      <a:pt x="27459" y="0"/>
                      <a:pt x="26803" y="99"/>
                      <a:pt x="26260" y="99"/>
                    </a:cubicBezTo>
                    <a:lnTo>
                      <a:pt x="24049" y="99"/>
                    </a:lnTo>
                    <a:cubicBezTo>
                      <a:pt x="24383" y="516"/>
                      <a:pt x="24717" y="913"/>
                      <a:pt x="24863" y="1142"/>
                    </a:cubicBezTo>
                    <a:cubicBezTo>
                      <a:pt x="26260" y="3457"/>
                      <a:pt x="26698" y="6252"/>
                      <a:pt x="26073" y="8901"/>
                    </a:cubicBezTo>
                    <a:cubicBezTo>
                      <a:pt x="25155" y="12718"/>
                      <a:pt x="21964" y="14887"/>
                      <a:pt x="18313" y="16055"/>
                    </a:cubicBezTo>
                    <a:cubicBezTo>
                      <a:pt x="15385" y="16992"/>
                      <a:pt x="12164" y="17290"/>
                      <a:pt x="9523" y="17290"/>
                    </a:cubicBezTo>
                    <a:cubicBezTo>
                      <a:pt x="9343" y="17290"/>
                      <a:pt x="9165" y="17288"/>
                      <a:pt x="8990" y="17286"/>
                    </a:cubicBezTo>
                    <a:cubicBezTo>
                      <a:pt x="5966" y="17223"/>
                      <a:pt x="2837" y="16785"/>
                      <a:pt x="0" y="15701"/>
                    </a:cubicBezTo>
                    <a:lnTo>
                      <a:pt x="0" y="15701"/>
                    </a:lnTo>
                    <a:cubicBezTo>
                      <a:pt x="1210" y="17640"/>
                      <a:pt x="3129" y="19142"/>
                      <a:pt x="5340" y="20102"/>
                    </a:cubicBezTo>
                    <a:cubicBezTo>
                      <a:pt x="8406" y="21457"/>
                      <a:pt x="11868" y="21979"/>
                      <a:pt x="15185" y="22041"/>
                    </a:cubicBezTo>
                    <a:cubicBezTo>
                      <a:pt x="15350" y="22044"/>
                      <a:pt x="15518" y="22045"/>
                      <a:pt x="15689" y="22045"/>
                    </a:cubicBezTo>
                    <a:cubicBezTo>
                      <a:pt x="18338" y="22045"/>
                      <a:pt x="21589" y="21732"/>
                      <a:pt x="24508" y="20811"/>
                    </a:cubicBezTo>
                    <a:cubicBezTo>
                      <a:pt x="28158" y="19643"/>
                      <a:pt x="31350" y="17473"/>
                      <a:pt x="32267" y="13657"/>
                    </a:cubicBezTo>
                    <a:cubicBezTo>
                      <a:pt x="32893" y="11008"/>
                      <a:pt x="32455" y="8234"/>
                      <a:pt x="31058" y="5898"/>
                    </a:cubicBezTo>
                    <a:cubicBezTo>
                      <a:pt x="30661" y="5251"/>
                      <a:pt x="28930" y="3541"/>
                      <a:pt x="29180" y="2769"/>
                    </a:cubicBezTo>
                    <a:cubicBezTo>
                      <a:pt x="29410" y="1976"/>
                      <a:pt x="30453" y="2122"/>
                      <a:pt x="30286" y="1121"/>
                    </a:cubicBezTo>
                    <a:cubicBezTo>
                      <a:pt x="30181" y="537"/>
                      <a:pt x="29702" y="370"/>
                      <a:pt x="29243" y="183"/>
                    </a:cubicBezTo>
                    <a:cubicBezTo>
                      <a:pt x="28897" y="42"/>
                      <a:pt x="28498" y="0"/>
                      <a:pt x="2808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g3f7001d949e_0_3760"/>
              <p:cNvSpPr/>
              <p:nvPr/>
            </p:nvSpPr>
            <p:spPr>
              <a:xfrm>
                <a:off x="717100" y="3546300"/>
                <a:ext cx="540975" cy="31850"/>
              </a:xfrm>
              <a:custGeom>
                <a:rect b="b" l="l" r="r" t="t"/>
                <a:pathLst>
                  <a:path extrusionOk="0" h="1274" w="21639">
                    <a:moveTo>
                      <a:pt x="8477" y="1"/>
                    </a:moveTo>
                    <a:cubicBezTo>
                      <a:pt x="6830" y="1"/>
                      <a:pt x="5182" y="22"/>
                      <a:pt x="3555" y="42"/>
                    </a:cubicBezTo>
                    <a:cubicBezTo>
                      <a:pt x="3313" y="42"/>
                      <a:pt x="3059" y="37"/>
                      <a:pt x="2800" y="37"/>
                    </a:cubicBezTo>
                    <a:cubicBezTo>
                      <a:pt x="1828" y="37"/>
                      <a:pt x="789" y="115"/>
                      <a:pt x="113" y="856"/>
                    </a:cubicBezTo>
                    <a:cubicBezTo>
                      <a:pt x="0" y="969"/>
                      <a:pt x="100" y="1132"/>
                      <a:pt x="228" y="1132"/>
                    </a:cubicBezTo>
                    <a:cubicBezTo>
                      <a:pt x="266" y="1132"/>
                      <a:pt x="305" y="1118"/>
                      <a:pt x="343" y="1085"/>
                    </a:cubicBezTo>
                    <a:cubicBezTo>
                      <a:pt x="781" y="710"/>
                      <a:pt x="1386" y="647"/>
                      <a:pt x="1949" y="626"/>
                    </a:cubicBezTo>
                    <a:cubicBezTo>
                      <a:pt x="2056" y="623"/>
                      <a:pt x="2163" y="621"/>
                      <a:pt x="2270" y="621"/>
                    </a:cubicBezTo>
                    <a:cubicBezTo>
                      <a:pt x="2747" y="621"/>
                      <a:pt x="3224" y="655"/>
                      <a:pt x="3701" y="689"/>
                    </a:cubicBezTo>
                    <a:cubicBezTo>
                      <a:pt x="5161" y="731"/>
                      <a:pt x="6621" y="793"/>
                      <a:pt x="8102" y="856"/>
                    </a:cubicBezTo>
                    <a:cubicBezTo>
                      <a:pt x="11168" y="981"/>
                      <a:pt x="14213" y="1085"/>
                      <a:pt x="17279" y="1210"/>
                    </a:cubicBezTo>
                    <a:cubicBezTo>
                      <a:pt x="18030" y="1231"/>
                      <a:pt x="18802" y="1252"/>
                      <a:pt x="19553" y="1273"/>
                    </a:cubicBezTo>
                    <a:lnTo>
                      <a:pt x="20617" y="1273"/>
                    </a:lnTo>
                    <a:cubicBezTo>
                      <a:pt x="21013" y="1273"/>
                      <a:pt x="21472" y="1273"/>
                      <a:pt x="21597" y="793"/>
                    </a:cubicBezTo>
                    <a:cubicBezTo>
                      <a:pt x="21639" y="480"/>
                      <a:pt x="21451" y="168"/>
                      <a:pt x="21117" y="84"/>
                    </a:cubicBezTo>
                    <a:cubicBezTo>
                      <a:pt x="20973" y="42"/>
                      <a:pt x="20809" y="30"/>
                      <a:pt x="20639" y="30"/>
                    </a:cubicBezTo>
                    <a:cubicBezTo>
                      <a:pt x="20441" y="30"/>
                      <a:pt x="20235" y="46"/>
                      <a:pt x="20047" y="46"/>
                    </a:cubicBezTo>
                    <a:cubicBezTo>
                      <a:pt x="19999" y="46"/>
                      <a:pt x="19953" y="45"/>
                      <a:pt x="19907" y="42"/>
                    </a:cubicBezTo>
                    <a:cubicBezTo>
                      <a:pt x="19157" y="42"/>
                      <a:pt x="18385" y="22"/>
                      <a:pt x="17634" y="22"/>
                    </a:cubicBezTo>
                    <a:lnTo>
                      <a:pt x="8477" y="1"/>
                    </a:lnTo>
                    <a:close/>
                  </a:path>
                </a:pathLst>
              </a:custGeom>
              <a:solidFill>
                <a:srgbClr val="EFC08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g3f7001d949e_0_3760"/>
              <p:cNvSpPr/>
              <p:nvPr/>
            </p:nvSpPr>
            <p:spPr>
              <a:xfrm>
                <a:off x="1265875" y="3547875"/>
                <a:ext cx="59475" cy="26625"/>
              </a:xfrm>
              <a:custGeom>
                <a:rect b="b" l="l" r="r" t="t"/>
                <a:pathLst>
                  <a:path extrusionOk="0" h="1065" w="2379">
                    <a:moveTo>
                      <a:pt x="1857" y="0"/>
                    </a:moveTo>
                    <a:cubicBezTo>
                      <a:pt x="1732" y="0"/>
                      <a:pt x="1606" y="0"/>
                      <a:pt x="1481" y="21"/>
                    </a:cubicBezTo>
                    <a:lnTo>
                      <a:pt x="1148" y="63"/>
                    </a:lnTo>
                    <a:cubicBezTo>
                      <a:pt x="981" y="63"/>
                      <a:pt x="835" y="84"/>
                      <a:pt x="689" y="105"/>
                    </a:cubicBezTo>
                    <a:cubicBezTo>
                      <a:pt x="543" y="146"/>
                      <a:pt x="418" y="209"/>
                      <a:pt x="292" y="271"/>
                    </a:cubicBezTo>
                    <a:cubicBezTo>
                      <a:pt x="0" y="459"/>
                      <a:pt x="63" y="876"/>
                      <a:pt x="397" y="981"/>
                    </a:cubicBezTo>
                    <a:cubicBezTo>
                      <a:pt x="522" y="1022"/>
                      <a:pt x="668" y="1064"/>
                      <a:pt x="814" y="1064"/>
                    </a:cubicBezTo>
                    <a:cubicBezTo>
                      <a:pt x="939" y="1064"/>
                      <a:pt x="1043" y="1064"/>
                      <a:pt x="1168" y="1043"/>
                    </a:cubicBezTo>
                    <a:lnTo>
                      <a:pt x="1523" y="1022"/>
                    </a:lnTo>
                    <a:cubicBezTo>
                      <a:pt x="1669" y="1022"/>
                      <a:pt x="1836" y="1001"/>
                      <a:pt x="1982" y="960"/>
                    </a:cubicBezTo>
                    <a:cubicBezTo>
                      <a:pt x="2211" y="897"/>
                      <a:pt x="2378" y="668"/>
                      <a:pt x="2337" y="417"/>
                    </a:cubicBezTo>
                    <a:cubicBezTo>
                      <a:pt x="2295" y="188"/>
                      <a:pt x="2086" y="0"/>
                      <a:pt x="1857" y="0"/>
                    </a:cubicBezTo>
                    <a:close/>
                  </a:path>
                </a:pathLst>
              </a:custGeom>
              <a:solidFill>
                <a:srgbClr val="EFC08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g3f7001d949e_0_3760"/>
              <p:cNvSpPr/>
              <p:nvPr/>
            </p:nvSpPr>
            <p:spPr>
              <a:xfrm>
                <a:off x="700804" y="3724050"/>
                <a:ext cx="74225" cy="236075"/>
              </a:xfrm>
              <a:custGeom>
                <a:rect b="b" l="l" r="r" t="t"/>
                <a:pathLst>
                  <a:path extrusionOk="0" h="9443" w="2969">
                    <a:moveTo>
                      <a:pt x="2240" y="1"/>
                    </a:moveTo>
                    <a:cubicBezTo>
                      <a:pt x="2159" y="1"/>
                      <a:pt x="2078" y="21"/>
                      <a:pt x="2003" y="66"/>
                    </a:cubicBezTo>
                    <a:cubicBezTo>
                      <a:pt x="1293" y="483"/>
                      <a:pt x="772" y="1317"/>
                      <a:pt x="480" y="2068"/>
                    </a:cubicBezTo>
                    <a:cubicBezTo>
                      <a:pt x="188" y="2819"/>
                      <a:pt x="21" y="3632"/>
                      <a:pt x="21" y="4467"/>
                    </a:cubicBezTo>
                    <a:cubicBezTo>
                      <a:pt x="0" y="5301"/>
                      <a:pt x="125" y="6135"/>
                      <a:pt x="355" y="6949"/>
                    </a:cubicBezTo>
                    <a:cubicBezTo>
                      <a:pt x="584" y="7762"/>
                      <a:pt x="960" y="8555"/>
                      <a:pt x="1502" y="9222"/>
                    </a:cubicBezTo>
                    <a:cubicBezTo>
                      <a:pt x="1638" y="9369"/>
                      <a:pt x="1822" y="9442"/>
                      <a:pt x="2009" y="9442"/>
                    </a:cubicBezTo>
                    <a:cubicBezTo>
                      <a:pt x="2168" y="9442"/>
                      <a:pt x="2328" y="9390"/>
                      <a:pt x="2462" y="9285"/>
                    </a:cubicBezTo>
                    <a:cubicBezTo>
                      <a:pt x="2754" y="9055"/>
                      <a:pt x="2837" y="8638"/>
                      <a:pt x="2670" y="8325"/>
                    </a:cubicBezTo>
                    <a:cubicBezTo>
                      <a:pt x="2503" y="8012"/>
                      <a:pt x="2316" y="7741"/>
                      <a:pt x="2169" y="7428"/>
                    </a:cubicBezTo>
                    <a:cubicBezTo>
                      <a:pt x="2044" y="7136"/>
                      <a:pt x="1919" y="6844"/>
                      <a:pt x="1836" y="6532"/>
                    </a:cubicBezTo>
                    <a:cubicBezTo>
                      <a:pt x="1627" y="5885"/>
                      <a:pt x="1502" y="5197"/>
                      <a:pt x="1460" y="4508"/>
                    </a:cubicBezTo>
                    <a:cubicBezTo>
                      <a:pt x="1419" y="3862"/>
                      <a:pt x="1502" y="3194"/>
                      <a:pt x="1690" y="2548"/>
                    </a:cubicBezTo>
                    <a:cubicBezTo>
                      <a:pt x="1773" y="2235"/>
                      <a:pt x="1919" y="1943"/>
                      <a:pt x="2065" y="1651"/>
                    </a:cubicBezTo>
                    <a:cubicBezTo>
                      <a:pt x="2253" y="1338"/>
                      <a:pt x="2503" y="1088"/>
                      <a:pt x="2712" y="775"/>
                    </a:cubicBezTo>
                    <a:cubicBezTo>
                      <a:pt x="2968" y="416"/>
                      <a:pt x="2608" y="1"/>
                      <a:pt x="224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g3f7001d949e_0_3760"/>
              <p:cNvSpPr/>
              <p:nvPr/>
            </p:nvSpPr>
            <p:spPr>
              <a:xfrm>
                <a:off x="714200" y="3528050"/>
                <a:ext cx="733675" cy="83450"/>
              </a:xfrm>
              <a:custGeom>
                <a:rect b="b" l="l" r="r" t="t"/>
                <a:pathLst>
                  <a:path extrusionOk="0" h="3338" w="29347">
                    <a:moveTo>
                      <a:pt x="12327" y="1"/>
                    </a:moveTo>
                    <a:lnTo>
                      <a:pt x="10950" y="42"/>
                    </a:lnTo>
                    <a:cubicBezTo>
                      <a:pt x="4651" y="230"/>
                      <a:pt x="0" y="856"/>
                      <a:pt x="0" y="1669"/>
                    </a:cubicBezTo>
                    <a:cubicBezTo>
                      <a:pt x="0" y="2483"/>
                      <a:pt x="5048" y="3150"/>
                      <a:pt x="11743" y="3317"/>
                    </a:cubicBezTo>
                    <a:lnTo>
                      <a:pt x="12828" y="3338"/>
                    </a:lnTo>
                    <a:lnTo>
                      <a:pt x="15852" y="3338"/>
                    </a:lnTo>
                    <a:cubicBezTo>
                      <a:pt x="16186" y="3338"/>
                      <a:pt x="16519" y="3317"/>
                      <a:pt x="16853" y="3317"/>
                    </a:cubicBezTo>
                    <a:lnTo>
                      <a:pt x="17437" y="3317"/>
                    </a:lnTo>
                    <a:cubicBezTo>
                      <a:pt x="24216" y="3171"/>
                      <a:pt x="29347" y="2483"/>
                      <a:pt x="29347" y="1669"/>
                    </a:cubicBezTo>
                    <a:cubicBezTo>
                      <a:pt x="29347" y="856"/>
                      <a:pt x="24299" y="188"/>
                      <a:pt x="17625" y="22"/>
                    </a:cubicBezTo>
                    <a:cubicBezTo>
                      <a:pt x="17395" y="22"/>
                      <a:pt x="17187" y="1"/>
                      <a:pt x="16978"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g3f7001d949e_0_3760"/>
              <p:cNvSpPr/>
              <p:nvPr/>
            </p:nvSpPr>
            <p:spPr>
              <a:xfrm>
                <a:off x="749350" y="3631275"/>
                <a:ext cx="657175" cy="43125"/>
              </a:xfrm>
              <a:custGeom>
                <a:rect b="b" l="l" r="r" t="t"/>
                <a:pathLst>
                  <a:path extrusionOk="0" h="1725" w="26287">
                    <a:moveTo>
                      <a:pt x="26083" y="1"/>
                    </a:moveTo>
                    <a:cubicBezTo>
                      <a:pt x="26077" y="1"/>
                      <a:pt x="26070" y="1"/>
                      <a:pt x="26064" y="2"/>
                    </a:cubicBezTo>
                    <a:cubicBezTo>
                      <a:pt x="25229" y="43"/>
                      <a:pt x="24416" y="210"/>
                      <a:pt x="23582" y="356"/>
                    </a:cubicBezTo>
                    <a:cubicBezTo>
                      <a:pt x="22768" y="481"/>
                      <a:pt x="21934" y="586"/>
                      <a:pt x="21099" y="690"/>
                    </a:cubicBezTo>
                    <a:cubicBezTo>
                      <a:pt x="19410" y="898"/>
                      <a:pt x="17741" y="1044"/>
                      <a:pt x="16052" y="1149"/>
                    </a:cubicBezTo>
                    <a:cubicBezTo>
                      <a:pt x="14417" y="1240"/>
                      <a:pt x="12777" y="1287"/>
                      <a:pt x="11137" y="1287"/>
                    </a:cubicBezTo>
                    <a:cubicBezTo>
                      <a:pt x="9409" y="1287"/>
                      <a:pt x="7680" y="1235"/>
                      <a:pt x="5957" y="1128"/>
                    </a:cubicBezTo>
                    <a:cubicBezTo>
                      <a:pt x="4080" y="1003"/>
                      <a:pt x="2182" y="815"/>
                      <a:pt x="388" y="168"/>
                    </a:cubicBezTo>
                    <a:cubicBezTo>
                      <a:pt x="358" y="158"/>
                      <a:pt x="331" y="153"/>
                      <a:pt x="305" y="153"/>
                    </a:cubicBezTo>
                    <a:cubicBezTo>
                      <a:pt x="75" y="153"/>
                      <a:pt x="0" y="533"/>
                      <a:pt x="263" y="627"/>
                    </a:cubicBezTo>
                    <a:lnTo>
                      <a:pt x="242" y="627"/>
                    </a:lnTo>
                    <a:cubicBezTo>
                      <a:pt x="1848" y="1149"/>
                      <a:pt x="3537" y="1441"/>
                      <a:pt x="5227" y="1524"/>
                    </a:cubicBezTo>
                    <a:cubicBezTo>
                      <a:pt x="6895" y="1628"/>
                      <a:pt x="8564" y="1691"/>
                      <a:pt x="10233" y="1712"/>
                    </a:cubicBezTo>
                    <a:cubicBezTo>
                      <a:pt x="10705" y="1720"/>
                      <a:pt x="11177" y="1725"/>
                      <a:pt x="11650" y="1725"/>
                    </a:cubicBezTo>
                    <a:cubicBezTo>
                      <a:pt x="14598" y="1725"/>
                      <a:pt x="17546" y="1559"/>
                      <a:pt x="20495" y="1253"/>
                    </a:cubicBezTo>
                    <a:cubicBezTo>
                      <a:pt x="21412" y="1149"/>
                      <a:pt x="22309" y="1044"/>
                      <a:pt x="23227" y="919"/>
                    </a:cubicBezTo>
                    <a:cubicBezTo>
                      <a:pt x="24207" y="815"/>
                      <a:pt x="25167" y="627"/>
                      <a:pt x="26105" y="356"/>
                    </a:cubicBezTo>
                    <a:cubicBezTo>
                      <a:pt x="26287" y="296"/>
                      <a:pt x="26273" y="1"/>
                      <a:pt x="2608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g3f7001d949e_0_3760"/>
              <p:cNvSpPr/>
              <p:nvPr/>
            </p:nvSpPr>
            <p:spPr>
              <a:xfrm>
                <a:off x="1096400" y="2074550"/>
                <a:ext cx="486525" cy="542050"/>
              </a:xfrm>
              <a:custGeom>
                <a:rect b="b" l="l" r="r" t="t"/>
                <a:pathLst>
                  <a:path extrusionOk="0" h="21682" w="19461">
                    <a:moveTo>
                      <a:pt x="15156" y="0"/>
                    </a:moveTo>
                    <a:cubicBezTo>
                      <a:pt x="14416" y="0"/>
                      <a:pt x="13668" y="124"/>
                      <a:pt x="12953" y="303"/>
                    </a:cubicBezTo>
                    <a:cubicBezTo>
                      <a:pt x="8511" y="1429"/>
                      <a:pt x="4902" y="4892"/>
                      <a:pt x="2817" y="8980"/>
                    </a:cubicBezTo>
                    <a:cubicBezTo>
                      <a:pt x="1732" y="11128"/>
                      <a:pt x="939" y="13422"/>
                      <a:pt x="480" y="15800"/>
                    </a:cubicBezTo>
                    <a:cubicBezTo>
                      <a:pt x="335" y="16487"/>
                      <a:pt x="355" y="21452"/>
                      <a:pt x="3" y="21680"/>
                    </a:cubicBezTo>
                    <a:lnTo>
                      <a:pt x="3" y="21680"/>
                    </a:lnTo>
                    <a:cubicBezTo>
                      <a:pt x="1921" y="20493"/>
                      <a:pt x="3985" y="20305"/>
                      <a:pt x="6029" y="19492"/>
                    </a:cubicBezTo>
                    <a:cubicBezTo>
                      <a:pt x="8573" y="18532"/>
                      <a:pt x="10930" y="17177"/>
                      <a:pt x="13037" y="15466"/>
                    </a:cubicBezTo>
                    <a:cubicBezTo>
                      <a:pt x="16353" y="12692"/>
                      <a:pt x="18835" y="8750"/>
                      <a:pt x="19377" y="4454"/>
                    </a:cubicBezTo>
                    <a:cubicBezTo>
                      <a:pt x="19461" y="3932"/>
                      <a:pt x="19461" y="3432"/>
                      <a:pt x="19377" y="2910"/>
                    </a:cubicBezTo>
                    <a:cubicBezTo>
                      <a:pt x="19127" y="1638"/>
                      <a:pt x="18043" y="637"/>
                      <a:pt x="16791" y="240"/>
                    </a:cubicBezTo>
                    <a:cubicBezTo>
                      <a:pt x="16263" y="70"/>
                      <a:pt x="15712" y="0"/>
                      <a:pt x="15156" y="0"/>
                    </a:cubicBezTo>
                    <a:close/>
                    <a:moveTo>
                      <a:pt x="3" y="21680"/>
                    </a:moveTo>
                    <a:lnTo>
                      <a:pt x="3" y="21680"/>
                    </a:lnTo>
                    <a:cubicBezTo>
                      <a:pt x="2" y="21681"/>
                      <a:pt x="1" y="21681"/>
                      <a:pt x="1" y="21682"/>
                    </a:cubicBezTo>
                    <a:cubicBezTo>
                      <a:pt x="1" y="21681"/>
                      <a:pt x="2" y="21681"/>
                      <a:pt x="3" y="2168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g3f7001d949e_0_3760"/>
              <p:cNvSpPr/>
              <p:nvPr/>
            </p:nvSpPr>
            <p:spPr>
              <a:xfrm>
                <a:off x="229775" y="2449725"/>
                <a:ext cx="699800" cy="368125"/>
              </a:xfrm>
              <a:custGeom>
                <a:rect b="b" l="l" r="r" t="t"/>
                <a:pathLst>
                  <a:path extrusionOk="0" h="14725" w="27992">
                    <a:moveTo>
                      <a:pt x="7679" y="1"/>
                    </a:moveTo>
                    <a:cubicBezTo>
                      <a:pt x="7050" y="1"/>
                      <a:pt x="6422" y="54"/>
                      <a:pt x="5799" y="167"/>
                    </a:cubicBezTo>
                    <a:cubicBezTo>
                      <a:pt x="3525" y="564"/>
                      <a:pt x="1252" y="1982"/>
                      <a:pt x="605" y="4193"/>
                    </a:cubicBezTo>
                    <a:cubicBezTo>
                      <a:pt x="0" y="6258"/>
                      <a:pt x="960" y="8531"/>
                      <a:pt x="2503" y="10012"/>
                    </a:cubicBezTo>
                    <a:cubicBezTo>
                      <a:pt x="4047" y="11493"/>
                      <a:pt x="6091" y="12327"/>
                      <a:pt x="8135" y="13016"/>
                    </a:cubicBezTo>
                    <a:cubicBezTo>
                      <a:pt x="11222" y="14058"/>
                      <a:pt x="14642" y="14392"/>
                      <a:pt x="17875" y="14601"/>
                    </a:cubicBezTo>
                    <a:cubicBezTo>
                      <a:pt x="19097" y="14688"/>
                      <a:pt x="20308" y="14725"/>
                      <a:pt x="21517" y="14725"/>
                    </a:cubicBezTo>
                    <a:cubicBezTo>
                      <a:pt x="22041" y="14725"/>
                      <a:pt x="22566" y="14718"/>
                      <a:pt x="23090" y="14705"/>
                    </a:cubicBezTo>
                    <a:cubicBezTo>
                      <a:pt x="23522" y="14688"/>
                      <a:pt x="26492" y="14269"/>
                      <a:pt x="27590" y="14269"/>
                    </a:cubicBezTo>
                    <a:cubicBezTo>
                      <a:pt x="27816" y="14269"/>
                      <a:pt x="27963" y="14287"/>
                      <a:pt x="27991" y="14330"/>
                    </a:cubicBezTo>
                    <a:cubicBezTo>
                      <a:pt x="26302" y="11764"/>
                      <a:pt x="24091" y="9845"/>
                      <a:pt x="21880" y="7718"/>
                    </a:cubicBezTo>
                    <a:cubicBezTo>
                      <a:pt x="19648" y="5549"/>
                      <a:pt x="17291" y="3442"/>
                      <a:pt x="14538" y="1919"/>
                    </a:cubicBezTo>
                    <a:cubicBezTo>
                      <a:pt x="12442" y="764"/>
                      <a:pt x="10060" y="1"/>
                      <a:pt x="76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g3f7001d949e_0_3760"/>
              <p:cNvSpPr/>
              <p:nvPr/>
            </p:nvSpPr>
            <p:spPr>
              <a:xfrm>
                <a:off x="1159500" y="2583400"/>
                <a:ext cx="645050" cy="442075"/>
              </a:xfrm>
              <a:custGeom>
                <a:rect b="b" l="l" r="r" t="t"/>
                <a:pathLst>
                  <a:path extrusionOk="0" h="17683" w="25802">
                    <a:moveTo>
                      <a:pt x="18524" y="0"/>
                    </a:moveTo>
                    <a:cubicBezTo>
                      <a:pt x="14916" y="0"/>
                      <a:pt x="11301" y="1644"/>
                      <a:pt x="8552" y="4060"/>
                    </a:cubicBezTo>
                    <a:cubicBezTo>
                      <a:pt x="6863" y="5583"/>
                      <a:pt x="5382" y="7335"/>
                      <a:pt x="4172" y="9254"/>
                    </a:cubicBezTo>
                    <a:cubicBezTo>
                      <a:pt x="2858" y="11339"/>
                      <a:pt x="1440" y="13342"/>
                      <a:pt x="0" y="15344"/>
                    </a:cubicBezTo>
                    <a:cubicBezTo>
                      <a:pt x="2211" y="15886"/>
                      <a:pt x="4276" y="16721"/>
                      <a:pt x="6446" y="17242"/>
                    </a:cubicBezTo>
                    <a:cubicBezTo>
                      <a:pt x="7666" y="17536"/>
                      <a:pt x="8916" y="17683"/>
                      <a:pt x="10168" y="17683"/>
                    </a:cubicBezTo>
                    <a:cubicBezTo>
                      <a:pt x="11227" y="17683"/>
                      <a:pt x="12287" y="17578"/>
                      <a:pt x="13329" y="17367"/>
                    </a:cubicBezTo>
                    <a:cubicBezTo>
                      <a:pt x="17354" y="16512"/>
                      <a:pt x="21004" y="14072"/>
                      <a:pt x="23486" y="10776"/>
                    </a:cubicBezTo>
                    <a:cubicBezTo>
                      <a:pt x="24446" y="9504"/>
                      <a:pt x="25238" y="8107"/>
                      <a:pt x="25509" y="6542"/>
                    </a:cubicBezTo>
                    <a:cubicBezTo>
                      <a:pt x="25801" y="4999"/>
                      <a:pt x="25489" y="3288"/>
                      <a:pt x="24446" y="2100"/>
                    </a:cubicBezTo>
                    <a:cubicBezTo>
                      <a:pt x="23632" y="1161"/>
                      <a:pt x="22443" y="640"/>
                      <a:pt x="21234" y="327"/>
                    </a:cubicBezTo>
                    <a:cubicBezTo>
                      <a:pt x="20340" y="104"/>
                      <a:pt x="19432" y="0"/>
                      <a:pt x="185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g3f7001d949e_0_3760"/>
              <p:cNvSpPr/>
              <p:nvPr/>
            </p:nvSpPr>
            <p:spPr>
              <a:xfrm>
                <a:off x="785750" y="2075125"/>
                <a:ext cx="303900" cy="1536375"/>
              </a:xfrm>
              <a:custGeom>
                <a:rect b="b" l="l" r="r" t="t"/>
                <a:pathLst>
                  <a:path extrusionOk="0" h="61455" w="12156">
                    <a:moveTo>
                      <a:pt x="290" y="0"/>
                    </a:moveTo>
                    <a:cubicBezTo>
                      <a:pt x="143" y="0"/>
                      <a:pt x="0" y="151"/>
                      <a:pt x="100" y="322"/>
                    </a:cubicBezTo>
                    <a:cubicBezTo>
                      <a:pt x="1789" y="3367"/>
                      <a:pt x="3208" y="6579"/>
                      <a:pt x="4918" y="9624"/>
                    </a:cubicBezTo>
                    <a:cubicBezTo>
                      <a:pt x="6503" y="12440"/>
                      <a:pt x="8193" y="15130"/>
                      <a:pt x="9277" y="18176"/>
                    </a:cubicBezTo>
                    <a:cubicBezTo>
                      <a:pt x="10341" y="21263"/>
                      <a:pt x="10988" y="24495"/>
                      <a:pt x="11154" y="27749"/>
                    </a:cubicBezTo>
                    <a:cubicBezTo>
                      <a:pt x="11551" y="34027"/>
                      <a:pt x="10487" y="40305"/>
                      <a:pt x="10153" y="46563"/>
                    </a:cubicBezTo>
                    <a:cubicBezTo>
                      <a:pt x="9966" y="49733"/>
                      <a:pt x="9903" y="52924"/>
                      <a:pt x="10195" y="56115"/>
                    </a:cubicBezTo>
                    <a:cubicBezTo>
                      <a:pt x="10258" y="56762"/>
                      <a:pt x="10320" y="57429"/>
                      <a:pt x="10404" y="58118"/>
                    </a:cubicBezTo>
                    <a:cubicBezTo>
                      <a:pt x="10529" y="59244"/>
                      <a:pt x="10716" y="60349"/>
                      <a:pt x="10967" y="61455"/>
                    </a:cubicBezTo>
                    <a:lnTo>
                      <a:pt x="11947" y="61455"/>
                    </a:lnTo>
                    <a:cubicBezTo>
                      <a:pt x="11759" y="60349"/>
                      <a:pt x="11572" y="59223"/>
                      <a:pt x="11405" y="58118"/>
                    </a:cubicBezTo>
                    <a:cubicBezTo>
                      <a:pt x="11217" y="56783"/>
                      <a:pt x="11092" y="55427"/>
                      <a:pt x="11029" y="54071"/>
                    </a:cubicBezTo>
                    <a:cubicBezTo>
                      <a:pt x="10946" y="50880"/>
                      <a:pt x="11092" y="47689"/>
                      <a:pt x="11321" y="44498"/>
                    </a:cubicBezTo>
                    <a:cubicBezTo>
                      <a:pt x="11759" y="38178"/>
                      <a:pt x="12156" y="31775"/>
                      <a:pt x="11467" y="25455"/>
                    </a:cubicBezTo>
                    <a:cubicBezTo>
                      <a:pt x="11134" y="22493"/>
                      <a:pt x="10570" y="19531"/>
                      <a:pt x="9486" y="16757"/>
                    </a:cubicBezTo>
                    <a:cubicBezTo>
                      <a:pt x="8443" y="14108"/>
                      <a:pt x="6962" y="11731"/>
                      <a:pt x="5502" y="9290"/>
                    </a:cubicBezTo>
                    <a:cubicBezTo>
                      <a:pt x="3729" y="6287"/>
                      <a:pt x="2332" y="3054"/>
                      <a:pt x="475" y="113"/>
                    </a:cubicBezTo>
                    <a:cubicBezTo>
                      <a:pt x="429" y="33"/>
                      <a:pt x="359" y="0"/>
                      <a:pt x="29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g3f7001d949e_0_3760"/>
              <p:cNvSpPr/>
              <p:nvPr/>
            </p:nvSpPr>
            <p:spPr>
              <a:xfrm>
                <a:off x="1160550" y="2302450"/>
                <a:ext cx="20875" cy="217850"/>
              </a:xfrm>
              <a:custGeom>
                <a:rect b="b" l="l" r="r" t="t"/>
                <a:pathLst>
                  <a:path extrusionOk="0" h="8714" w="835">
                    <a:moveTo>
                      <a:pt x="684" y="0"/>
                    </a:moveTo>
                    <a:cubicBezTo>
                      <a:pt x="675" y="0"/>
                      <a:pt x="668" y="3"/>
                      <a:pt x="668" y="10"/>
                    </a:cubicBezTo>
                    <a:cubicBezTo>
                      <a:pt x="188" y="1178"/>
                      <a:pt x="292" y="2450"/>
                      <a:pt x="376" y="3660"/>
                    </a:cubicBezTo>
                    <a:cubicBezTo>
                      <a:pt x="417" y="4244"/>
                      <a:pt x="459" y="4828"/>
                      <a:pt x="522" y="5412"/>
                    </a:cubicBezTo>
                    <a:cubicBezTo>
                      <a:pt x="584" y="5954"/>
                      <a:pt x="584" y="6496"/>
                      <a:pt x="543" y="7039"/>
                    </a:cubicBezTo>
                    <a:cubicBezTo>
                      <a:pt x="480" y="7623"/>
                      <a:pt x="292" y="8186"/>
                      <a:pt x="0" y="8686"/>
                    </a:cubicBezTo>
                    <a:cubicBezTo>
                      <a:pt x="0" y="8686"/>
                      <a:pt x="40" y="8713"/>
                      <a:pt x="67" y="8713"/>
                    </a:cubicBezTo>
                    <a:cubicBezTo>
                      <a:pt x="74" y="8713"/>
                      <a:pt x="79" y="8711"/>
                      <a:pt x="84" y="8707"/>
                    </a:cubicBezTo>
                    <a:cubicBezTo>
                      <a:pt x="835" y="7935"/>
                      <a:pt x="793" y="6684"/>
                      <a:pt x="730" y="5683"/>
                    </a:cubicBezTo>
                    <a:cubicBezTo>
                      <a:pt x="626" y="4494"/>
                      <a:pt x="501" y="3284"/>
                      <a:pt x="501" y="2095"/>
                    </a:cubicBezTo>
                    <a:cubicBezTo>
                      <a:pt x="480" y="1386"/>
                      <a:pt x="563" y="698"/>
                      <a:pt x="730" y="10"/>
                    </a:cubicBezTo>
                    <a:cubicBezTo>
                      <a:pt x="730" y="10"/>
                      <a:pt x="702" y="0"/>
                      <a:pt x="68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g3f7001d949e_0_3760"/>
              <p:cNvSpPr/>
              <p:nvPr/>
            </p:nvSpPr>
            <p:spPr>
              <a:xfrm>
                <a:off x="1234575" y="2150425"/>
                <a:ext cx="53750" cy="252925"/>
              </a:xfrm>
              <a:custGeom>
                <a:rect b="b" l="l" r="r" t="t"/>
                <a:pathLst>
                  <a:path extrusionOk="0" h="10117" w="2150">
                    <a:moveTo>
                      <a:pt x="2066" y="0"/>
                    </a:moveTo>
                    <a:cubicBezTo>
                      <a:pt x="1023" y="647"/>
                      <a:pt x="648" y="1919"/>
                      <a:pt x="585" y="3087"/>
                    </a:cubicBezTo>
                    <a:cubicBezTo>
                      <a:pt x="502" y="4568"/>
                      <a:pt x="960" y="5965"/>
                      <a:pt x="1232" y="7405"/>
                    </a:cubicBezTo>
                    <a:cubicBezTo>
                      <a:pt x="1419" y="8302"/>
                      <a:pt x="1440" y="9219"/>
                      <a:pt x="1294" y="10116"/>
                    </a:cubicBezTo>
                    <a:lnTo>
                      <a:pt x="1378" y="10116"/>
                    </a:lnTo>
                    <a:cubicBezTo>
                      <a:pt x="1982" y="7238"/>
                      <a:pt x="1" y="4422"/>
                      <a:pt x="1023" y="1585"/>
                    </a:cubicBezTo>
                    <a:cubicBezTo>
                      <a:pt x="1232" y="960"/>
                      <a:pt x="1628" y="417"/>
                      <a:pt x="214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g3f7001d949e_0_3760"/>
              <p:cNvSpPr/>
              <p:nvPr/>
            </p:nvSpPr>
            <p:spPr>
              <a:xfrm>
                <a:off x="1337300" y="2096625"/>
                <a:ext cx="75650" cy="229550"/>
              </a:xfrm>
              <a:custGeom>
                <a:rect b="b" l="l" r="r" t="t"/>
                <a:pathLst>
                  <a:path extrusionOk="0" h="9182" w="3026">
                    <a:moveTo>
                      <a:pt x="3022" y="1"/>
                    </a:moveTo>
                    <a:cubicBezTo>
                      <a:pt x="3019" y="1"/>
                      <a:pt x="3012" y="5"/>
                      <a:pt x="3003" y="11"/>
                    </a:cubicBezTo>
                    <a:lnTo>
                      <a:pt x="3003" y="11"/>
                    </a:lnTo>
                    <a:cubicBezTo>
                      <a:pt x="3010" y="8"/>
                      <a:pt x="3018" y="6"/>
                      <a:pt x="3025" y="4"/>
                    </a:cubicBezTo>
                    <a:cubicBezTo>
                      <a:pt x="3025" y="2"/>
                      <a:pt x="3024" y="1"/>
                      <a:pt x="3022" y="1"/>
                    </a:cubicBezTo>
                    <a:close/>
                    <a:moveTo>
                      <a:pt x="3003" y="11"/>
                    </a:moveTo>
                    <a:lnTo>
                      <a:pt x="3003" y="11"/>
                    </a:lnTo>
                    <a:cubicBezTo>
                      <a:pt x="1911" y="352"/>
                      <a:pt x="1229" y="1388"/>
                      <a:pt x="877" y="2423"/>
                    </a:cubicBezTo>
                    <a:cubicBezTo>
                      <a:pt x="439" y="3779"/>
                      <a:pt x="585" y="5197"/>
                      <a:pt x="543" y="6616"/>
                    </a:cubicBezTo>
                    <a:cubicBezTo>
                      <a:pt x="543" y="7492"/>
                      <a:pt x="356" y="8368"/>
                      <a:pt x="1" y="9181"/>
                    </a:cubicBezTo>
                    <a:cubicBezTo>
                      <a:pt x="1" y="9181"/>
                      <a:pt x="22" y="9181"/>
                      <a:pt x="43" y="9140"/>
                    </a:cubicBezTo>
                    <a:cubicBezTo>
                      <a:pt x="731" y="7825"/>
                      <a:pt x="668" y="6345"/>
                      <a:pt x="689" y="4926"/>
                    </a:cubicBezTo>
                    <a:cubicBezTo>
                      <a:pt x="689" y="3717"/>
                      <a:pt x="814" y="2486"/>
                      <a:pt x="1419" y="1401"/>
                    </a:cubicBezTo>
                    <a:cubicBezTo>
                      <a:pt x="1732" y="797"/>
                      <a:pt x="2274" y="317"/>
                      <a:pt x="2921" y="66"/>
                    </a:cubicBezTo>
                    <a:cubicBezTo>
                      <a:pt x="2935" y="66"/>
                      <a:pt x="2977" y="29"/>
                      <a:pt x="3003" y="1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g3f7001d949e_0_3760"/>
              <p:cNvSpPr/>
              <p:nvPr/>
            </p:nvSpPr>
            <p:spPr>
              <a:xfrm>
                <a:off x="1356075" y="2107075"/>
                <a:ext cx="129350" cy="204500"/>
              </a:xfrm>
              <a:custGeom>
                <a:rect b="b" l="l" r="r" t="t"/>
                <a:pathLst>
                  <a:path extrusionOk="0" h="8180" w="5174">
                    <a:moveTo>
                      <a:pt x="5038" y="1"/>
                    </a:moveTo>
                    <a:cubicBezTo>
                      <a:pt x="5034" y="1"/>
                      <a:pt x="5031" y="1"/>
                      <a:pt x="5028" y="3"/>
                    </a:cubicBezTo>
                    <a:cubicBezTo>
                      <a:pt x="4882" y="45"/>
                      <a:pt x="4756" y="87"/>
                      <a:pt x="4610" y="149"/>
                    </a:cubicBezTo>
                    <a:cubicBezTo>
                      <a:pt x="4485" y="212"/>
                      <a:pt x="4339" y="295"/>
                      <a:pt x="4214" y="379"/>
                    </a:cubicBezTo>
                    <a:cubicBezTo>
                      <a:pt x="3985" y="525"/>
                      <a:pt x="3776" y="712"/>
                      <a:pt x="3567" y="921"/>
                    </a:cubicBezTo>
                    <a:cubicBezTo>
                      <a:pt x="3150" y="1338"/>
                      <a:pt x="2796" y="1818"/>
                      <a:pt x="2525" y="2360"/>
                    </a:cubicBezTo>
                    <a:cubicBezTo>
                      <a:pt x="2253" y="2902"/>
                      <a:pt x="2003" y="3465"/>
                      <a:pt x="1815" y="4070"/>
                    </a:cubicBezTo>
                    <a:cubicBezTo>
                      <a:pt x="1565" y="4717"/>
                      <a:pt x="1315" y="5363"/>
                      <a:pt x="1023" y="6010"/>
                    </a:cubicBezTo>
                    <a:cubicBezTo>
                      <a:pt x="877" y="6365"/>
                      <a:pt x="710" y="6719"/>
                      <a:pt x="543" y="7053"/>
                    </a:cubicBezTo>
                    <a:cubicBezTo>
                      <a:pt x="376" y="7407"/>
                      <a:pt x="189" y="7783"/>
                      <a:pt x="1" y="8117"/>
                    </a:cubicBezTo>
                    <a:cubicBezTo>
                      <a:pt x="1" y="8117"/>
                      <a:pt x="63" y="8179"/>
                      <a:pt x="84" y="8179"/>
                    </a:cubicBezTo>
                    <a:lnTo>
                      <a:pt x="105" y="8179"/>
                    </a:lnTo>
                    <a:cubicBezTo>
                      <a:pt x="293" y="7908"/>
                      <a:pt x="501" y="7616"/>
                      <a:pt x="668" y="7303"/>
                    </a:cubicBezTo>
                    <a:cubicBezTo>
                      <a:pt x="835" y="7011"/>
                      <a:pt x="981" y="6698"/>
                      <a:pt x="1127" y="6385"/>
                    </a:cubicBezTo>
                    <a:cubicBezTo>
                      <a:pt x="1419" y="5739"/>
                      <a:pt x="1669" y="5092"/>
                      <a:pt x="1920" y="4446"/>
                    </a:cubicBezTo>
                    <a:cubicBezTo>
                      <a:pt x="2358" y="3299"/>
                      <a:pt x="2775" y="2131"/>
                      <a:pt x="3630" y="1213"/>
                    </a:cubicBezTo>
                    <a:cubicBezTo>
                      <a:pt x="3839" y="983"/>
                      <a:pt x="4068" y="775"/>
                      <a:pt x="4318" y="587"/>
                    </a:cubicBezTo>
                    <a:cubicBezTo>
                      <a:pt x="4464" y="504"/>
                      <a:pt x="4590" y="420"/>
                      <a:pt x="4736" y="337"/>
                    </a:cubicBezTo>
                    <a:cubicBezTo>
                      <a:pt x="4882" y="253"/>
                      <a:pt x="5028" y="170"/>
                      <a:pt x="5174" y="107"/>
                    </a:cubicBezTo>
                    <a:cubicBezTo>
                      <a:pt x="5174" y="107"/>
                      <a:pt x="5085" y="1"/>
                      <a:pt x="503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g3f7001d949e_0_3760"/>
              <p:cNvSpPr/>
              <p:nvPr/>
            </p:nvSpPr>
            <p:spPr>
              <a:xfrm>
                <a:off x="1291950" y="2292550"/>
                <a:ext cx="239375" cy="96700"/>
              </a:xfrm>
              <a:custGeom>
                <a:rect b="b" l="l" r="r" t="t"/>
                <a:pathLst>
                  <a:path extrusionOk="0" h="3868" w="9575">
                    <a:moveTo>
                      <a:pt x="1" y="3846"/>
                    </a:moveTo>
                    <a:cubicBezTo>
                      <a:pt x="1" y="3846"/>
                      <a:pt x="1" y="3847"/>
                      <a:pt x="0" y="3847"/>
                    </a:cubicBezTo>
                    <a:cubicBezTo>
                      <a:pt x="1" y="3847"/>
                      <a:pt x="1" y="3847"/>
                      <a:pt x="1" y="3846"/>
                    </a:cubicBezTo>
                    <a:close/>
                    <a:moveTo>
                      <a:pt x="9435" y="0"/>
                    </a:moveTo>
                    <a:cubicBezTo>
                      <a:pt x="9407" y="0"/>
                      <a:pt x="9386" y="2"/>
                      <a:pt x="9386" y="9"/>
                    </a:cubicBezTo>
                    <a:cubicBezTo>
                      <a:pt x="9157" y="593"/>
                      <a:pt x="8761" y="1094"/>
                      <a:pt x="8239" y="1469"/>
                    </a:cubicBezTo>
                    <a:cubicBezTo>
                      <a:pt x="7697" y="1845"/>
                      <a:pt x="7092" y="2116"/>
                      <a:pt x="6445" y="2262"/>
                    </a:cubicBezTo>
                    <a:cubicBezTo>
                      <a:pt x="5048" y="2617"/>
                      <a:pt x="3567" y="2512"/>
                      <a:pt x="2170" y="2804"/>
                    </a:cubicBezTo>
                    <a:cubicBezTo>
                      <a:pt x="1357" y="2950"/>
                      <a:pt x="606" y="3304"/>
                      <a:pt x="1" y="3846"/>
                    </a:cubicBezTo>
                    <a:lnTo>
                      <a:pt x="1" y="3846"/>
                    </a:lnTo>
                    <a:cubicBezTo>
                      <a:pt x="4" y="3844"/>
                      <a:pt x="9" y="3843"/>
                      <a:pt x="14" y="3843"/>
                    </a:cubicBezTo>
                    <a:cubicBezTo>
                      <a:pt x="35" y="3843"/>
                      <a:pt x="72" y="3862"/>
                      <a:pt x="99" y="3862"/>
                    </a:cubicBezTo>
                    <a:cubicBezTo>
                      <a:pt x="104" y="3862"/>
                      <a:pt x="109" y="3861"/>
                      <a:pt x="114" y="3859"/>
                    </a:cubicBezTo>
                    <a:lnTo>
                      <a:pt x="114" y="3859"/>
                    </a:lnTo>
                    <a:lnTo>
                      <a:pt x="105" y="3868"/>
                    </a:lnTo>
                    <a:cubicBezTo>
                      <a:pt x="109" y="3864"/>
                      <a:pt x="114" y="3860"/>
                      <a:pt x="118" y="3856"/>
                    </a:cubicBezTo>
                    <a:lnTo>
                      <a:pt x="118" y="3856"/>
                    </a:lnTo>
                    <a:cubicBezTo>
                      <a:pt x="119" y="3856"/>
                      <a:pt x="120" y="3855"/>
                      <a:pt x="120" y="3854"/>
                    </a:cubicBezTo>
                    <a:lnTo>
                      <a:pt x="120" y="3854"/>
                    </a:lnTo>
                    <a:cubicBezTo>
                      <a:pt x="1287" y="2845"/>
                      <a:pt x="2906" y="2699"/>
                      <a:pt x="4380" y="2575"/>
                    </a:cubicBezTo>
                    <a:cubicBezTo>
                      <a:pt x="5715" y="2471"/>
                      <a:pt x="7113" y="2345"/>
                      <a:pt x="8302" y="1615"/>
                    </a:cubicBezTo>
                    <a:cubicBezTo>
                      <a:pt x="8886" y="1261"/>
                      <a:pt x="9428" y="698"/>
                      <a:pt x="9574" y="9"/>
                    </a:cubicBezTo>
                    <a:cubicBezTo>
                      <a:pt x="9574" y="9"/>
                      <a:pt x="9491" y="0"/>
                      <a:pt x="943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g3f7001d949e_0_3760"/>
              <p:cNvSpPr/>
              <p:nvPr/>
            </p:nvSpPr>
            <p:spPr>
              <a:xfrm>
                <a:off x="1213725" y="2455925"/>
                <a:ext cx="203400" cy="20975"/>
              </a:xfrm>
              <a:custGeom>
                <a:rect b="b" l="l" r="r" t="t"/>
                <a:pathLst>
                  <a:path extrusionOk="0" h="839" w="8136">
                    <a:moveTo>
                      <a:pt x="7953" y="1"/>
                    </a:moveTo>
                    <a:cubicBezTo>
                      <a:pt x="7951" y="1"/>
                      <a:pt x="7949" y="1"/>
                      <a:pt x="7947" y="3"/>
                    </a:cubicBezTo>
                    <a:cubicBezTo>
                      <a:pt x="7359" y="507"/>
                      <a:pt x="6720" y="675"/>
                      <a:pt x="6054" y="675"/>
                    </a:cubicBezTo>
                    <a:cubicBezTo>
                      <a:pt x="4737" y="675"/>
                      <a:pt x="3319" y="17"/>
                      <a:pt x="2003" y="3"/>
                    </a:cubicBezTo>
                    <a:cubicBezTo>
                      <a:pt x="1336" y="44"/>
                      <a:pt x="668" y="128"/>
                      <a:pt x="1" y="253"/>
                    </a:cubicBezTo>
                    <a:cubicBezTo>
                      <a:pt x="22" y="253"/>
                      <a:pt x="63" y="316"/>
                      <a:pt x="84" y="316"/>
                    </a:cubicBezTo>
                    <a:cubicBezTo>
                      <a:pt x="689" y="232"/>
                      <a:pt x="1315" y="170"/>
                      <a:pt x="1940" y="149"/>
                    </a:cubicBezTo>
                    <a:cubicBezTo>
                      <a:pt x="2524" y="149"/>
                      <a:pt x="3108" y="211"/>
                      <a:pt x="3692" y="357"/>
                    </a:cubicBezTo>
                    <a:cubicBezTo>
                      <a:pt x="4514" y="563"/>
                      <a:pt x="5350" y="838"/>
                      <a:pt x="6200" y="838"/>
                    </a:cubicBezTo>
                    <a:cubicBezTo>
                      <a:pt x="6385" y="838"/>
                      <a:pt x="6572" y="825"/>
                      <a:pt x="6759" y="795"/>
                    </a:cubicBezTo>
                    <a:cubicBezTo>
                      <a:pt x="7280" y="754"/>
                      <a:pt x="7781" y="524"/>
                      <a:pt x="8135" y="128"/>
                    </a:cubicBezTo>
                    <a:cubicBezTo>
                      <a:pt x="8135" y="128"/>
                      <a:pt x="7990" y="1"/>
                      <a:pt x="795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g3f7001d949e_0_3760"/>
              <p:cNvSpPr/>
              <p:nvPr/>
            </p:nvSpPr>
            <p:spPr>
              <a:xfrm>
                <a:off x="1155775" y="2519025"/>
                <a:ext cx="116900" cy="16750"/>
              </a:xfrm>
              <a:custGeom>
                <a:rect b="b" l="l" r="r" t="t"/>
                <a:pathLst>
                  <a:path extrusionOk="0" h="670" w="4676">
                    <a:moveTo>
                      <a:pt x="2216" y="0"/>
                    </a:moveTo>
                    <a:cubicBezTo>
                      <a:pt x="1497" y="0"/>
                      <a:pt x="765" y="128"/>
                      <a:pt x="87" y="399"/>
                    </a:cubicBezTo>
                    <a:cubicBezTo>
                      <a:pt x="68" y="399"/>
                      <a:pt x="0" y="465"/>
                      <a:pt x="15" y="465"/>
                    </a:cubicBezTo>
                    <a:cubicBezTo>
                      <a:pt x="17" y="465"/>
                      <a:pt x="20" y="464"/>
                      <a:pt x="24" y="461"/>
                    </a:cubicBezTo>
                    <a:cubicBezTo>
                      <a:pt x="668" y="247"/>
                      <a:pt x="1327" y="140"/>
                      <a:pt x="1988" y="140"/>
                    </a:cubicBezTo>
                    <a:cubicBezTo>
                      <a:pt x="2098" y="140"/>
                      <a:pt x="2208" y="143"/>
                      <a:pt x="2319" y="148"/>
                    </a:cubicBezTo>
                    <a:cubicBezTo>
                      <a:pt x="2673" y="169"/>
                      <a:pt x="3049" y="211"/>
                      <a:pt x="3403" y="315"/>
                    </a:cubicBezTo>
                    <a:cubicBezTo>
                      <a:pt x="3591" y="357"/>
                      <a:pt x="3779" y="399"/>
                      <a:pt x="3946" y="461"/>
                    </a:cubicBezTo>
                    <a:cubicBezTo>
                      <a:pt x="4133" y="545"/>
                      <a:pt x="4321" y="607"/>
                      <a:pt x="4509" y="670"/>
                    </a:cubicBezTo>
                    <a:cubicBezTo>
                      <a:pt x="4550" y="670"/>
                      <a:pt x="4676" y="587"/>
                      <a:pt x="4634" y="566"/>
                    </a:cubicBezTo>
                    <a:cubicBezTo>
                      <a:pt x="4488" y="461"/>
                      <a:pt x="4321" y="378"/>
                      <a:pt x="4133" y="315"/>
                    </a:cubicBezTo>
                    <a:cubicBezTo>
                      <a:pt x="3966" y="253"/>
                      <a:pt x="3779" y="211"/>
                      <a:pt x="3570" y="169"/>
                    </a:cubicBezTo>
                    <a:cubicBezTo>
                      <a:pt x="3195" y="65"/>
                      <a:pt x="2798" y="2"/>
                      <a:pt x="2381" y="2"/>
                    </a:cubicBezTo>
                    <a:cubicBezTo>
                      <a:pt x="2326" y="1"/>
                      <a:pt x="2271" y="0"/>
                      <a:pt x="221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g3f7001d949e_0_3760"/>
              <p:cNvSpPr/>
              <p:nvPr/>
            </p:nvSpPr>
            <p:spPr>
              <a:xfrm>
                <a:off x="1369650" y="2226025"/>
                <a:ext cx="141325" cy="67300"/>
              </a:xfrm>
              <a:custGeom>
                <a:rect b="b" l="l" r="r" t="t"/>
                <a:pathLst>
                  <a:path extrusionOk="0" h="2692" w="5653">
                    <a:moveTo>
                      <a:pt x="5590" y="1"/>
                    </a:moveTo>
                    <a:cubicBezTo>
                      <a:pt x="4797" y="63"/>
                      <a:pt x="4026" y="230"/>
                      <a:pt x="3275" y="522"/>
                    </a:cubicBezTo>
                    <a:cubicBezTo>
                      <a:pt x="2461" y="835"/>
                      <a:pt x="1690" y="1231"/>
                      <a:pt x="1001" y="1753"/>
                    </a:cubicBezTo>
                    <a:cubicBezTo>
                      <a:pt x="626" y="2024"/>
                      <a:pt x="292" y="2337"/>
                      <a:pt x="0" y="2691"/>
                    </a:cubicBezTo>
                    <a:lnTo>
                      <a:pt x="146" y="2691"/>
                    </a:lnTo>
                    <a:lnTo>
                      <a:pt x="146" y="2670"/>
                    </a:lnTo>
                    <a:cubicBezTo>
                      <a:pt x="855" y="1940"/>
                      <a:pt x="1690" y="1335"/>
                      <a:pt x="2628" y="897"/>
                    </a:cubicBezTo>
                    <a:cubicBezTo>
                      <a:pt x="3546" y="439"/>
                      <a:pt x="4547" y="147"/>
                      <a:pt x="5590" y="21"/>
                    </a:cubicBezTo>
                    <a:cubicBezTo>
                      <a:pt x="5611" y="21"/>
                      <a:pt x="5653" y="1"/>
                      <a:pt x="559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g3f7001d949e_0_3760"/>
              <p:cNvSpPr/>
              <p:nvPr/>
            </p:nvSpPr>
            <p:spPr>
              <a:xfrm>
                <a:off x="1060375" y="2265975"/>
                <a:ext cx="323025" cy="417200"/>
              </a:xfrm>
              <a:custGeom>
                <a:rect b="b" l="l" r="r" t="t"/>
                <a:pathLst>
                  <a:path extrusionOk="0" h="16688" w="12921">
                    <a:moveTo>
                      <a:pt x="12741" y="1"/>
                    </a:moveTo>
                    <a:cubicBezTo>
                      <a:pt x="12695" y="1"/>
                      <a:pt x="12650" y="22"/>
                      <a:pt x="12621" y="71"/>
                    </a:cubicBezTo>
                    <a:cubicBezTo>
                      <a:pt x="12058" y="1239"/>
                      <a:pt x="11328" y="2324"/>
                      <a:pt x="10452" y="3283"/>
                    </a:cubicBezTo>
                    <a:cubicBezTo>
                      <a:pt x="9576" y="4222"/>
                      <a:pt x="8638" y="5077"/>
                      <a:pt x="7678" y="5953"/>
                    </a:cubicBezTo>
                    <a:cubicBezTo>
                      <a:pt x="5613" y="7851"/>
                      <a:pt x="3819" y="9999"/>
                      <a:pt x="2318" y="12356"/>
                    </a:cubicBezTo>
                    <a:cubicBezTo>
                      <a:pt x="1483" y="13733"/>
                      <a:pt x="733" y="15130"/>
                      <a:pt x="44" y="16569"/>
                    </a:cubicBezTo>
                    <a:cubicBezTo>
                      <a:pt x="0" y="16628"/>
                      <a:pt x="60" y="16687"/>
                      <a:pt x="114" y="16687"/>
                    </a:cubicBezTo>
                    <a:cubicBezTo>
                      <a:pt x="136" y="16687"/>
                      <a:pt x="157" y="16677"/>
                      <a:pt x="169" y="16653"/>
                    </a:cubicBezTo>
                    <a:cubicBezTo>
                      <a:pt x="774" y="15360"/>
                      <a:pt x="1504" y="14129"/>
                      <a:pt x="2318" y="12940"/>
                    </a:cubicBezTo>
                    <a:cubicBezTo>
                      <a:pt x="3110" y="11731"/>
                      <a:pt x="3986" y="10583"/>
                      <a:pt x="4925" y="9478"/>
                    </a:cubicBezTo>
                    <a:cubicBezTo>
                      <a:pt x="5822" y="8414"/>
                      <a:pt x="6781" y="7392"/>
                      <a:pt x="7803" y="6433"/>
                    </a:cubicBezTo>
                    <a:cubicBezTo>
                      <a:pt x="8763" y="5557"/>
                      <a:pt x="9743" y="4702"/>
                      <a:pt x="10619" y="3763"/>
                    </a:cubicBezTo>
                    <a:cubicBezTo>
                      <a:pt x="11579" y="2762"/>
                      <a:pt x="12559" y="1552"/>
                      <a:pt x="12893" y="175"/>
                    </a:cubicBezTo>
                    <a:cubicBezTo>
                      <a:pt x="12920" y="79"/>
                      <a:pt x="12829" y="1"/>
                      <a:pt x="1274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g3f7001d949e_0_3760"/>
              <p:cNvSpPr/>
              <p:nvPr/>
            </p:nvSpPr>
            <p:spPr>
              <a:xfrm>
                <a:off x="1053350" y="2679325"/>
                <a:ext cx="647275" cy="421000"/>
              </a:xfrm>
              <a:custGeom>
                <a:rect b="b" l="l" r="r" t="t"/>
                <a:pathLst>
                  <a:path extrusionOk="0" h="16840" w="25891">
                    <a:moveTo>
                      <a:pt x="25775" y="1"/>
                    </a:moveTo>
                    <a:cubicBezTo>
                      <a:pt x="25751" y="1"/>
                      <a:pt x="25727" y="11"/>
                      <a:pt x="25709" y="35"/>
                    </a:cubicBezTo>
                    <a:cubicBezTo>
                      <a:pt x="24770" y="1600"/>
                      <a:pt x="23185" y="2538"/>
                      <a:pt x="21558" y="3289"/>
                    </a:cubicBezTo>
                    <a:cubicBezTo>
                      <a:pt x="20599" y="3727"/>
                      <a:pt x="19598" y="4144"/>
                      <a:pt x="18617" y="4582"/>
                    </a:cubicBezTo>
                    <a:lnTo>
                      <a:pt x="15405" y="5980"/>
                    </a:lnTo>
                    <a:lnTo>
                      <a:pt x="8939" y="8796"/>
                    </a:lnTo>
                    <a:cubicBezTo>
                      <a:pt x="7021" y="9630"/>
                      <a:pt x="5081" y="10485"/>
                      <a:pt x="3412" y="11778"/>
                    </a:cubicBezTo>
                    <a:cubicBezTo>
                      <a:pt x="1973" y="12905"/>
                      <a:pt x="742" y="14385"/>
                      <a:pt x="158" y="16137"/>
                    </a:cubicBezTo>
                    <a:cubicBezTo>
                      <a:pt x="96" y="16346"/>
                      <a:pt x="33" y="16575"/>
                      <a:pt x="12" y="16805"/>
                    </a:cubicBezTo>
                    <a:cubicBezTo>
                      <a:pt x="0" y="16829"/>
                      <a:pt x="17" y="16839"/>
                      <a:pt x="32" y="16839"/>
                    </a:cubicBezTo>
                    <a:cubicBezTo>
                      <a:pt x="43" y="16839"/>
                      <a:pt x="54" y="16834"/>
                      <a:pt x="54" y="16826"/>
                    </a:cubicBezTo>
                    <a:cubicBezTo>
                      <a:pt x="304" y="15929"/>
                      <a:pt x="722" y="15074"/>
                      <a:pt x="1243" y="14302"/>
                    </a:cubicBezTo>
                    <a:cubicBezTo>
                      <a:pt x="1785" y="13551"/>
                      <a:pt x="2432" y="12863"/>
                      <a:pt x="3162" y="12258"/>
                    </a:cubicBezTo>
                    <a:cubicBezTo>
                      <a:pt x="4789" y="10944"/>
                      <a:pt x="6729" y="10047"/>
                      <a:pt x="8647" y="9213"/>
                    </a:cubicBezTo>
                    <a:cubicBezTo>
                      <a:pt x="10775" y="8295"/>
                      <a:pt x="12902" y="7356"/>
                      <a:pt x="15030" y="6439"/>
                    </a:cubicBezTo>
                    <a:cubicBezTo>
                      <a:pt x="17116" y="5542"/>
                      <a:pt x="19201" y="4645"/>
                      <a:pt x="21287" y="3727"/>
                    </a:cubicBezTo>
                    <a:cubicBezTo>
                      <a:pt x="22872" y="3018"/>
                      <a:pt x="24541" y="2163"/>
                      <a:pt x="25542" y="703"/>
                    </a:cubicBezTo>
                    <a:cubicBezTo>
                      <a:pt x="25667" y="515"/>
                      <a:pt x="25772" y="327"/>
                      <a:pt x="25876" y="119"/>
                    </a:cubicBezTo>
                    <a:cubicBezTo>
                      <a:pt x="25891" y="60"/>
                      <a:pt x="25832" y="1"/>
                      <a:pt x="2577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g3f7001d949e_0_3760"/>
              <p:cNvSpPr/>
              <p:nvPr/>
            </p:nvSpPr>
            <p:spPr>
              <a:xfrm>
                <a:off x="286375" y="2552900"/>
                <a:ext cx="783300" cy="399950"/>
              </a:xfrm>
              <a:custGeom>
                <a:rect b="b" l="l" r="r" t="t"/>
                <a:pathLst>
                  <a:path extrusionOk="0" h="15998" w="31332">
                    <a:moveTo>
                      <a:pt x="4173" y="1"/>
                    </a:moveTo>
                    <a:cubicBezTo>
                      <a:pt x="3147" y="1"/>
                      <a:pt x="2122" y="125"/>
                      <a:pt x="1115" y="358"/>
                    </a:cubicBezTo>
                    <a:cubicBezTo>
                      <a:pt x="802" y="441"/>
                      <a:pt x="489" y="525"/>
                      <a:pt x="156" y="608"/>
                    </a:cubicBezTo>
                    <a:cubicBezTo>
                      <a:pt x="1" y="647"/>
                      <a:pt x="44" y="884"/>
                      <a:pt x="201" y="884"/>
                    </a:cubicBezTo>
                    <a:cubicBezTo>
                      <a:pt x="213" y="884"/>
                      <a:pt x="226" y="882"/>
                      <a:pt x="239" y="879"/>
                    </a:cubicBezTo>
                    <a:cubicBezTo>
                      <a:pt x="1366" y="546"/>
                      <a:pt x="2513" y="337"/>
                      <a:pt x="3702" y="295"/>
                    </a:cubicBezTo>
                    <a:cubicBezTo>
                      <a:pt x="3868" y="288"/>
                      <a:pt x="4036" y="285"/>
                      <a:pt x="4204" y="285"/>
                    </a:cubicBezTo>
                    <a:cubicBezTo>
                      <a:pt x="5043" y="285"/>
                      <a:pt x="5892" y="372"/>
                      <a:pt x="6726" y="546"/>
                    </a:cubicBezTo>
                    <a:cubicBezTo>
                      <a:pt x="7831" y="796"/>
                      <a:pt x="8916" y="1109"/>
                      <a:pt x="9959" y="1505"/>
                    </a:cubicBezTo>
                    <a:cubicBezTo>
                      <a:pt x="11148" y="1901"/>
                      <a:pt x="12316" y="2339"/>
                      <a:pt x="13442" y="2861"/>
                    </a:cubicBezTo>
                    <a:cubicBezTo>
                      <a:pt x="15695" y="3883"/>
                      <a:pt x="17864" y="5092"/>
                      <a:pt x="19950" y="6448"/>
                    </a:cubicBezTo>
                    <a:cubicBezTo>
                      <a:pt x="21952" y="7741"/>
                      <a:pt x="23934" y="9055"/>
                      <a:pt x="25832" y="10495"/>
                    </a:cubicBezTo>
                    <a:cubicBezTo>
                      <a:pt x="27646" y="11892"/>
                      <a:pt x="29398" y="13477"/>
                      <a:pt x="30754" y="15333"/>
                    </a:cubicBezTo>
                    <a:cubicBezTo>
                      <a:pt x="30921" y="15563"/>
                      <a:pt x="31088" y="15771"/>
                      <a:pt x="31255" y="15980"/>
                    </a:cubicBezTo>
                    <a:cubicBezTo>
                      <a:pt x="31261" y="15992"/>
                      <a:pt x="31270" y="15997"/>
                      <a:pt x="31280" y="15997"/>
                    </a:cubicBezTo>
                    <a:cubicBezTo>
                      <a:pt x="31305" y="15997"/>
                      <a:pt x="31332" y="15968"/>
                      <a:pt x="31317" y="15938"/>
                    </a:cubicBezTo>
                    <a:cubicBezTo>
                      <a:pt x="31025" y="15438"/>
                      <a:pt x="30712" y="14958"/>
                      <a:pt x="30337" y="14520"/>
                    </a:cubicBezTo>
                    <a:cubicBezTo>
                      <a:pt x="29982" y="14061"/>
                      <a:pt x="29607" y="13623"/>
                      <a:pt x="29210" y="13206"/>
                    </a:cubicBezTo>
                    <a:cubicBezTo>
                      <a:pt x="28397" y="12372"/>
                      <a:pt x="27542" y="11600"/>
                      <a:pt x="26624" y="10870"/>
                    </a:cubicBezTo>
                    <a:cubicBezTo>
                      <a:pt x="24747" y="9389"/>
                      <a:pt x="22807" y="8013"/>
                      <a:pt x="20784" y="6719"/>
                    </a:cubicBezTo>
                    <a:cubicBezTo>
                      <a:pt x="18719" y="5343"/>
                      <a:pt x="16550" y="4091"/>
                      <a:pt x="14297" y="2986"/>
                    </a:cubicBezTo>
                    <a:cubicBezTo>
                      <a:pt x="13171" y="2444"/>
                      <a:pt x="12024" y="1964"/>
                      <a:pt x="10856" y="1547"/>
                    </a:cubicBezTo>
                    <a:cubicBezTo>
                      <a:pt x="9729" y="1150"/>
                      <a:pt x="8603" y="754"/>
                      <a:pt x="7456" y="462"/>
                    </a:cubicBezTo>
                    <a:cubicBezTo>
                      <a:pt x="6455" y="191"/>
                      <a:pt x="5433" y="45"/>
                      <a:pt x="4411" y="3"/>
                    </a:cubicBezTo>
                    <a:cubicBezTo>
                      <a:pt x="4331" y="2"/>
                      <a:pt x="4252" y="1"/>
                      <a:pt x="417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g3f7001d949e_0_3760"/>
              <p:cNvSpPr/>
              <p:nvPr/>
            </p:nvSpPr>
            <p:spPr>
              <a:xfrm>
                <a:off x="312675" y="3194300"/>
                <a:ext cx="738925" cy="219450"/>
              </a:xfrm>
              <a:custGeom>
                <a:rect b="b" l="l" r="r" t="t"/>
                <a:pathLst>
                  <a:path extrusionOk="0" h="8778" w="29557">
                    <a:moveTo>
                      <a:pt x="9031" y="0"/>
                    </a:moveTo>
                    <a:cubicBezTo>
                      <a:pt x="8315" y="0"/>
                      <a:pt x="7599" y="28"/>
                      <a:pt x="6884" y="85"/>
                    </a:cubicBezTo>
                    <a:cubicBezTo>
                      <a:pt x="5799" y="169"/>
                      <a:pt x="4735" y="336"/>
                      <a:pt x="3672" y="565"/>
                    </a:cubicBezTo>
                    <a:cubicBezTo>
                      <a:pt x="2608" y="795"/>
                      <a:pt x="1586" y="1212"/>
                      <a:pt x="668" y="1817"/>
                    </a:cubicBezTo>
                    <a:cubicBezTo>
                      <a:pt x="564" y="1879"/>
                      <a:pt x="439" y="1963"/>
                      <a:pt x="334" y="2046"/>
                    </a:cubicBezTo>
                    <a:cubicBezTo>
                      <a:pt x="230" y="2150"/>
                      <a:pt x="147" y="2255"/>
                      <a:pt x="63" y="2380"/>
                    </a:cubicBezTo>
                    <a:cubicBezTo>
                      <a:pt x="1" y="2484"/>
                      <a:pt x="22" y="2588"/>
                      <a:pt x="105" y="2672"/>
                    </a:cubicBezTo>
                    <a:cubicBezTo>
                      <a:pt x="142" y="2721"/>
                      <a:pt x="200" y="2741"/>
                      <a:pt x="258" y="2741"/>
                    </a:cubicBezTo>
                    <a:cubicBezTo>
                      <a:pt x="300" y="2741"/>
                      <a:pt x="342" y="2731"/>
                      <a:pt x="376" y="2713"/>
                    </a:cubicBezTo>
                    <a:cubicBezTo>
                      <a:pt x="501" y="2672"/>
                      <a:pt x="626" y="2609"/>
                      <a:pt x="731" y="2547"/>
                    </a:cubicBezTo>
                    <a:cubicBezTo>
                      <a:pt x="856" y="2484"/>
                      <a:pt x="981" y="2401"/>
                      <a:pt x="1106" y="2317"/>
                    </a:cubicBezTo>
                    <a:cubicBezTo>
                      <a:pt x="1336" y="2192"/>
                      <a:pt x="1544" y="2067"/>
                      <a:pt x="1794" y="1963"/>
                    </a:cubicBezTo>
                    <a:cubicBezTo>
                      <a:pt x="2253" y="1733"/>
                      <a:pt x="2733" y="1545"/>
                      <a:pt x="3234" y="1399"/>
                    </a:cubicBezTo>
                    <a:cubicBezTo>
                      <a:pt x="4256" y="1107"/>
                      <a:pt x="5278" y="899"/>
                      <a:pt x="6341" y="795"/>
                    </a:cubicBezTo>
                    <a:cubicBezTo>
                      <a:pt x="7353" y="680"/>
                      <a:pt x="8370" y="622"/>
                      <a:pt x="9387" y="622"/>
                    </a:cubicBezTo>
                    <a:cubicBezTo>
                      <a:pt x="10403" y="622"/>
                      <a:pt x="11420" y="680"/>
                      <a:pt x="12432" y="795"/>
                    </a:cubicBezTo>
                    <a:cubicBezTo>
                      <a:pt x="14434" y="1024"/>
                      <a:pt x="16395" y="1483"/>
                      <a:pt x="18314" y="2129"/>
                    </a:cubicBezTo>
                    <a:cubicBezTo>
                      <a:pt x="20233" y="2776"/>
                      <a:pt x="22089" y="3631"/>
                      <a:pt x="23841" y="4674"/>
                    </a:cubicBezTo>
                    <a:cubicBezTo>
                      <a:pt x="24717" y="5175"/>
                      <a:pt x="25572" y="5759"/>
                      <a:pt x="26386" y="6363"/>
                    </a:cubicBezTo>
                    <a:cubicBezTo>
                      <a:pt x="27220" y="6968"/>
                      <a:pt x="27971" y="7636"/>
                      <a:pt x="28784" y="8262"/>
                    </a:cubicBezTo>
                    <a:cubicBezTo>
                      <a:pt x="28972" y="8428"/>
                      <a:pt x="29181" y="8574"/>
                      <a:pt x="29368" y="8741"/>
                    </a:cubicBezTo>
                    <a:cubicBezTo>
                      <a:pt x="29389" y="8767"/>
                      <a:pt x="29412" y="8777"/>
                      <a:pt x="29434" y="8777"/>
                    </a:cubicBezTo>
                    <a:cubicBezTo>
                      <a:pt x="29501" y="8777"/>
                      <a:pt x="29556" y="8679"/>
                      <a:pt x="29493" y="8616"/>
                    </a:cubicBezTo>
                    <a:cubicBezTo>
                      <a:pt x="29139" y="8241"/>
                      <a:pt x="28805" y="7844"/>
                      <a:pt x="28451" y="7469"/>
                    </a:cubicBezTo>
                    <a:cubicBezTo>
                      <a:pt x="28075" y="7114"/>
                      <a:pt x="27658" y="6781"/>
                      <a:pt x="27262" y="6468"/>
                    </a:cubicBezTo>
                    <a:cubicBezTo>
                      <a:pt x="26448" y="5800"/>
                      <a:pt x="25614" y="5195"/>
                      <a:pt x="24738" y="4632"/>
                    </a:cubicBezTo>
                    <a:cubicBezTo>
                      <a:pt x="21213" y="2380"/>
                      <a:pt x="17271" y="899"/>
                      <a:pt x="13141" y="294"/>
                    </a:cubicBezTo>
                    <a:cubicBezTo>
                      <a:pt x="11771" y="102"/>
                      <a:pt x="10401" y="0"/>
                      <a:pt x="903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g3f7001d949e_0_3760"/>
              <p:cNvSpPr/>
              <p:nvPr/>
            </p:nvSpPr>
            <p:spPr>
              <a:xfrm>
                <a:off x="1042700" y="3243875"/>
                <a:ext cx="584025" cy="238725"/>
              </a:xfrm>
              <a:custGeom>
                <a:rect b="b" l="l" r="r" t="t"/>
                <a:pathLst>
                  <a:path extrusionOk="0" h="9549" w="23361">
                    <a:moveTo>
                      <a:pt x="21776" y="0"/>
                    </a:moveTo>
                    <a:cubicBezTo>
                      <a:pt x="21296" y="21"/>
                      <a:pt x="20837" y="42"/>
                      <a:pt x="20378" y="63"/>
                    </a:cubicBezTo>
                    <a:cubicBezTo>
                      <a:pt x="19461" y="105"/>
                      <a:pt x="18543" y="167"/>
                      <a:pt x="17625" y="251"/>
                    </a:cubicBezTo>
                    <a:cubicBezTo>
                      <a:pt x="15790" y="418"/>
                      <a:pt x="13954" y="689"/>
                      <a:pt x="12140" y="1085"/>
                    </a:cubicBezTo>
                    <a:cubicBezTo>
                      <a:pt x="10346" y="1440"/>
                      <a:pt x="8573" y="1982"/>
                      <a:pt x="6883" y="2670"/>
                    </a:cubicBezTo>
                    <a:cubicBezTo>
                      <a:pt x="5298" y="3275"/>
                      <a:pt x="3817" y="4109"/>
                      <a:pt x="2482" y="5131"/>
                    </a:cubicBezTo>
                    <a:cubicBezTo>
                      <a:pt x="1794" y="5674"/>
                      <a:pt x="1231" y="6320"/>
                      <a:pt x="772" y="7050"/>
                    </a:cubicBezTo>
                    <a:cubicBezTo>
                      <a:pt x="272" y="7739"/>
                      <a:pt x="21" y="8573"/>
                      <a:pt x="0" y="9428"/>
                    </a:cubicBezTo>
                    <a:cubicBezTo>
                      <a:pt x="0" y="9506"/>
                      <a:pt x="60" y="9548"/>
                      <a:pt x="119" y="9548"/>
                    </a:cubicBezTo>
                    <a:cubicBezTo>
                      <a:pt x="170" y="9548"/>
                      <a:pt x="220" y="9517"/>
                      <a:pt x="230" y="9449"/>
                    </a:cubicBezTo>
                    <a:cubicBezTo>
                      <a:pt x="397" y="8740"/>
                      <a:pt x="668" y="8051"/>
                      <a:pt x="1043" y="7426"/>
                    </a:cubicBezTo>
                    <a:cubicBezTo>
                      <a:pt x="1460" y="6800"/>
                      <a:pt x="1961" y="6258"/>
                      <a:pt x="2524" y="5799"/>
                    </a:cubicBezTo>
                    <a:cubicBezTo>
                      <a:pt x="3776" y="4818"/>
                      <a:pt x="5173" y="4026"/>
                      <a:pt x="6675" y="3463"/>
                    </a:cubicBezTo>
                    <a:cubicBezTo>
                      <a:pt x="9991" y="2086"/>
                      <a:pt x="13537" y="1356"/>
                      <a:pt x="17104" y="981"/>
                    </a:cubicBezTo>
                    <a:cubicBezTo>
                      <a:pt x="18126" y="897"/>
                      <a:pt x="19127" y="814"/>
                      <a:pt x="20128" y="751"/>
                    </a:cubicBezTo>
                    <a:cubicBezTo>
                      <a:pt x="20649" y="730"/>
                      <a:pt x="21171" y="689"/>
                      <a:pt x="21671" y="668"/>
                    </a:cubicBezTo>
                    <a:cubicBezTo>
                      <a:pt x="21943" y="668"/>
                      <a:pt x="22193" y="647"/>
                      <a:pt x="22443" y="626"/>
                    </a:cubicBezTo>
                    <a:cubicBezTo>
                      <a:pt x="22568" y="626"/>
                      <a:pt x="22694" y="605"/>
                      <a:pt x="22819" y="605"/>
                    </a:cubicBezTo>
                    <a:cubicBezTo>
                      <a:pt x="22944" y="564"/>
                      <a:pt x="23090" y="522"/>
                      <a:pt x="23194" y="459"/>
                    </a:cubicBezTo>
                    <a:cubicBezTo>
                      <a:pt x="23361" y="397"/>
                      <a:pt x="23298" y="167"/>
                      <a:pt x="23152" y="105"/>
                    </a:cubicBezTo>
                    <a:cubicBezTo>
                      <a:pt x="22944" y="42"/>
                      <a:pt x="22694" y="0"/>
                      <a:pt x="2246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g3f7001d949e_0_3760"/>
              <p:cNvSpPr/>
              <p:nvPr/>
            </p:nvSpPr>
            <p:spPr>
              <a:xfrm>
                <a:off x="503000" y="2638475"/>
                <a:ext cx="536050" cy="476950"/>
              </a:xfrm>
              <a:custGeom>
                <a:rect b="b" l="l" r="r" t="t"/>
                <a:pathLst>
                  <a:path extrusionOk="0" h="19078" w="21442">
                    <a:moveTo>
                      <a:pt x="7113" y="1"/>
                    </a:moveTo>
                    <a:cubicBezTo>
                      <a:pt x="5403" y="1"/>
                      <a:pt x="3630" y="439"/>
                      <a:pt x="2274" y="1482"/>
                    </a:cubicBezTo>
                    <a:cubicBezTo>
                      <a:pt x="918" y="2525"/>
                      <a:pt x="1" y="4214"/>
                      <a:pt x="105" y="5924"/>
                    </a:cubicBezTo>
                    <a:cubicBezTo>
                      <a:pt x="188" y="7718"/>
                      <a:pt x="1294" y="9282"/>
                      <a:pt x="2524" y="10596"/>
                    </a:cubicBezTo>
                    <a:cubicBezTo>
                      <a:pt x="5591" y="13788"/>
                      <a:pt x="9554" y="15915"/>
                      <a:pt x="13683" y="17375"/>
                    </a:cubicBezTo>
                    <a:cubicBezTo>
                      <a:pt x="15853" y="18147"/>
                      <a:pt x="18084" y="18710"/>
                      <a:pt x="20379" y="19044"/>
                    </a:cubicBezTo>
                    <a:cubicBezTo>
                      <a:pt x="20535" y="19066"/>
                      <a:pt x="20662" y="19077"/>
                      <a:pt x="20767" y="19077"/>
                    </a:cubicBezTo>
                    <a:cubicBezTo>
                      <a:pt x="21441" y="19077"/>
                      <a:pt x="21118" y="18610"/>
                      <a:pt x="21046" y="17688"/>
                    </a:cubicBezTo>
                    <a:cubicBezTo>
                      <a:pt x="20942" y="16478"/>
                      <a:pt x="20775" y="15289"/>
                      <a:pt x="20545" y="14101"/>
                    </a:cubicBezTo>
                    <a:cubicBezTo>
                      <a:pt x="20045" y="11514"/>
                      <a:pt x="19211" y="8970"/>
                      <a:pt x="17834" y="6717"/>
                    </a:cubicBezTo>
                    <a:cubicBezTo>
                      <a:pt x="15540" y="2942"/>
                      <a:pt x="11514" y="22"/>
                      <a:pt x="711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g3f7001d949e_0_3760"/>
              <p:cNvSpPr/>
              <p:nvPr/>
            </p:nvSpPr>
            <p:spPr>
              <a:xfrm>
                <a:off x="588625" y="2721925"/>
                <a:ext cx="478600" cy="513825"/>
              </a:xfrm>
              <a:custGeom>
                <a:rect b="b" l="l" r="r" t="t"/>
                <a:pathLst>
                  <a:path extrusionOk="0" h="20553" w="19144">
                    <a:moveTo>
                      <a:pt x="205" y="1"/>
                    </a:moveTo>
                    <a:cubicBezTo>
                      <a:pt x="42" y="1"/>
                      <a:pt x="0" y="264"/>
                      <a:pt x="163" y="355"/>
                    </a:cubicBezTo>
                    <a:cubicBezTo>
                      <a:pt x="977" y="855"/>
                      <a:pt x="1874" y="1272"/>
                      <a:pt x="2729" y="1731"/>
                    </a:cubicBezTo>
                    <a:cubicBezTo>
                      <a:pt x="3563" y="2190"/>
                      <a:pt x="4418" y="2670"/>
                      <a:pt x="5252" y="3170"/>
                    </a:cubicBezTo>
                    <a:cubicBezTo>
                      <a:pt x="6921" y="4151"/>
                      <a:pt x="8506" y="5235"/>
                      <a:pt x="10029" y="6445"/>
                    </a:cubicBezTo>
                    <a:cubicBezTo>
                      <a:pt x="11489" y="7592"/>
                      <a:pt x="12824" y="8906"/>
                      <a:pt x="14034" y="10304"/>
                    </a:cubicBezTo>
                    <a:cubicBezTo>
                      <a:pt x="15202" y="11680"/>
                      <a:pt x="16203" y="13182"/>
                      <a:pt x="17016" y="14788"/>
                    </a:cubicBezTo>
                    <a:cubicBezTo>
                      <a:pt x="17809" y="16373"/>
                      <a:pt x="18393" y="18063"/>
                      <a:pt x="18706" y="19815"/>
                    </a:cubicBezTo>
                    <a:cubicBezTo>
                      <a:pt x="18747" y="20023"/>
                      <a:pt x="18810" y="20253"/>
                      <a:pt x="18873" y="20461"/>
                    </a:cubicBezTo>
                    <a:cubicBezTo>
                      <a:pt x="18890" y="20524"/>
                      <a:pt x="18943" y="20552"/>
                      <a:pt x="18997" y="20552"/>
                    </a:cubicBezTo>
                    <a:cubicBezTo>
                      <a:pt x="19069" y="20552"/>
                      <a:pt x="19144" y="20503"/>
                      <a:pt x="19144" y="20420"/>
                    </a:cubicBezTo>
                    <a:cubicBezTo>
                      <a:pt x="19144" y="19961"/>
                      <a:pt x="19081" y="19523"/>
                      <a:pt x="18977" y="19085"/>
                    </a:cubicBezTo>
                    <a:cubicBezTo>
                      <a:pt x="18893" y="18647"/>
                      <a:pt x="18768" y="18188"/>
                      <a:pt x="18643" y="17750"/>
                    </a:cubicBezTo>
                    <a:cubicBezTo>
                      <a:pt x="18393" y="16895"/>
                      <a:pt x="18080" y="16060"/>
                      <a:pt x="17705" y="15247"/>
                    </a:cubicBezTo>
                    <a:cubicBezTo>
                      <a:pt x="16933" y="13578"/>
                      <a:pt x="15973" y="12014"/>
                      <a:pt x="14826" y="10596"/>
                    </a:cubicBezTo>
                    <a:cubicBezTo>
                      <a:pt x="13658" y="9136"/>
                      <a:pt x="12344" y="7801"/>
                      <a:pt x="10926" y="6612"/>
                    </a:cubicBezTo>
                    <a:cubicBezTo>
                      <a:pt x="9403" y="5340"/>
                      <a:pt x="7818" y="4192"/>
                      <a:pt x="6129" y="3170"/>
                    </a:cubicBezTo>
                    <a:cubicBezTo>
                      <a:pt x="4460" y="2128"/>
                      <a:pt x="2729" y="1210"/>
                      <a:pt x="977" y="313"/>
                    </a:cubicBezTo>
                    <a:cubicBezTo>
                      <a:pt x="747" y="188"/>
                      <a:pt x="518" y="104"/>
                      <a:pt x="288" y="21"/>
                    </a:cubicBezTo>
                    <a:cubicBezTo>
                      <a:pt x="258" y="7"/>
                      <a:pt x="230" y="1"/>
                      <a:pt x="20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g3f7001d949e_0_3760"/>
              <p:cNvSpPr/>
              <p:nvPr/>
            </p:nvSpPr>
            <p:spPr>
              <a:xfrm>
                <a:off x="1370150" y="2612925"/>
                <a:ext cx="186725" cy="247350"/>
              </a:xfrm>
              <a:custGeom>
                <a:rect b="b" l="l" r="r" t="t"/>
                <a:pathLst>
                  <a:path extrusionOk="0" h="9894" w="7469">
                    <a:moveTo>
                      <a:pt x="4" y="9885"/>
                    </a:moveTo>
                    <a:cubicBezTo>
                      <a:pt x="3" y="9886"/>
                      <a:pt x="2" y="9887"/>
                      <a:pt x="1" y="9887"/>
                    </a:cubicBezTo>
                    <a:cubicBezTo>
                      <a:pt x="2" y="9887"/>
                      <a:pt x="3" y="9886"/>
                      <a:pt x="4" y="9885"/>
                    </a:cubicBezTo>
                    <a:close/>
                    <a:moveTo>
                      <a:pt x="7405" y="1"/>
                    </a:moveTo>
                    <a:cubicBezTo>
                      <a:pt x="6634" y="209"/>
                      <a:pt x="6842" y="1336"/>
                      <a:pt x="6738" y="1920"/>
                    </a:cubicBezTo>
                    <a:cubicBezTo>
                      <a:pt x="6550" y="2837"/>
                      <a:pt x="5925" y="3547"/>
                      <a:pt x="5257" y="4151"/>
                    </a:cubicBezTo>
                    <a:cubicBezTo>
                      <a:pt x="4569" y="4735"/>
                      <a:pt x="3714" y="5236"/>
                      <a:pt x="2984" y="5820"/>
                    </a:cubicBezTo>
                    <a:cubicBezTo>
                      <a:pt x="2629" y="6112"/>
                      <a:pt x="2316" y="6446"/>
                      <a:pt x="2045" y="6800"/>
                    </a:cubicBezTo>
                    <a:cubicBezTo>
                      <a:pt x="1836" y="7113"/>
                      <a:pt x="1628" y="7426"/>
                      <a:pt x="1461" y="7781"/>
                    </a:cubicBezTo>
                    <a:cubicBezTo>
                      <a:pt x="1252" y="8177"/>
                      <a:pt x="1023" y="8594"/>
                      <a:pt x="773" y="8970"/>
                    </a:cubicBezTo>
                    <a:cubicBezTo>
                      <a:pt x="586" y="9323"/>
                      <a:pt x="315" y="9635"/>
                      <a:pt x="4" y="9885"/>
                    </a:cubicBezTo>
                    <a:lnTo>
                      <a:pt x="4" y="9885"/>
                    </a:lnTo>
                    <a:cubicBezTo>
                      <a:pt x="8" y="9882"/>
                      <a:pt x="14" y="9881"/>
                      <a:pt x="21" y="9881"/>
                    </a:cubicBezTo>
                    <a:cubicBezTo>
                      <a:pt x="46" y="9881"/>
                      <a:pt x="82" y="9893"/>
                      <a:pt x="106" y="9893"/>
                    </a:cubicBezTo>
                    <a:cubicBezTo>
                      <a:pt x="115" y="9893"/>
                      <a:pt x="122" y="9892"/>
                      <a:pt x="126" y="9887"/>
                    </a:cubicBezTo>
                    <a:cubicBezTo>
                      <a:pt x="418" y="9679"/>
                      <a:pt x="668" y="9428"/>
                      <a:pt x="856" y="9116"/>
                    </a:cubicBezTo>
                    <a:cubicBezTo>
                      <a:pt x="1086" y="8761"/>
                      <a:pt x="1315" y="8406"/>
                      <a:pt x="1503" y="8052"/>
                    </a:cubicBezTo>
                    <a:cubicBezTo>
                      <a:pt x="1690" y="7718"/>
                      <a:pt x="1857" y="7384"/>
                      <a:pt x="2045" y="7072"/>
                    </a:cubicBezTo>
                    <a:cubicBezTo>
                      <a:pt x="2295" y="6696"/>
                      <a:pt x="2587" y="6342"/>
                      <a:pt x="2921" y="6050"/>
                    </a:cubicBezTo>
                    <a:cubicBezTo>
                      <a:pt x="4235" y="4861"/>
                      <a:pt x="6217" y="4089"/>
                      <a:pt x="6780" y="2253"/>
                    </a:cubicBezTo>
                    <a:cubicBezTo>
                      <a:pt x="6884" y="1815"/>
                      <a:pt x="6947" y="1377"/>
                      <a:pt x="6947" y="919"/>
                    </a:cubicBezTo>
                    <a:cubicBezTo>
                      <a:pt x="6988" y="564"/>
                      <a:pt x="7093" y="147"/>
                      <a:pt x="746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g3f7001d949e_0_3760"/>
              <p:cNvSpPr/>
              <p:nvPr/>
            </p:nvSpPr>
            <p:spPr>
              <a:xfrm>
                <a:off x="1585525" y="2611900"/>
                <a:ext cx="72500" cy="160100"/>
              </a:xfrm>
              <a:custGeom>
                <a:rect b="b" l="l" r="r" t="t"/>
                <a:pathLst>
                  <a:path extrusionOk="0" h="6404" w="2900">
                    <a:moveTo>
                      <a:pt x="2461" y="0"/>
                    </a:moveTo>
                    <a:cubicBezTo>
                      <a:pt x="2461" y="0"/>
                      <a:pt x="2378" y="84"/>
                      <a:pt x="2399" y="104"/>
                    </a:cubicBezTo>
                    <a:cubicBezTo>
                      <a:pt x="2503" y="292"/>
                      <a:pt x="2587" y="501"/>
                      <a:pt x="2670" y="688"/>
                    </a:cubicBezTo>
                    <a:cubicBezTo>
                      <a:pt x="2733" y="918"/>
                      <a:pt x="2753" y="1147"/>
                      <a:pt x="2733" y="1377"/>
                    </a:cubicBezTo>
                    <a:cubicBezTo>
                      <a:pt x="2691" y="1877"/>
                      <a:pt x="2545" y="2336"/>
                      <a:pt x="2315" y="2774"/>
                    </a:cubicBezTo>
                    <a:cubicBezTo>
                      <a:pt x="1857" y="3608"/>
                      <a:pt x="1106" y="4276"/>
                      <a:pt x="584" y="5068"/>
                    </a:cubicBezTo>
                    <a:cubicBezTo>
                      <a:pt x="292" y="5465"/>
                      <a:pt x="104" y="5924"/>
                      <a:pt x="0" y="6403"/>
                    </a:cubicBezTo>
                    <a:cubicBezTo>
                      <a:pt x="0" y="6403"/>
                      <a:pt x="63" y="6362"/>
                      <a:pt x="84" y="6341"/>
                    </a:cubicBezTo>
                    <a:cubicBezTo>
                      <a:pt x="292" y="5319"/>
                      <a:pt x="1022" y="4547"/>
                      <a:pt x="1648" y="3754"/>
                    </a:cubicBezTo>
                    <a:cubicBezTo>
                      <a:pt x="2211" y="3066"/>
                      <a:pt x="2733" y="2294"/>
                      <a:pt x="2837" y="1377"/>
                    </a:cubicBezTo>
                    <a:cubicBezTo>
                      <a:pt x="2899" y="939"/>
                      <a:pt x="2837" y="334"/>
                      <a:pt x="246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g3f7001d949e_0_3760"/>
              <p:cNvSpPr/>
              <p:nvPr/>
            </p:nvSpPr>
            <p:spPr>
              <a:xfrm>
                <a:off x="1524000" y="2786650"/>
                <a:ext cx="219025" cy="34550"/>
              </a:xfrm>
              <a:custGeom>
                <a:rect b="b" l="l" r="r" t="t"/>
                <a:pathLst>
                  <a:path extrusionOk="0" h="1382" w="8761">
                    <a:moveTo>
                      <a:pt x="42" y="252"/>
                    </a:moveTo>
                    <a:cubicBezTo>
                      <a:pt x="28" y="257"/>
                      <a:pt x="14" y="263"/>
                      <a:pt x="0" y="269"/>
                    </a:cubicBezTo>
                    <a:lnTo>
                      <a:pt x="0" y="289"/>
                    </a:lnTo>
                    <a:cubicBezTo>
                      <a:pt x="16" y="281"/>
                      <a:pt x="29" y="267"/>
                      <a:pt x="42" y="252"/>
                    </a:cubicBezTo>
                    <a:close/>
                    <a:moveTo>
                      <a:pt x="1246" y="0"/>
                    </a:moveTo>
                    <a:cubicBezTo>
                      <a:pt x="859" y="0"/>
                      <a:pt x="475" y="70"/>
                      <a:pt x="104" y="206"/>
                    </a:cubicBezTo>
                    <a:cubicBezTo>
                      <a:pt x="79" y="206"/>
                      <a:pt x="61" y="229"/>
                      <a:pt x="42" y="252"/>
                    </a:cubicBezTo>
                    <a:lnTo>
                      <a:pt x="42" y="252"/>
                    </a:lnTo>
                    <a:cubicBezTo>
                      <a:pt x="344" y="137"/>
                      <a:pt x="652" y="89"/>
                      <a:pt x="960" y="89"/>
                    </a:cubicBezTo>
                    <a:cubicBezTo>
                      <a:pt x="1853" y="89"/>
                      <a:pt x="2755" y="489"/>
                      <a:pt x="3567" y="811"/>
                    </a:cubicBezTo>
                    <a:cubicBezTo>
                      <a:pt x="4151" y="1082"/>
                      <a:pt x="4776" y="1270"/>
                      <a:pt x="5402" y="1353"/>
                    </a:cubicBezTo>
                    <a:cubicBezTo>
                      <a:pt x="5537" y="1372"/>
                      <a:pt x="5672" y="1382"/>
                      <a:pt x="5807" y="1382"/>
                    </a:cubicBezTo>
                    <a:cubicBezTo>
                      <a:pt x="6254" y="1382"/>
                      <a:pt x="6696" y="1279"/>
                      <a:pt x="7112" y="1103"/>
                    </a:cubicBezTo>
                    <a:cubicBezTo>
                      <a:pt x="7676" y="832"/>
                      <a:pt x="8197" y="477"/>
                      <a:pt x="8698" y="81"/>
                    </a:cubicBezTo>
                    <a:cubicBezTo>
                      <a:pt x="8719" y="60"/>
                      <a:pt x="8739" y="39"/>
                      <a:pt x="8760" y="18"/>
                    </a:cubicBezTo>
                    <a:lnTo>
                      <a:pt x="8760" y="18"/>
                    </a:lnTo>
                    <a:cubicBezTo>
                      <a:pt x="8301" y="373"/>
                      <a:pt x="7822" y="686"/>
                      <a:pt x="7300" y="957"/>
                    </a:cubicBezTo>
                    <a:cubicBezTo>
                      <a:pt x="6865" y="1150"/>
                      <a:pt x="6406" y="1256"/>
                      <a:pt x="5941" y="1256"/>
                    </a:cubicBezTo>
                    <a:cubicBezTo>
                      <a:pt x="5803" y="1256"/>
                      <a:pt x="5665" y="1247"/>
                      <a:pt x="5527" y="1228"/>
                    </a:cubicBezTo>
                    <a:cubicBezTo>
                      <a:pt x="4297" y="1082"/>
                      <a:pt x="3233" y="394"/>
                      <a:pt x="2044" y="102"/>
                    </a:cubicBezTo>
                    <a:cubicBezTo>
                      <a:pt x="1780" y="34"/>
                      <a:pt x="1513" y="0"/>
                      <a:pt x="124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g3f7001d949e_0_3760"/>
              <p:cNvSpPr/>
              <p:nvPr/>
            </p:nvSpPr>
            <p:spPr>
              <a:xfrm>
                <a:off x="1444475" y="2839275"/>
                <a:ext cx="209900" cy="65450"/>
              </a:xfrm>
              <a:custGeom>
                <a:rect b="b" l="l" r="r" t="t"/>
                <a:pathLst>
                  <a:path extrusionOk="0" h="2618" w="8396">
                    <a:moveTo>
                      <a:pt x="871" y="1"/>
                    </a:moveTo>
                    <a:cubicBezTo>
                      <a:pt x="586" y="1"/>
                      <a:pt x="300" y="64"/>
                      <a:pt x="31" y="187"/>
                    </a:cubicBezTo>
                    <a:cubicBezTo>
                      <a:pt x="5" y="204"/>
                      <a:pt x="1" y="211"/>
                      <a:pt x="8" y="211"/>
                    </a:cubicBezTo>
                    <a:cubicBezTo>
                      <a:pt x="18" y="211"/>
                      <a:pt x="49" y="199"/>
                      <a:pt x="73" y="187"/>
                    </a:cubicBezTo>
                    <a:lnTo>
                      <a:pt x="73" y="208"/>
                    </a:lnTo>
                    <a:cubicBezTo>
                      <a:pt x="263" y="105"/>
                      <a:pt x="464" y="64"/>
                      <a:pt x="666" y="64"/>
                    </a:cubicBezTo>
                    <a:cubicBezTo>
                      <a:pt x="1041" y="64"/>
                      <a:pt x="1424" y="205"/>
                      <a:pt x="1763" y="354"/>
                    </a:cubicBezTo>
                    <a:cubicBezTo>
                      <a:pt x="2284" y="583"/>
                      <a:pt x="2806" y="854"/>
                      <a:pt x="3306" y="1146"/>
                    </a:cubicBezTo>
                    <a:cubicBezTo>
                      <a:pt x="4307" y="1688"/>
                      <a:pt x="5308" y="2272"/>
                      <a:pt x="6456" y="2502"/>
                    </a:cubicBezTo>
                    <a:cubicBezTo>
                      <a:pt x="6772" y="2581"/>
                      <a:pt x="7095" y="2617"/>
                      <a:pt x="7420" y="2617"/>
                    </a:cubicBezTo>
                    <a:cubicBezTo>
                      <a:pt x="7695" y="2617"/>
                      <a:pt x="7972" y="2591"/>
                      <a:pt x="8249" y="2544"/>
                    </a:cubicBezTo>
                    <a:cubicBezTo>
                      <a:pt x="8270" y="2544"/>
                      <a:pt x="8395" y="2460"/>
                      <a:pt x="8333" y="2460"/>
                    </a:cubicBezTo>
                    <a:cubicBezTo>
                      <a:pt x="8092" y="2492"/>
                      <a:pt x="7854" y="2509"/>
                      <a:pt x="7618" y="2509"/>
                    </a:cubicBezTo>
                    <a:cubicBezTo>
                      <a:pt x="7241" y="2509"/>
                      <a:pt x="6869" y="2467"/>
                      <a:pt x="6497" y="2377"/>
                    </a:cubicBezTo>
                    <a:cubicBezTo>
                      <a:pt x="5913" y="2231"/>
                      <a:pt x="5329" y="2022"/>
                      <a:pt x="4808" y="1751"/>
                    </a:cubicBezTo>
                    <a:cubicBezTo>
                      <a:pt x="4266" y="1501"/>
                      <a:pt x="3744" y="1188"/>
                      <a:pt x="3223" y="917"/>
                    </a:cubicBezTo>
                    <a:cubicBezTo>
                      <a:pt x="2701" y="604"/>
                      <a:pt x="2159" y="354"/>
                      <a:pt x="1596" y="145"/>
                    </a:cubicBezTo>
                    <a:cubicBezTo>
                      <a:pt x="1363" y="48"/>
                      <a:pt x="1117" y="1"/>
                      <a:pt x="87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g3f7001d949e_0_3760"/>
              <p:cNvSpPr/>
              <p:nvPr/>
            </p:nvSpPr>
            <p:spPr>
              <a:xfrm>
                <a:off x="1306725" y="2882175"/>
                <a:ext cx="246975" cy="95000"/>
              </a:xfrm>
              <a:custGeom>
                <a:rect b="b" l="l" r="r" t="t"/>
                <a:pathLst>
                  <a:path extrusionOk="0" h="3800" w="9879">
                    <a:moveTo>
                      <a:pt x="1233" y="0"/>
                    </a:moveTo>
                    <a:cubicBezTo>
                      <a:pt x="844" y="0"/>
                      <a:pt x="454" y="69"/>
                      <a:pt x="77" y="202"/>
                    </a:cubicBezTo>
                    <a:cubicBezTo>
                      <a:pt x="77" y="202"/>
                      <a:pt x="0" y="248"/>
                      <a:pt x="5" y="248"/>
                    </a:cubicBezTo>
                    <a:cubicBezTo>
                      <a:pt x="5" y="248"/>
                      <a:pt x="8" y="247"/>
                      <a:pt x="14" y="244"/>
                    </a:cubicBezTo>
                    <a:lnTo>
                      <a:pt x="14" y="264"/>
                    </a:lnTo>
                    <a:cubicBezTo>
                      <a:pt x="348" y="150"/>
                      <a:pt x="692" y="92"/>
                      <a:pt x="1036" y="92"/>
                    </a:cubicBezTo>
                    <a:cubicBezTo>
                      <a:pt x="1380" y="92"/>
                      <a:pt x="1725" y="150"/>
                      <a:pt x="2058" y="264"/>
                    </a:cubicBezTo>
                    <a:cubicBezTo>
                      <a:pt x="2726" y="536"/>
                      <a:pt x="3351" y="911"/>
                      <a:pt x="3915" y="1370"/>
                    </a:cubicBezTo>
                    <a:cubicBezTo>
                      <a:pt x="5062" y="2246"/>
                      <a:pt x="6146" y="3247"/>
                      <a:pt x="7565" y="3643"/>
                    </a:cubicBezTo>
                    <a:cubicBezTo>
                      <a:pt x="7893" y="3747"/>
                      <a:pt x="8234" y="3799"/>
                      <a:pt x="8577" y="3799"/>
                    </a:cubicBezTo>
                    <a:cubicBezTo>
                      <a:pt x="8995" y="3799"/>
                      <a:pt x="9416" y="3721"/>
                      <a:pt x="9817" y="3560"/>
                    </a:cubicBezTo>
                    <a:cubicBezTo>
                      <a:pt x="9817" y="3560"/>
                      <a:pt x="9879" y="3514"/>
                      <a:pt x="9870" y="3514"/>
                    </a:cubicBezTo>
                    <a:cubicBezTo>
                      <a:pt x="9868" y="3514"/>
                      <a:pt x="9865" y="3515"/>
                      <a:pt x="9859" y="3518"/>
                    </a:cubicBezTo>
                    <a:cubicBezTo>
                      <a:pt x="9517" y="3634"/>
                      <a:pt x="9173" y="3685"/>
                      <a:pt x="8831" y="3685"/>
                    </a:cubicBezTo>
                    <a:cubicBezTo>
                      <a:pt x="7754" y="3685"/>
                      <a:pt x="6699" y="3176"/>
                      <a:pt x="5813" y="2559"/>
                    </a:cubicBezTo>
                    <a:cubicBezTo>
                      <a:pt x="4665" y="1745"/>
                      <a:pt x="3602" y="640"/>
                      <a:pt x="2246" y="160"/>
                    </a:cubicBezTo>
                    <a:cubicBezTo>
                      <a:pt x="1914" y="53"/>
                      <a:pt x="1574" y="0"/>
                      <a:pt x="123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g3f7001d949e_0_3760"/>
              <p:cNvSpPr/>
              <p:nvPr/>
            </p:nvSpPr>
            <p:spPr>
              <a:xfrm>
                <a:off x="1292475" y="2690100"/>
                <a:ext cx="80325" cy="204950"/>
              </a:xfrm>
              <a:custGeom>
                <a:rect b="b" l="l" r="r" t="t"/>
                <a:pathLst>
                  <a:path extrusionOk="0" h="8198" w="3213">
                    <a:moveTo>
                      <a:pt x="3108" y="1"/>
                    </a:moveTo>
                    <a:cubicBezTo>
                      <a:pt x="2649" y="293"/>
                      <a:pt x="2274" y="731"/>
                      <a:pt x="2065" y="1231"/>
                    </a:cubicBezTo>
                    <a:cubicBezTo>
                      <a:pt x="1857" y="1815"/>
                      <a:pt x="1794" y="2462"/>
                      <a:pt x="1919" y="3067"/>
                    </a:cubicBezTo>
                    <a:cubicBezTo>
                      <a:pt x="2023" y="3672"/>
                      <a:pt x="2003" y="4297"/>
                      <a:pt x="1877" y="4902"/>
                    </a:cubicBezTo>
                    <a:cubicBezTo>
                      <a:pt x="1731" y="5486"/>
                      <a:pt x="1502" y="6049"/>
                      <a:pt x="1189" y="6571"/>
                    </a:cubicBezTo>
                    <a:cubicBezTo>
                      <a:pt x="855" y="7155"/>
                      <a:pt x="459" y="7697"/>
                      <a:pt x="0" y="8198"/>
                    </a:cubicBezTo>
                    <a:cubicBezTo>
                      <a:pt x="11" y="8187"/>
                      <a:pt x="37" y="8187"/>
                      <a:pt x="63" y="8187"/>
                    </a:cubicBezTo>
                    <a:cubicBezTo>
                      <a:pt x="89" y="8187"/>
                      <a:pt x="115" y="8187"/>
                      <a:pt x="125" y="8177"/>
                    </a:cubicBezTo>
                    <a:cubicBezTo>
                      <a:pt x="960" y="7322"/>
                      <a:pt x="1606" y="6279"/>
                      <a:pt x="1982" y="5153"/>
                    </a:cubicBezTo>
                    <a:cubicBezTo>
                      <a:pt x="2169" y="4589"/>
                      <a:pt x="2211" y="3985"/>
                      <a:pt x="2149" y="3401"/>
                    </a:cubicBezTo>
                    <a:cubicBezTo>
                      <a:pt x="2086" y="2754"/>
                      <a:pt x="1982" y="2128"/>
                      <a:pt x="2149" y="1502"/>
                    </a:cubicBezTo>
                    <a:cubicBezTo>
                      <a:pt x="2336" y="898"/>
                      <a:pt x="2691" y="355"/>
                      <a:pt x="321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g3f7001d949e_0_3760"/>
              <p:cNvSpPr/>
              <p:nvPr/>
            </p:nvSpPr>
            <p:spPr>
              <a:xfrm>
                <a:off x="1241900" y="2912450"/>
                <a:ext cx="194500" cy="98375"/>
              </a:xfrm>
              <a:custGeom>
                <a:rect b="b" l="l" r="r" t="t"/>
                <a:pathLst>
                  <a:path extrusionOk="0" h="3935" w="7780">
                    <a:moveTo>
                      <a:pt x="615" y="1"/>
                    </a:moveTo>
                    <a:cubicBezTo>
                      <a:pt x="407" y="1"/>
                      <a:pt x="200" y="42"/>
                      <a:pt x="0" y="138"/>
                    </a:cubicBezTo>
                    <a:cubicBezTo>
                      <a:pt x="0" y="138"/>
                      <a:pt x="63" y="242"/>
                      <a:pt x="83" y="242"/>
                    </a:cubicBezTo>
                    <a:lnTo>
                      <a:pt x="83" y="221"/>
                    </a:lnTo>
                    <a:cubicBezTo>
                      <a:pt x="277" y="171"/>
                      <a:pt x="473" y="146"/>
                      <a:pt x="669" y="146"/>
                    </a:cubicBezTo>
                    <a:cubicBezTo>
                      <a:pt x="1041" y="146"/>
                      <a:pt x="1410" y="239"/>
                      <a:pt x="1752" y="430"/>
                    </a:cubicBezTo>
                    <a:cubicBezTo>
                      <a:pt x="2336" y="722"/>
                      <a:pt x="2774" y="1223"/>
                      <a:pt x="3212" y="1723"/>
                    </a:cubicBezTo>
                    <a:cubicBezTo>
                      <a:pt x="3546" y="2140"/>
                      <a:pt x="3963" y="2516"/>
                      <a:pt x="4401" y="2850"/>
                    </a:cubicBezTo>
                    <a:cubicBezTo>
                      <a:pt x="4860" y="3183"/>
                      <a:pt x="5381" y="3434"/>
                      <a:pt x="5924" y="3621"/>
                    </a:cubicBezTo>
                    <a:cubicBezTo>
                      <a:pt x="6528" y="3809"/>
                      <a:pt x="7154" y="3934"/>
                      <a:pt x="7780" y="3934"/>
                    </a:cubicBezTo>
                    <a:cubicBezTo>
                      <a:pt x="7759" y="3934"/>
                      <a:pt x="7738" y="3872"/>
                      <a:pt x="7717" y="3872"/>
                    </a:cubicBezTo>
                    <a:cubicBezTo>
                      <a:pt x="6528" y="3684"/>
                      <a:pt x="5360" y="3434"/>
                      <a:pt x="4359" y="2766"/>
                    </a:cubicBezTo>
                    <a:cubicBezTo>
                      <a:pt x="3337" y="2078"/>
                      <a:pt x="2774" y="931"/>
                      <a:pt x="1710" y="326"/>
                    </a:cubicBezTo>
                    <a:cubicBezTo>
                      <a:pt x="1374" y="137"/>
                      <a:pt x="994" y="1"/>
                      <a:pt x="61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g3f7001d949e_0_3760"/>
              <p:cNvSpPr/>
              <p:nvPr/>
            </p:nvSpPr>
            <p:spPr>
              <a:xfrm>
                <a:off x="616150" y="2643000"/>
                <a:ext cx="102225" cy="148225"/>
              </a:xfrm>
              <a:custGeom>
                <a:rect b="b" l="l" r="r" t="t"/>
                <a:pathLst>
                  <a:path extrusionOk="0" h="5929" w="4089">
                    <a:moveTo>
                      <a:pt x="146" y="1"/>
                    </a:moveTo>
                    <a:cubicBezTo>
                      <a:pt x="84" y="1"/>
                      <a:pt x="1" y="28"/>
                      <a:pt x="1" y="28"/>
                    </a:cubicBezTo>
                    <a:cubicBezTo>
                      <a:pt x="189" y="404"/>
                      <a:pt x="647" y="466"/>
                      <a:pt x="981" y="633"/>
                    </a:cubicBezTo>
                    <a:cubicBezTo>
                      <a:pt x="1377" y="842"/>
                      <a:pt x="1669" y="1217"/>
                      <a:pt x="1815" y="1655"/>
                    </a:cubicBezTo>
                    <a:cubicBezTo>
                      <a:pt x="1982" y="2072"/>
                      <a:pt x="2087" y="2531"/>
                      <a:pt x="2212" y="2990"/>
                    </a:cubicBezTo>
                    <a:cubicBezTo>
                      <a:pt x="2358" y="3491"/>
                      <a:pt x="2566" y="3991"/>
                      <a:pt x="2837" y="4471"/>
                    </a:cubicBezTo>
                    <a:cubicBezTo>
                      <a:pt x="3129" y="4993"/>
                      <a:pt x="3484" y="5493"/>
                      <a:pt x="3922" y="5910"/>
                    </a:cubicBezTo>
                    <a:cubicBezTo>
                      <a:pt x="3929" y="5924"/>
                      <a:pt x="3950" y="5929"/>
                      <a:pt x="3974" y="5929"/>
                    </a:cubicBezTo>
                    <a:cubicBezTo>
                      <a:pt x="4022" y="5929"/>
                      <a:pt x="4082" y="5910"/>
                      <a:pt x="4068" y="5910"/>
                    </a:cubicBezTo>
                    <a:lnTo>
                      <a:pt x="4089" y="5889"/>
                    </a:lnTo>
                    <a:cubicBezTo>
                      <a:pt x="3713" y="5493"/>
                      <a:pt x="3380" y="5034"/>
                      <a:pt x="3109" y="4575"/>
                    </a:cubicBezTo>
                    <a:cubicBezTo>
                      <a:pt x="2837" y="4117"/>
                      <a:pt x="2608" y="3616"/>
                      <a:pt x="2441" y="3115"/>
                    </a:cubicBezTo>
                    <a:cubicBezTo>
                      <a:pt x="2191" y="2323"/>
                      <a:pt x="2128" y="1280"/>
                      <a:pt x="1398" y="758"/>
                    </a:cubicBezTo>
                    <a:cubicBezTo>
                      <a:pt x="1044" y="487"/>
                      <a:pt x="418" y="466"/>
                      <a:pt x="209" y="28"/>
                    </a:cubicBezTo>
                    <a:cubicBezTo>
                      <a:pt x="202" y="8"/>
                      <a:pt x="177" y="1"/>
                      <a:pt x="14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g3f7001d949e_0_3760"/>
              <p:cNvSpPr/>
              <p:nvPr/>
            </p:nvSpPr>
            <p:spPr>
              <a:xfrm>
                <a:off x="742175" y="2654950"/>
                <a:ext cx="60675" cy="189225"/>
              </a:xfrm>
              <a:custGeom>
                <a:rect b="b" l="l" r="r" t="t"/>
                <a:pathLst>
                  <a:path extrusionOk="0" h="7569" w="2427">
                    <a:moveTo>
                      <a:pt x="20" y="0"/>
                    </a:moveTo>
                    <a:cubicBezTo>
                      <a:pt x="7" y="0"/>
                      <a:pt x="0" y="2"/>
                      <a:pt x="7" y="9"/>
                    </a:cubicBezTo>
                    <a:cubicBezTo>
                      <a:pt x="153" y="197"/>
                      <a:pt x="341" y="343"/>
                      <a:pt x="487" y="531"/>
                    </a:cubicBezTo>
                    <a:cubicBezTo>
                      <a:pt x="633" y="739"/>
                      <a:pt x="758" y="948"/>
                      <a:pt x="863" y="1177"/>
                    </a:cubicBezTo>
                    <a:cubicBezTo>
                      <a:pt x="1050" y="1678"/>
                      <a:pt x="1196" y="2178"/>
                      <a:pt x="1238" y="2721"/>
                    </a:cubicBezTo>
                    <a:cubicBezTo>
                      <a:pt x="1405" y="3785"/>
                      <a:pt x="1301" y="4890"/>
                      <a:pt x="1551" y="5975"/>
                    </a:cubicBezTo>
                    <a:cubicBezTo>
                      <a:pt x="1655" y="6559"/>
                      <a:pt x="1926" y="7101"/>
                      <a:pt x="2323" y="7560"/>
                    </a:cubicBezTo>
                    <a:cubicBezTo>
                      <a:pt x="2330" y="7567"/>
                      <a:pt x="2343" y="7569"/>
                      <a:pt x="2359" y="7569"/>
                    </a:cubicBezTo>
                    <a:cubicBezTo>
                      <a:pt x="2390" y="7569"/>
                      <a:pt x="2427" y="7560"/>
                      <a:pt x="2427" y="7560"/>
                    </a:cubicBezTo>
                    <a:cubicBezTo>
                      <a:pt x="988" y="5787"/>
                      <a:pt x="1905" y="3326"/>
                      <a:pt x="1113" y="1323"/>
                    </a:cubicBezTo>
                    <a:cubicBezTo>
                      <a:pt x="946" y="781"/>
                      <a:pt x="591" y="322"/>
                      <a:pt x="112" y="9"/>
                    </a:cubicBezTo>
                    <a:cubicBezTo>
                      <a:pt x="98" y="9"/>
                      <a:pt x="47" y="0"/>
                      <a:pt x="2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g3f7001d949e_0_3760"/>
              <p:cNvSpPr/>
              <p:nvPr/>
            </p:nvSpPr>
            <p:spPr>
              <a:xfrm>
                <a:off x="854450" y="2752675"/>
                <a:ext cx="32350" cy="160625"/>
              </a:xfrm>
              <a:custGeom>
                <a:rect b="b" l="l" r="r" t="t"/>
                <a:pathLst>
                  <a:path extrusionOk="0" h="6425" w="1294">
                    <a:moveTo>
                      <a:pt x="1" y="1"/>
                    </a:moveTo>
                    <a:cubicBezTo>
                      <a:pt x="22" y="543"/>
                      <a:pt x="84" y="1064"/>
                      <a:pt x="209" y="1586"/>
                    </a:cubicBezTo>
                    <a:cubicBezTo>
                      <a:pt x="293" y="2128"/>
                      <a:pt x="376" y="2670"/>
                      <a:pt x="460" y="3192"/>
                    </a:cubicBezTo>
                    <a:cubicBezTo>
                      <a:pt x="647" y="4256"/>
                      <a:pt x="835" y="5340"/>
                      <a:pt x="1106" y="6383"/>
                    </a:cubicBezTo>
                    <a:cubicBezTo>
                      <a:pt x="1106" y="6407"/>
                      <a:pt x="1163" y="6418"/>
                      <a:pt x="1211" y="6418"/>
                    </a:cubicBezTo>
                    <a:cubicBezTo>
                      <a:pt x="1244" y="6418"/>
                      <a:pt x="1273" y="6413"/>
                      <a:pt x="1273" y="6404"/>
                    </a:cubicBezTo>
                    <a:lnTo>
                      <a:pt x="1294" y="6425"/>
                    </a:lnTo>
                    <a:cubicBezTo>
                      <a:pt x="1106" y="5361"/>
                      <a:pt x="856" y="4297"/>
                      <a:pt x="668" y="3234"/>
                    </a:cubicBezTo>
                    <a:cubicBezTo>
                      <a:pt x="564" y="2712"/>
                      <a:pt x="480" y="2191"/>
                      <a:pt x="397" y="1648"/>
                    </a:cubicBezTo>
                    <a:cubicBezTo>
                      <a:pt x="334" y="1106"/>
                      <a:pt x="251" y="564"/>
                      <a:pt x="126" y="22"/>
                    </a:cubicBezTo>
                    <a:cubicBezTo>
                      <a:pt x="126" y="1"/>
                      <a:pt x="1" y="1"/>
                      <a:pt x="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g3f7001d949e_0_3760"/>
              <p:cNvSpPr/>
              <p:nvPr/>
            </p:nvSpPr>
            <p:spPr>
              <a:xfrm>
                <a:off x="937375" y="2835875"/>
                <a:ext cx="24525" cy="155650"/>
              </a:xfrm>
              <a:custGeom>
                <a:rect b="b" l="l" r="r" t="t"/>
                <a:pathLst>
                  <a:path extrusionOk="0" h="6226" w="981">
                    <a:moveTo>
                      <a:pt x="740" y="1"/>
                    </a:moveTo>
                    <a:cubicBezTo>
                      <a:pt x="728" y="1"/>
                      <a:pt x="716" y="3"/>
                      <a:pt x="709" y="10"/>
                    </a:cubicBezTo>
                    <a:cubicBezTo>
                      <a:pt x="0" y="1991"/>
                      <a:pt x="146" y="4265"/>
                      <a:pt x="876" y="6205"/>
                    </a:cubicBezTo>
                    <a:cubicBezTo>
                      <a:pt x="876" y="6215"/>
                      <a:pt x="902" y="6220"/>
                      <a:pt x="928" y="6220"/>
                    </a:cubicBezTo>
                    <a:cubicBezTo>
                      <a:pt x="948" y="6220"/>
                      <a:pt x="967" y="6217"/>
                      <a:pt x="976" y="6211"/>
                    </a:cubicBezTo>
                    <a:lnTo>
                      <a:pt x="976" y="6211"/>
                    </a:lnTo>
                    <a:cubicBezTo>
                      <a:pt x="977" y="6216"/>
                      <a:pt x="979" y="6221"/>
                      <a:pt x="980" y="6225"/>
                    </a:cubicBezTo>
                    <a:lnTo>
                      <a:pt x="980" y="6205"/>
                    </a:lnTo>
                    <a:cubicBezTo>
                      <a:pt x="980" y="6207"/>
                      <a:pt x="979" y="6209"/>
                      <a:pt x="976" y="6211"/>
                    </a:cubicBezTo>
                    <a:lnTo>
                      <a:pt x="976" y="6211"/>
                    </a:lnTo>
                    <a:cubicBezTo>
                      <a:pt x="645" y="5215"/>
                      <a:pt x="480" y="4177"/>
                      <a:pt x="459" y="3138"/>
                    </a:cubicBezTo>
                    <a:cubicBezTo>
                      <a:pt x="438" y="2075"/>
                      <a:pt x="542" y="1032"/>
                      <a:pt x="793" y="10"/>
                    </a:cubicBezTo>
                    <a:cubicBezTo>
                      <a:pt x="793" y="10"/>
                      <a:pt x="765" y="1"/>
                      <a:pt x="74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g3f7001d949e_0_3760"/>
              <p:cNvSpPr/>
              <p:nvPr/>
            </p:nvSpPr>
            <p:spPr>
              <a:xfrm>
                <a:off x="530650" y="2752025"/>
                <a:ext cx="127250" cy="14225"/>
              </a:xfrm>
              <a:custGeom>
                <a:rect b="b" l="l" r="r" t="t"/>
                <a:pathLst>
                  <a:path extrusionOk="0" h="569" w="5090">
                    <a:moveTo>
                      <a:pt x="2272" y="0"/>
                    </a:moveTo>
                    <a:cubicBezTo>
                      <a:pt x="1917" y="0"/>
                      <a:pt x="1570" y="38"/>
                      <a:pt x="1210" y="89"/>
                    </a:cubicBezTo>
                    <a:cubicBezTo>
                      <a:pt x="1001" y="131"/>
                      <a:pt x="814" y="173"/>
                      <a:pt x="605" y="214"/>
                    </a:cubicBezTo>
                    <a:cubicBezTo>
                      <a:pt x="396" y="256"/>
                      <a:pt x="209" y="319"/>
                      <a:pt x="42" y="444"/>
                    </a:cubicBezTo>
                    <a:cubicBezTo>
                      <a:pt x="0" y="465"/>
                      <a:pt x="125" y="569"/>
                      <a:pt x="146" y="569"/>
                    </a:cubicBezTo>
                    <a:cubicBezTo>
                      <a:pt x="355" y="527"/>
                      <a:pt x="584" y="486"/>
                      <a:pt x="793" y="402"/>
                    </a:cubicBezTo>
                    <a:cubicBezTo>
                      <a:pt x="980" y="360"/>
                      <a:pt x="1168" y="319"/>
                      <a:pt x="1356" y="298"/>
                    </a:cubicBezTo>
                    <a:cubicBezTo>
                      <a:pt x="1773" y="214"/>
                      <a:pt x="2190" y="173"/>
                      <a:pt x="2607" y="173"/>
                    </a:cubicBezTo>
                    <a:cubicBezTo>
                      <a:pt x="3442" y="173"/>
                      <a:pt x="4276" y="298"/>
                      <a:pt x="5069" y="548"/>
                    </a:cubicBezTo>
                    <a:cubicBezTo>
                      <a:pt x="5089" y="548"/>
                      <a:pt x="5027" y="465"/>
                      <a:pt x="5006" y="465"/>
                    </a:cubicBezTo>
                    <a:lnTo>
                      <a:pt x="5006" y="444"/>
                    </a:lnTo>
                    <a:cubicBezTo>
                      <a:pt x="4213" y="152"/>
                      <a:pt x="3358" y="6"/>
                      <a:pt x="2503" y="6"/>
                    </a:cubicBezTo>
                    <a:cubicBezTo>
                      <a:pt x="2425" y="2"/>
                      <a:pt x="2349" y="0"/>
                      <a:pt x="227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g3f7001d949e_0_3760"/>
              <p:cNvSpPr/>
              <p:nvPr/>
            </p:nvSpPr>
            <p:spPr>
              <a:xfrm>
                <a:off x="535325" y="2810550"/>
                <a:ext cx="221125" cy="41750"/>
              </a:xfrm>
              <a:custGeom>
                <a:rect b="b" l="l" r="r" t="t"/>
                <a:pathLst>
                  <a:path extrusionOk="0" h="1670" w="8845">
                    <a:moveTo>
                      <a:pt x="8830" y="579"/>
                    </a:moveTo>
                    <a:lnTo>
                      <a:pt x="8830" y="579"/>
                    </a:lnTo>
                    <a:cubicBezTo>
                      <a:pt x="8835" y="583"/>
                      <a:pt x="8840" y="585"/>
                      <a:pt x="8845" y="585"/>
                    </a:cubicBezTo>
                    <a:cubicBezTo>
                      <a:pt x="8840" y="583"/>
                      <a:pt x="8835" y="581"/>
                      <a:pt x="8830" y="579"/>
                    </a:cubicBezTo>
                    <a:close/>
                    <a:moveTo>
                      <a:pt x="1" y="1106"/>
                    </a:moveTo>
                    <a:cubicBezTo>
                      <a:pt x="2" y="1106"/>
                      <a:pt x="4" y="1107"/>
                      <a:pt x="5" y="1107"/>
                    </a:cubicBezTo>
                    <a:lnTo>
                      <a:pt x="5" y="1107"/>
                    </a:lnTo>
                    <a:cubicBezTo>
                      <a:pt x="4" y="1107"/>
                      <a:pt x="2" y="1106"/>
                      <a:pt x="1" y="1106"/>
                    </a:cubicBezTo>
                    <a:close/>
                    <a:moveTo>
                      <a:pt x="6926" y="1"/>
                    </a:moveTo>
                    <a:cubicBezTo>
                      <a:pt x="6300" y="1"/>
                      <a:pt x="5820" y="293"/>
                      <a:pt x="5340" y="647"/>
                    </a:cubicBezTo>
                    <a:cubicBezTo>
                      <a:pt x="4882" y="1002"/>
                      <a:pt x="4360" y="1252"/>
                      <a:pt x="3818" y="1419"/>
                    </a:cubicBezTo>
                    <a:cubicBezTo>
                      <a:pt x="3427" y="1500"/>
                      <a:pt x="3028" y="1546"/>
                      <a:pt x="2631" y="1546"/>
                    </a:cubicBezTo>
                    <a:cubicBezTo>
                      <a:pt x="2414" y="1546"/>
                      <a:pt x="2197" y="1532"/>
                      <a:pt x="1982" y="1503"/>
                    </a:cubicBezTo>
                    <a:cubicBezTo>
                      <a:pt x="1316" y="1419"/>
                      <a:pt x="671" y="1211"/>
                      <a:pt x="5" y="1107"/>
                    </a:cubicBezTo>
                    <a:lnTo>
                      <a:pt x="5" y="1107"/>
                    </a:lnTo>
                    <a:cubicBezTo>
                      <a:pt x="29" y="1114"/>
                      <a:pt x="86" y="1170"/>
                      <a:pt x="105" y="1190"/>
                    </a:cubicBezTo>
                    <a:cubicBezTo>
                      <a:pt x="710" y="1377"/>
                      <a:pt x="1315" y="1523"/>
                      <a:pt x="1941" y="1607"/>
                    </a:cubicBezTo>
                    <a:cubicBezTo>
                      <a:pt x="2222" y="1649"/>
                      <a:pt x="2504" y="1669"/>
                      <a:pt x="2788" y="1669"/>
                    </a:cubicBezTo>
                    <a:cubicBezTo>
                      <a:pt x="3072" y="1669"/>
                      <a:pt x="3359" y="1649"/>
                      <a:pt x="3651" y="1607"/>
                    </a:cubicBezTo>
                    <a:cubicBezTo>
                      <a:pt x="4214" y="1523"/>
                      <a:pt x="4736" y="1294"/>
                      <a:pt x="5215" y="960"/>
                    </a:cubicBezTo>
                    <a:cubicBezTo>
                      <a:pt x="5674" y="627"/>
                      <a:pt x="6133" y="251"/>
                      <a:pt x="6696" y="147"/>
                    </a:cubicBezTo>
                    <a:cubicBezTo>
                      <a:pt x="6819" y="126"/>
                      <a:pt x="6942" y="117"/>
                      <a:pt x="7064" y="117"/>
                    </a:cubicBezTo>
                    <a:cubicBezTo>
                      <a:pt x="7680" y="117"/>
                      <a:pt x="8276" y="354"/>
                      <a:pt x="8830" y="579"/>
                    </a:cubicBezTo>
                    <a:lnTo>
                      <a:pt x="8830" y="579"/>
                    </a:lnTo>
                    <a:cubicBezTo>
                      <a:pt x="8814" y="567"/>
                      <a:pt x="8798" y="538"/>
                      <a:pt x="8782" y="522"/>
                    </a:cubicBezTo>
                    <a:cubicBezTo>
                      <a:pt x="8198" y="209"/>
                      <a:pt x="7572" y="43"/>
                      <a:pt x="692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g3f7001d949e_0_3760"/>
              <p:cNvSpPr/>
              <p:nvPr/>
            </p:nvSpPr>
            <p:spPr>
              <a:xfrm>
                <a:off x="624500" y="2878025"/>
                <a:ext cx="226850" cy="58625"/>
              </a:xfrm>
              <a:custGeom>
                <a:rect b="b" l="l" r="r" t="t"/>
                <a:pathLst>
                  <a:path extrusionOk="0" h="2345" w="9074">
                    <a:moveTo>
                      <a:pt x="7100" y="1"/>
                    </a:moveTo>
                    <a:cubicBezTo>
                      <a:pt x="6562" y="1"/>
                      <a:pt x="6023" y="80"/>
                      <a:pt x="5507" y="243"/>
                    </a:cubicBezTo>
                    <a:cubicBezTo>
                      <a:pt x="4923" y="451"/>
                      <a:pt x="4360" y="743"/>
                      <a:pt x="3838" y="1098"/>
                    </a:cubicBezTo>
                    <a:cubicBezTo>
                      <a:pt x="3296" y="1452"/>
                      <a:pt x="2712" y="1744"/>
                      <a:pt x="2107" y="1953"/>
                    </a:cubicBezTo>
                    <a:cubicBezTo>
                      <a:pt x="1753" y="2057"/>
                      <a:pt x="1398" y="2141"/>
                      <a:pt x="1043" y="2203"/>
                    </a:cubicBezTo>
                    <a:cubicBezTo>
                      <a:pt x="689" y="2245"/>
                      <a:pt x="355" y="2287"/>
                      <a:pt x="1" y="2287"/>
                    </a:cubicBezTo>
                    <a:cubicBezTo>
                      <a:pt x="1" y="2287"/>
                      <a:pt x="63" y="2328"/>
                      <a:pt x="84" y="2328"/>
                    </a:cubicBezTo>
                    <a:cubicBezTo>
                      <a:pt x="251" y="2339"/>
                      <a:pt x="418" y="2344"/>
                      <a:pt x="582" y="2344"/>
                    </a:cubicBezTo>
                    <a:cubicBezTo>
                      <a:pt x="746" y="2344"/>
                      <a:pt x="908" y="2339"/>
                      <a:pt x="1064" y="2328"/>
                    </a:cubicBezTo>
                    <a:cubicBezTo>
                      <a:pt x="1377" y="2287"/>
                      <a:pt x="1690" y="2245"/>
                      <a:pt x="1982" y="2162"/>
                    </a:cubicBezTo>
                    <a:cubicBezTo>
                      <a:pt x="2566" y="1995"/>
                      <a:pt x="3129" y="1765"/>
                      <a:pt x="3651" y="1452"/>
                    </a:cubicBezTo>
                    <a:cubicBezTo>
                      <a:pt x="4172" y="1098"/>
                      <a:pt x="4714" y="785"/>
                      <a:pt x="5278" y="514"/>
                    </a:cubicBezTo>
                    <a:cubicBezTo>
                      <a:pt x="5937" y="241"/>
                      <a:pt x="6634" y="104"/>
                      <a:pt x="7335" y="104"/>
                    </a:cubicBezTo>
                    <a:cubicBezTo>
                      <a:pt x="7919" y="104"/>
                      <a:pt x="8505" y="199"/>
                      <a:pt x="9074" y="389"/>
                    </a:cubicBezTo>
                    <a:cubicBezTo>
                      <a:pt x="9032" y="368"/>
                      <a:pt x="8990" y="347"/>
                      <a:pt x="8948" y="326"/>
                    </a:cubicBezTo>
                    <a:lnTo>
                      <a:pt x="8969" y="326"/>
                    </a:lnTo>
                    <a:cubicBezTo>
                      <a:pt x="8371" y="112"/>
                      <a:pt x="7735" y="1"/>
                      <a:pt x="710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g3f7001d949e_0_3760"/>
              <p:cNvSpPr/>
              <p:nvPr/>
            </p:nvSpPr>
            <p:spPr>
              <a:xfrm>
                <a:off x="746525" y="2958550"/>
                <a:ext cx="189300" cy="53375"/>
              </a:xfrm>
              <a:custGeom>
                <a:rect b="b" l="l" r="r" t="t"/>
                <a:pathLst>
                  <a:path extrusionOk="0" h="2135" w="7572">
                    <a:moveTo>
                      <a:pt x="7551" y="255"/>
                    </a:moveTo>
                    <a:cubicBezTo>
                      <a:pt x="7551" y="255"/>
                      <a:pt x="7547" y="257"/>
                      <a:pt x="7541" y="261"/>
                    </a:cubicBezTo>
                    <a:lnTo>
                      <a:pt x="7541" y="261"/>
                    </a:lnTo>
                    <a:cubicBezTo>
                      <a:pt x="7551" y="266"/>
                      <a:pt x="7562" y="270"/>
                      <a:pt x="7572" y="276"/>
                    </a:cubicBezTo>
                    <a:lnTo>
                      <a:pt x="7551" y="255"/>
                    </a:lnTo>
                    <a:close/>
                    <a:moveTo>
                      <a:pt x="6354" y="1"/>
                    </a:moveTo>
                    <a:cubicBezTo>
                      <a:pt x="5838" y="1"/>
                      <a:pt x="5315" y="123"/>
                      <a:pt x="4818" y="296"/>
                    </a:cubicBezTo>
                    <a:cubicBezTo>
                      <a:pt x="3859" y="630"/>
                      <a:pt x="3004" y="1193"/>
                      <a:pt x="2065" y="1610"/>
                    </a:cubicBezTo>
                    <a:cubicBezTo>
                      <a:pt x="1481" y="1882"/>
                      <a:pt x="855" y="2028"/>
                      <a:pt x="209" y="2048"/>
                    </a:cubicBezTo>
                    <a:cubicBezTo>
                      <a:pt x="167" y="2048"/>
                      <a:pt x="125" y="2069"/>
                      <a:pt x="84" y="2090"/>
                    </a:cubicBezTo>
                    <a:cubicBezTo>
                      <a:pt x="84" y="2090"/>
                      <a:pt x="0" y="2132"/>
                      <a:pt x="21" y="2132"/>
                    </a:cubicBezTo>
                    <a:cubicBezTo>
                      <a:pt x="64" y="2134"/>
                      <a:pt x="107" y="2135"/>
                      <a:pt x="149" y="2135"/>
                    </a:cubicBezTo>
                    <a:cubicBezTo>
                      <a:pt x="1028" y="2135"/>
                      <a:pt x="1935" y="1737"/>
                      <a:pt x="2691" y="1339"/>
                    </a:cubicBezTo>
                    <a:cubicBezTo>
                      <a:pt x="3692" y="860"/>
                      <a:pt x="4651" y="234"/>
                      <a:pt x="5757" y="88"/>
                    </a:cubicBezTo>
                    <a:cubicBezTo>
                      <a:pt x="5925" y="58"/>
                      <a:pt x="6094" y="43"/>
                      <a:pt x="6262" y="43"/>
                    </a:cubicBezTo>
                    <a:cubicBezTo>
                      <a:pt x="6681" y="43"/>
                      <a:pt x="7095" y="133"/>
                      <a:pt x="7467" y="296"/>
                    </a:cubicBezTo>
                    <a:cubicBezTo>
                      <a:pt x="7483" y="296"/>
                      <a:pt x="7523" y="272"/>
                      <a:pt x="7541" y="261"/>
                    </a:cubicBezTo>
                    <a:lnTo>
                      <a:pt x="7541" y="261"/>
                    </a:lnTo>
                    <a:cubicBezTo>
                      <a:pt x="7160" y="76"/>
                      <a:pt x="6759" y="1"/>
                      <a:pt x="635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g3f7001d949e_0_3760"/>
              <p:cNvSpPr/>
              <p:nvPr/>
            </p:nvSpPr>
            <p:spPr>
              <a:xfrm>
                <a:off x="298075" y="2487275"/>
                <a:ext cx="123000" cy="71500"/>
              </a:xfrm>
              <a:custGeom>
                <a:rect b="b" l="l" r="r" t="t"/>
                <a:pathLst>
                  <a:path extrusionOk="0" h="2860" w="4920">
                    <a:moveTo>
                      <a:pt x="63" y="0"/>
                    </a:moveTo>
                    <a:cubicBezTo>
                      <a:pt x="1" y="0"/>
                      <a:pt x="147" y="84"/>
                      <a:pt x="167" y="104"/>
                    </a:cubicBezTo>
                    <a:cubicBezTo>
                      <a:pt x="606" y="250"/>
                      <a:pt x="1023" y="355"/>
                      <a:pt x="1440" y="542"/>
                    </a:cubicBezTo>
                    <a:cubicBezTo>
                      <a:pt x="1857" y="709"/>
                      <a:pt x="2253" y="918"/>
                      <a:pt x="2650" y="1147"/>
                    </a:cubicBezTo>
                    <a:cubicBezTo>
                      <a:pt x="3421" y="1606"/>
                      <a:pt x="4151" y="2149"/>
                      <a:pt x="4777" y="2795"/>
                    </a:cubicBezTo>
                    <a:cubicBezTo>
                      <a:pt x="4792" y="2810"/>
                      <a:pt x="4887" y="2860"/>
                      <a:pt x="4911" y="2860"/>
                    </a:cubicBezTo>
                    <a:cubicBezTo>
                      <a:pt x="4919" y="2860"/>
                      <a:pt x="4919" y="2853"/>
                      <a:pt x="4902" y="2837"/>
                    </a:cubicBezTo>
                    <a:cubicBezTo>
                      <a:pt x="4235" y="2149"/>
                      <a:pt x="3484" y="1564"/>
                      <a:pt x="2650" y="1085"/>
                    </a:cubicBezTo>
                    <a:cubicBezTo>
                      <a:pt x="2253" y="834"/>
                      <a:pt x="1815" y="626"/>
                      <a:pt x="1398" y="459"/>
                    </a:cubicBezTo>
                    <a:cubicBezTo>
                      <a:pt x="960" y="250"/>
                      <a:pt x="522" y="104"/>
                      <a:pt x="6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g3f7001d949e_0_3760"/>
              <p:cNvSpPr/>
              <p:nvPr/>
            </p:nvSpPr>
            <p:spPr>
              <a:xfrm>
                <a:off x="409675" y="2457025"/>
                <a:ext cx="118300" cy="128400"/>
              </a:xfrm>
              <a:custGeom>
                <a:rect b="b" l="l" r="r" t="t"/>
                <a:pathLst>
                  <a:path extrusionOk="0" h="5136" w="4732">
                    <a:moveTo>
                      <a:pt x="63" y="0"/>
                    </a:moveTo>
                    <a:cubicBezTo>
                      <a:pt x="63" y="0"/>
                      <a:pt x="0" y="21"/>
                      <a:pt x="0" y="42"/>
                    </a:cubicBezTo>
                    <a:cubicBezTo>
                      <a:pt x="334" y="501"/>
                      <a:pt x="709" y="939"/>
                      <a:pt x="1126" y="1335"/>
                    </a:cubicBezTo>
                    <a:lnTo>
                      <a:pt x="2274" y="2608"/>
                    </a:lnTo>
                    <a:lnTo>
                      <a:pt x="3400" y="3838"/>
                    </a:lnTo>
                    <a:cubicBezTo>
                      <a:pt x="3796" y="4276"/>
                      <a:pt x="4193" y="4735"/>
                      <a:pt x="4589" y="5131"/>
                    </a:cubicBezTo>
                    <a:cubicBezTo>
                      <a:pt x="4592" y="5134"/>
                      <a:pt x="4597" y="5136"/>
                      <a:pt x="4603" y="5136"/>
                    </a:cubicBezTo>
                    <a:cubicBezTo>
                      <a:pt x="4642" y="5136"/>
                      <a:pt x="4732" y="5087"/>
                      <a:pt x="4714" y="5069"/>
                    </a:cubicBezTo>
                    <a:cubicBezTo>
                      <a:pt x="4359" y="4610"/>
                      <a:pt x="3942" y="4193"/>
                      <a:pt x="3567" y="3776"/>
                    </a:cubicBezTo>
                    <a:lnTo>
                      <a:pt x="2441" y="2524"/>
                    </a:lnTo>
                    <a:lnTo>
                      <a:pt x="1293" y="1273"/>
                    </a:lnTo>
                    <a:cubicBezTo>
                      <a:pt x="918" y="814"/>
                      <a:pt x="501" y="397"/>
                      <a:pt x="6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g3f7001d949e_0_3760"/>
              <p:cNvSpPr/>
              <p:nvPr/>
            </p:nvSpPr>
            <p:spPr>
              <a:xfrm>
                <a:off x="525950" y="2474750"/>
                <a:ext cx="82925" cy="135075"/>
              </a:xfrm>
              <a:custGeom>
                <a:rect b="b" l="l" r="r" t="t"/>
                <a:pathLst>
                  <a:path extrusionOk="0" h="5403" w="3317">
                    <a:moveTo>
                      <a:pt x="0" y="1"/>
                    </a:moveTo>
                    <a:lnTo>
                      <a:pt x="0" y="1"/>
                    </a:lnTo>
                    <a:cubicBezTo>
                      <a:pt x="21" y="21"/>
                      <a:pt x="42" y="63"/>
                      <a:pt x="84" y="84"/>
                    </a:cubicBezTo>
                    <a:cubicBezTo>
                      <a:pt x="1586" y="1481"/>
                      <a:pt x="2670" y="3296"/>
                      <a:pt x="3213" y="5298"/>
                    </a:cubicBezTo>
                    <a:cubicBezTo>
                      <a:pt x="3213" y="5340"/>
                      <a:pt x="3296" y="5361"/>
                      <a:pt x="3317" y="5403"/>
                    </a:cubicBezTo>
                    <a:lnTo>
                      <a:pt x="3317" y="5382"/>
                    </a:lnTo>
                    <a:cubicBezTo>
                      <a:pt x="2879" y="3692"/>
                      <a:pt x="2024" y="2128"/>
                      <a:pt x="856" y="856"/>
                    </a:cubicBezTo>
                    <a:cubicBezTo>
                      <a:pt x="584" y="543"/>
                      <a:pt x="292" y="251"/>
                      <a:pt x="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g3f7001d949e_0_3760"/>
              <p:cNvSpPr/>
              <p:nvPr/>
            </p:nvSpPr>
            <p:spPr>
              <a:xfrm>
                <a:off x="281475" y="2565800"/>
                <a:ext cx="191800" cy="66600"/>
              </a:xfrm>
              <a:custGeom>
                <a:rect b="b" l="l" r="r" t="t"/>
                <a:pathLst>
                  <a:path extrusionOk="0" h="2664" w="7672">
                    <a:moveTo>
                      <a:pt x="6709" y="1"/>
                    </a:moveTo>
                    <a:cubicBezTo>
                      <a:pt x="6095" y="1"/>
                      <a:pt x="5463" y="269"/>
                      <a:pt x="4899" y="509"/>
                    </a:cubicBezTo>
                    <a:cubicBezTo>
                      <a:pt x="3856" y="926"/>
                      <a:pt x="2834" y="1323"/>
                      <a:pt x="1812" y="1761"/>
                    </a:cubicBezTo>
                    <a:lnTo>
                      <a:pt x="39" y="2470"/>
                    </a:lnTo>
                    <a:cubicBezTo>
                      <a:pt x="1" y="2489"/>
                      <a:pt x="153" y="2663"/>
                      <a:pt x="228" y="2663"/>
                    </a:cubicBezTo>
                    <a:cubicBezTo>
                      <a:pt x="235" y="2663"/>
                      <a:pt x="242" y="2661"/>
                      <a:pt x="247" y="2658"/>
                    </a:cubicBezTo>
                    <a:cubicBezTo>
                      <a:pt x="1520" y="2136"/>
                      <a:pt x="2792" y="1615"/>
                      <a:pt x="4044" y="1093"/>
                    </a:cubicBezTo>
                    <a:cubicBezTo>
                      <a:pt x="4648" y="843"/>
                      <a:pt x="5253" y="572"/>
                      <a:pt x="5858" y="363"/>
                    </a:cubicBezTo>
                    <a:cubicBezTo>
                      <a:pt x="6196" y="251"/>
                      <a:pt x="6557" y="161"/>
                      <a:pt x="6912" y="161"/>
                    </a:cubicBezTo>
                    <a:cubicBezTo>
                      <a:pt x="7150" y="161"/>
                      <a:pt x="7385" y="201"/>
                      <a:pt x="7610" y="301"/>
                    </a:cubicBezTo>
                    <a:cubicBezTo>
                      <a:pt x="7619" y="303"/>
                      <a:pt x="7626" y="304"/>
                      <a:pt x="7631" y="304"/>
                    </a:cubicBezTo>
                    <a:cubicBezTo>
                      <a:pt x="7672" y="304"/>
                      <a:pt x="7587" y="236"/>
                      <a:pt x="7569" y="217"/>
                    </a:cubicBezTo>
                    <a:cubicBezTo>
                      <a:pt x="7292" y="62"/>
                      <a:pt x="7002" y="1"/>
                      <a:pt x="670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g3f7001d949e_0_3760"/>
              <p:cNvSpPr/>
              <p:nvPr/>
            </p:nvSpPr>
            <p:spPr>
              <a:xfrm>
                <a:off x="352825" y="2602450"/>
                <a:ext cx="196625" cy="88725"/>
              </a:xfrm>
              <a:custGeom>
                <a:rect b="b" l="l" r="r" t="t"/>
                <a:pathLst>
                  <a:path extrusionOk="0" h="3549" w="7865">
                    <a:moveTo>
                      <a:pt x="7310" y="1"/>
                    </a:moveTo>
                    <a:cubicBezTo>
                      <a:pt x="6457" y="1"/>
                      <a:pt x="5626" y="433"/>
                      <a:pt x="4923" y="879"/>
                    </a:cubicBezTo>
                    <a:cubicBezTo>
                      <a:pt x="3964" y="1484"/>
                      <a:pt x="3129" y="2318"/>
                      <a:pt x="2128" y="2860"/>
                    </a:cubicBezTo>
                    <a:cubicBezTo>
                      <a:pt x="1565" y="3194"/>
                      <a:pt x="918" y="3382"/>
                      <a:pt x="251" y="3382"/>
                    </a:cubicBezTo>
                    <a:cubicBezTo>
                      <a:pt x="209" y="3382"/>
                      <a:pt x="147" y="3444"/>
                      <a:pt x="105" y="3465"/>
                    </a:cubicBezTo>
                    <a:cubicBezTo>
                      <a:pt x="63" y="3507"/>
                      <a:pt x="1" y="3548"/>
                      <a:pt x="22" y="3548"/>
                    </a:cubicBezTo>
                    <a:cubicBezTo>
                      <a:pt x="1085" y="3548"/>
                      <a:pt x="2024" y="3027"/>
                      <a:pt x="2879" y="2422"/>
                    </a:cubicBezTo>
                    <a:cubicBezTo>
                      <a:pt x="3859" y="1755"/>
                      <a:pt x="4715" y="900"/>
                      <a:pt x="5820" y="420"/>
                    </a:cubicBezTo>
                    <a:cubicBezTo>
                      <a:pt x="6339" y="195"/>
                      <a:pt x="6902" y="70"/>
                      <a:pt x="7460" y="70"/>
                    </a:cubicBezTo>
                    <a:cubicBezTo>
                      <a:pt x="7574" y="70"/>
                      <a:pt x="7688" y="75"/>
                      <a:pt x="7801" y="86"/>
                    </a:cubicBezTo>
                    <a:cubicBezTo>
                      <a:pt x="7813" y="86"/>
                      <a:pt x="7832" y="73"/>
                      <a:pt x="7846" y="61"/>
                    </a:cubicBezTo>
                    <a:lnTo>
                      <a:pt x="7846" y="61"/>
                    </a:lnTo>
                    <a:cubicBezTo>
                      <a:pt x="7852" y="62"/>
                      <a:pt x="7858" y="64"/>
                      <a:pt x="7864" y="65"/>
                    </a:cubicBezTo>
                    <a:lnTo>
                      <a:pt x="7864" y="44"/>
                    </a:lnTo>
                    <a:cubicBezTo>
                      <a:pt x="7864" y="44"/>
                      <a:pt x="7856" y="52"/>
                      <a:pt x="7846" y="61"/>
                    </a:cubicBezTo>
                    <a:lnTo>
                      <a:pt x="7846" y="61"/>
                    </a:lnTo>
                    <a:cubicBezTo>
                      <a:pt x="7667" y="20"/>
                      <a:pt x="7488" y="1"/>
                      <a:pt x="731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g3f7001d949e_0_3760"/>
              <p:cNvSpPr/>
              <p:nvPr/>
            </p:nvSpPr>
            <p:spPr>
              <a:xfrm>
                <a:off x="450850" y="2627525"/>
                <a:ext cx="150725" cy="122050"/>
              </a:xfrm>
              <a:custGeom>
                <a:rect b="b" l="l" r="r" t="t"/>
                <a:pathLst>
                  <a:path extrusionOk="0" h="4882" w="6029">
                    <a:moveTo>
                      <a:pt x="6029" y="1"/>
                    </a:moveTo>
                    <a:cubicBezTo>
                      <a:pt x="6027" y="1"/>
                      <a:pt x="6026" y="1"/>
                      <a:pt x="6024" y="2"/>
                    </a:cubicBezTo>
                    <a:lnTo>
                      <a:pt x="6024" y="2"/>
                    </a:lnTo>
                    <a:cubicBezTo>
                      <a:pt x="6026" y="2"/>
                      <a:pt x="6027" y="1"/>
                      <a:pt x="6029" y="1"/>
                    </a:cubicBezTo>
                    <a:close/>
                    <a:moveTo>
                      <a:pt x="6024" y="2"/>
                    </a:moveTo>
                    <a:lnTo>
                      <a:pt x="6024" y="2"/>
                    </a:lnTo>
                    <a:cubicBezTo>
                      <a:pt x="4003" y="504"/>
                      <a:pt x="2440" y="2004"/>
                      <a:pt x="1106" y="3547"/>
                    </a:cubicBezTo>
                    <a:cubicBezTo>
                      <a:pt x="919" y="3755"/>
                      <a:pt x="731" y="3985"/>
                      <a:pt x="543" y="4214"/>
                    </a:cubicBezTo>
                    <a:cubicBezTo>
                      <a:pt x="360" y="4418"/>
                      <a:pt x="176" y="4642"/>
                      <a:pt x="12" y="4867"/>
                    </a:cubicBezTo>
                    <a:lnTo>
                      <a:pt x="12" y="4867"/>
                    </a:lnTo>
                    <a:cubicBezTo>
                      <a:pt x="43" y="4839"/>
                      <a:pt x="134" y="4791"/>
                      <a:pt x="168" y="4756"/>
                    </a:cubicBezTo>
                    <a:cubicBezTo>
                      <a:pt x="481" y="4402"/>
                      <a:pt x="773" y="4026"/>
                      <a:pt x="1086" y="3651"/>
                    </a:cubicBezTo>
                    <a:cubicBezTo>
                      <a:pt x="1398" y="3296"/>
                      <a:pt x="1732" y="2900"/>
                      <a:pt x="2066" y="2566"/>
                    </a:cubicBezTo>
                    <a:cubicBezTo>
                      <a:pt x="2754" y="1836"/>
                      <a:pt x="3526" y="1211"/>
                      <a:pt x="4402" y="710"/>
                    </a:cubicBezTo>
                    <a:cubicBezTo>
                      <a:pt x="4882" y="439"/>
                      <a:pt x="5403" y="230"/>
                      <a:pt x="5925" y="84"/>
                    </a:cubicBezTo>
                    <a:cubicBezTo>
                      <a:pt x="5963" y="84"/>
                      <a:pt x="6002" y="12"/>
                      <a:pt x="6024" y="2"/>
                    </a:cubicBezTo>
                    <a:close/>
                    <a:moveTo>
                      <a:pt x="12" y="4867"/>
                    </a:moveTo>
                    <a:lnTo>
                      <a:pt x="12" y="4867"/>
                    </a:lnTo>
                    <a:cubicBezTo>
                      <a:pt x="5" y="4873"/>
                      <a:pt x="1" y="4878"/>
                      <a:pt x="1" y="4882"/>
                    </a:cubicBezTo>
                    <a:cubicBezTo>
                      <a:pt x="5" y="4877"/>
                      <a:pt x="8" y="4872"/>
                      <a:pt x="12" y="486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g3f7001d949e_0_3760"/>
              <p:cNvSpPr/>
              <p:nvPr/>
            </p:nvSpPr>
            <p:spPr>
              <a:xfrm>
                <a:off x="637025" y="2539925"/>
                <a:ext cx="29800" cy="81375"/>
              </a:xfrm>
              <a:custGeom>
                <a:rect b="b" l="l" r="r" t="t"/>
                <a:pathLst>
                  <a:path extrusionOk="0" h="3255" w="1192">
                    <a:moveTo>
                      <a:pt x="1189" y="3150"/>
                    </a:moveTo>
                    <a:lnTo>
                      <a:pt x="1189" y="3162"/>
                    </a:lnTo>
                    <a:lnTo>
                      <a:pt x="1189" y="3162"/>
                    </a:lnTo>
                    <a:cubicBezTo>
                      <a:pt x="1192" y="3157"/>
                      <a:pt x="1192" y="3153"/>
                      <a:pt x="1189" y="3150"/>
                    </a:cubicBezTo>
                    <a:close/>
                    <a:moveTo>
                      <a:pt x="167" y="1"/>
                    </a:moveTo>
                    <a:cubicBezTo>
                      <a:pt x="167" y="1"/>
                      <a:pt x="0" y="84"/>
                      <a:pt x="0" y="126"/>
                    </a:cubicBezTo>
                    <a:cubicBezTo>
                      <a:pt x="0" y="418"/>
                      <a:pt x="42" y="689"/>
                      <a:pt x="125" y="981"/>
                    </a:cubicBezTo>
                    <a:cubicBezTo>
                      <a:pt x="188" y="1231"/>
                      <a:pt x="271" y="1503"/>
                      <a:pt x="355" y="1753"/>
                    </a:cubicBezTo>
                    <a:cubicBezTo>
                      <a:pt x="522" y="2295"/>
                      <a:pt x="751" y="2796"/>
                      <a:pt x="1064" y="3255"/>
                    </a:cubicBezTo>
                    <a:cubicBezTo>
                      <a:pt x="1064" y="3255"/>
                      <a:pt x="1165" y="3197"/>
                      <a:pt x="1187" y="3166"/>
                    </a:cubicBezTo>
                    <a:lnTo>
                      <a:pt x="1187" y="3166"/>
                    </a:lnTo>
                    <a:cubicBezTo>
                      <a:pt x="1188" y="3167"/>
                      <a:pt x="1188" y="3169"/>
                      <a:pt x="1189" y="3171"/>
                    </a:cubicBezTo>
                    <a:lnTo>
                      <a:pt x="1189" y="3162"/>
                    </a:lnTo>
                    <a:lnTo>
                      <a:pt x="1189" y="3162"/>
                    </a:lnTo>
                    <a:cubicBezTo>
                      <a:pt x="1188" y="3163"/>
                      <a:pt x="1188" y="3164"/>
                      <a:pt x="1187" y="3166"/>
                    </a:cubicBezTo>
                    <a:lnTo>
                      <a:pt x="1187" y="3166"/>
                    </a:lnTo>
                    <a:cubicBezTo>
                      <a:pt x="979" y="2646"/>
                      <a:pt x="730" y="2126"/>
                      <a:pt x="563" y="1607"/>
                    </a:cubicBezTo>
                    <a:cubicBezTo>
                      <a:pt x="480" y="1336"/>
                      <a:pt x="396" y="1085"/>
                      <a:pt x="334" y="814"/>
                    </a:cubicBezTo>
                    <a:cubicBezTo>
                      <a:pt x="271" y="564"/>
                      <a:pt x="250" y="251"/>
                      <a:pt x="16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87" name="Google Shape;687;g3f7001d949e_0_3760"/>
          <p:cNvGrpSpPr/>
          <p:nvPr/>
        </p:nvGrpSpPr>
        <p:grpSpPr>
          <a:xfrm>
            <a:off x="8581300" y="2272600"/>
            <a:ext cx="1174850" cy="2506000"/>
            <a:chOff x="8505100" y="2272600"/>
            <a:chExt cx="1174850" cy="2506000"/>
          </a:xfrm>
        </p:grpSpPr>
        <p:sp>
          <p:nvSpPr>
            <p:cNvPr id="688" name="Google Shape;688;g3f7001d949e_0_3760"/>
            <p:cNvSpPr/>
            <p:nvPr/>
          </p:nvSpPr>
          <p:spPr>
            <a:xfrm>
              <a:off x="8814300" y="4665200"/>
              <a:ext cx="748500" cy="1134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89" name="Google Shape;689;g3f7001d949e_0_3760"/>
            <p:cNvGrpSpPr/>
            <p:nvPr/>
          </p:nvGrpSpPr>
          <p:grpSpPr>
            <a:xfrm>
              <a:off x="8505100" y="2272600"/>
              <a:ext cx="1174850" cy="2455800"/>
              <a:chOff x="8428900" y="2272600"/>
              <a:chExt cx="1174850" cy="2455800"/>
            </a:xfrm>
          </p:grpSpPr>
          <p:sp>
            <p:nvSpPr>
              <p:cNvPr id="690" name="Google Shape;690;g3f7001d949e_0_3760"/>
              <p:cNvSpPr/>
              <p:nvPr/>
            </p:nvSpPr>
            <p:spPr>
              <a:xfrm>
                <a:off x="8818950" y="4235450"/>
                <a:ext cx="574125" cy="492950"/>
              </a:xfrm>
              <a:custGeom>
                <a:rect b="b" l="l" r="r" t="t"/>
                <a:pathLst>
                  <a:path extrusionOk="0" h="19718" w="22965">
                    <a:moveTo>
                      <a:pt x="19544" y="1"/>
                    </a:moveTo>
                    <a:cubicBezTo>
                      <a:pt x="18835" y="22"/>
                      <a:pt x="18147" y="105"/>
                      <a:pt x="17458" y="105"/>
                    </a:cubicBezTo>
                    <a:lnTo>
                      <a:pt x="5298" y="105"/>
                    </a:lnTo>
                    <a:cubicBezTo>
                      <a:pt x="4902" y="105"/>
                      <a:pt x="4318" y="147"/>
                      <a:pt x="3922" y="147"/>
                    </a:cubicBezTo>
                    <a:cubicBezTo>
                      <a:pt x="3873" y="154"/>
                      <a:pt x="3822" y="156"/>
                      <a:pt x="3768" y="156"/>
                    </a:cubicBezTo>
                    <a:cubicBezTo>
                      <a:pt x="3660" y="156"/>
                      <a:pt x="3539" y="147"/>
                      <a:pt x="3400" y="147"/>
                    </a:cubicBezTo>
                    <a:lnTo>
                      <a:pt x="3379" y="147"/>
                    </a:lnTo>
                    <a:cubicBezTo>
                      <a:pt x="3025" y="147"/>
                      <a:pt x="2608" y="126"/>
                      <a:pt x="2170" y="126"/>
                    </a:cubicBezTo>
                    <a:cubicBezTo>
                      <a:pt x="1377" y="147"/>
                      <a:pt x="584" y="293"/>
                      <a:pt x="272" y="814"/>
                    </a:cubicBezTo>
                    <a:cubicBezTo>
                      <a:pt x="0" y="1273"/>
                      <a:pt x="522" y="2962"/>
                      <a:pt x="605" y="3484"/>
                    </a:cubicBezTo>
                    <a:cubicBezTo>
                      <a:pt x="730" y="4381"/>
                      <a:pt x="856" y="5278"/>
                      <a:pt x="1002" y="6174"/>
                    </a:cubicBezTo>
                    <a:lnTo>
                      <a:pt x="1168" y="7322"/>
                    </a:lnTo>
                    <a:cubicBezTo>
                      <a:pt x="1669" y="10429"/>
                      <a:pt x="2253" y="13537"/>
                      <a:pt x="2879" y="16624"/>
                    </a:cubicBezTo>
                    <a:cubicBezTo>
                      <a:pt x="3025" y="17271"/>
                      <a:pt x="3150" y="17896"/>
                      <a:pt x="3275" y="18522"/>
                    </a:cubicBezTo>
                    <a:lnTo>
                      <a:pt x="3838" y="18689"/>
                    </a:lnTo>
                    <a:cubicBezTo>
                      <a:pt x="4422" y="18877"/>
                      <a:pt x="5006" y="19023"/>
                      <a:pt x="5590" y="19148"/>
                    </a:cubicBezTo>
                    <a:cubicBezTo>
                      <a:pt x="7319" y="19529"/>
                      <a:pt x="9078" y="19718"/>
                      <a:pt x="10836" y="19718"/>
                    </a:cubicBezTo>
                    <a:cubicBezTo>
                      <a:pt x="13406" y="19718"/>
                      <a:pt x="15974" y="19315"/>
                      <a:pt x="18439" y="18522"/>
                    </a:cubicBezTo>
                    <a:cubicBezTo>
                      <a:pt x="19169" y="15769"/>
                      <a:pt x="19919" y="12974"/>
                      <a:pt x="20670" y="10200"/>
                    </a:cubicBezTo>
                    <a:cubicBezTo>
                      <a:pt x="20775" y="9804"/>
                      <a:pt x="20879" y="9407"/>
                      <a:pt x="20983" y="9032"/>
                    </a:cubicBezTo>
                    <a:cubicBezTo>
                      <a:pt x="21129" y="8427"/>
                      <a:pt x="21296" y="7822"/>
                      <a:pt x="21442" y="7217"/>
                    </a:cubicBezTo>
                    <a:cubicBezTo>
                      <a:pt x="21755" y="6028"/>
                      <a:pt x="22068" y="4840"/>
                      <a:pt x="22422" y="3672"/>
                    </a:cubicBezTo>
                    <a:cubicBezTo>
                      <a:pt x="22777" y="2399"/>
                      <a:pt x="22965" y="522"/>
                      <a:pt x="21275" y="126"/>
                    </a:cubicBezTo>
                    <a:cubicBezTo>
                      <a:pt x="20962" y="42"/>
                      <a:pt x="20629" y="1"/>
                      <a:pt x="2031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g3f7001d949e_0_3760"/>
              <p:cNvSpPr/>
              <p:nvPr/>
            </p:nvSpPr>
            <p:spPr>
              <a:xfrm>
                <a:off x="8789600" y="4236375"/>
                <a:ext cx="613900" cy="204900"/>
              </a:xfrm>
              <a:custGeom>
                <a:rect b="b" l="l" r="r" t="t"/>
                <a:pathLst>
                  <a:path extrusionOk="0" h="8196" w="24556">
                    <a:moveTo>
                      <a:pt x="21731" y="0"/>
                    </a:moveTo>
                    <a:cubicBezTo>
                      <a:pt x="21636" y="0"/>
                      <a:pt x="21542" y="2"/>
                      <a:pt x="21448" y="5"/>
                    </a:cubicBezTo>
                    <a:lnTo>
                      <a:pt x="21427" y="5"/>
                    </a:lnTo>
                    <a:cubicBezTo>
                      <a:pt x="21177" y="5"/>
                      <a:pt x="20927" y="26"/>
                      <a:pt x="20676" y="47"/>
                    </a:cubicBezTo>
                    <a:lnTo>
                      <a:pt x="20655" y="47"/>
                    </a:lnTo>
                    <a:cubicBezTo>
                      <a:pt x="20113" y="68"/>
                      <a:pt x="19571" y="110"/>
                      <a:pt x="19029" y="110"/>
                    </a:cubicBezTo>
                    <a:lnTo>
                      <a:pt x="5867" y="110"/>
                    </a:lnTo>
                    <a:cubicBezTo>
                      <a:pt x="5513" y="110"/>
                      <a:pt x="4970" y="151"/>
                      <a:pt x="4574" y="172"/>
                    </a:cubicBezTo>
                    <a:lnTo>
                      <a:pt x="4407" y="172"/>
                    </a:lnTo>
                    <a:cubicBezTo>
                      <a:pt x="4074" y="172"/>
                      <a:pt x="3719" y="151"/>
                      <a:pt x="3323" y="131"/>
                    </a:cubicBezTo>
                    <a:lnTo>
                      <a:pt x="2968" y="110"/>
                    </a:lnTo>
                    <a:cubicBezTo>
                      <a:pt x="2854" y="105"/>
                      <a:pt x="2739" y="102"/>
                      <a:pt x="2625" y="102"/>
                    </a:cubicBezTo>
                    <a:cubicBezTo>
                      <a:pt x="1279" y="102"/>
                      <a:pt x="1" y="480"/>
                      <a:pt x="423" y="2133"/>
                    </a:cubicBezTo>
                    <a:cubicBezTo>
                      <a:pt x="799" y="3614"/>
                      <a:pt x="1174" y="5095"/>
                      <a:pt x="1550" y="6575"/>
                    </a:cubicBezTo>
                    <a:cubicBezTo>
                      <a:pt x="1592" y="6742"/>
                      <a:pt x="1654" y="6909"/>
                      <a:pt x="1758" y="7034"/>
                    </a:cubicBezTo>
                    <a:cubicBezTo>
                      <a:pt x="1925" y="7180"/>
                      <a:pt x="2134" y="7264"/>
                      <a:pt x="2342" y="7306"/>
                    </a:cubicBezTo>
                    <a:cubicBezTo>
                      <a:pt x="2593" y="7368"/>
                      <a:pt x="2885" y="7389"/>
                      <a:pt x="3072" y="7431"/>
                    </a:cubicBezTo>
                    <a:cubicBezTo>
                      <a:pt x="3698" y="7556"/>
                      <a:pt x="4366" y="7660"/>
                      <a:pt x="5012" y="7764"/>
                    </a:cubicBezTo>
                    <a:cubicBezTo>
                      <a:pt x="7259" y="8043"/>
                      <a:pt x="9517" y="8196"/>
                      <a:pt x="11779" y="8196"/>
                    </a:cubicBezTo>
                    <a:cubicBezTo>
                      <a:pt x="12561" y="8196"/>
                      <a:pt x="13344" y="8177"/>
                      <a:pt x="14127" y="8140"/>
                    </a:cubicBezTo>
                    <a:cubicBezTo>
                      <a:pt x="15524" y="8098"/>
                      <a:pt x="16901" y="7994"/>
                      <a:pt x="18299" y="7848"/>
                    </a:cubicBezTo>
                    <a:cubicBezTo>
                      <a:pt x="19592" y="7702"/>
                      <a:pt x="20885" y="7514"/>
                      <a:pt x="22157" y="7243"/>
                    </a:cubicBezTo>
                    <a:cubicBezTo>
                      <a:pt x="22303" y="7222"/>
                      <a:pt x="22449" y="7201"/>
                      <a:pt x="22595" y="7201"/>
                    </a:cubicBezTo>
                    <a:cubicBezTo>
                      <a:pt x="22622" y="7203"/>
                      <a:pt x="22649" y="7204"/>
                      <a:pt x="22676" y="7204"/>
                    </a:cubicBezTo>
                    <a:cubicBezTo>
                      <a:pt x="22916" y="7204"/>
                      <a:pt x="23133" y="7120"/>
                      <a:pt x="23283" y="6951"/>
                    </a:cubicBezTo>
                    <a:cubicBezTo>
                      <a:pt x="23409" y="6784"/>
                      <a:pt x="23471" y="6596"/>
                      <a:pt x="23492" y="6388"/>
                    </a:cubicBezTo>
                    <a:lnTo>
                      <a:pt x="23555" y="6137"/>
                    </a:lnTo>
                    <a:cubicBezTo>
                      <a:pt x="23784" y="4949"/>
                      <a:pt x="24014" y="3781"/>
                      <a:pt x="24264" y="2592"/>
                    </a:cubicBezTo>
                    <a:cubicBezTo>
                      <a:pt x="24347" y="2195"/>
                      <a:pt x="24431" y="1778"/>
                      <a:pt x="24514" y="1382"/>
                    </a:cubicBezTo>
                    <a:cubicBezTo>
                      <a:pt x="24556" y="1194"/>
                      <a:pt x="24556" y="1007"/>
                      <a:pt x="24514" y="819"/>
                    </a:cubicBezTo>
                    <a:cubicBezTo>
                      <a:pt x="24389" y="485"/>
                      <a:pt x="23492" y="214"/>
                      <a:pt x="23179" y="131"/>
                    </a:cubicBezTo>
                    <a:cubicBezTo>
                      <a:pt x="22693" y="44"/>
                      <a:pt x="22206" y="0"/>
                      <a:pt x="2173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g3f7001d949e_0_3760"/>
              <p:cNvSpPr/>
              <p:nvPr/>
            </p:nvSpPr>
            <p:spPr>
              <a:xfrm>
                <a:off x="8803300" y="4218250"/>
                <a:ext cx="598650" cy="78750"/>
              </a:xfrm>
              <a:custGeom>
                <a:rect b="b" l="l" r="r" t="t"/>
                <a:pathLst>
                  <a:path extrusionOk="0" h="3150" w="23946">
                    <a:moveTo>
                      <a:pt x="11347" y="0"/>
                    </a:moveTo>
                    <a:cubicBezTo>
                      <a:pt x="11013" y="0"/>
                      <a:pt x="10659" y="21"/>
                      <a:pt x="10304" y="21"/>
                    </a:cubicBezTo>
                    <a:lnTo>
                      <a:pt x="8365" y="21"/>
                    </a:lnTo>
                    <a:cubicBezTo>
                      <a:pt x="8344" y="32"/>
                      <a:pt x="8318" y="37"/>
                      <a:pt x="8292" y="37"/>
                    </a:cubicBezTo>
                    <a:cubicBezTo>
                      <a:pt x="8265" y="37"/>
                      <a:pt x="8239" y="32"/>
                      <a:pt x="8219" y="21"/>
                    </a:cubicBezTo>
                    <a:cubicBezTo>
                      <a:pt x="8198" y="32"/>
                      <a:pt x="8182" y="37"/>
                      <a:pt x="8166" y="37"/>
                    </a:cubicBezTo>
                    <a:cubicBezTo>
                      <a:pt x="8151" y="37"/>
                      <a:pt x="8135" y="32"/>
                      <a:pt x="8114" y="21"/>
                    </a:cubicBezTo>
                    <a:lnTo>
                      <a:pt x="7843" y="21"/>
                    </a:lnTo>
                    <a:cubicBezTo>
                      <a:pt x="7655" y="42"/>
                      <a:pt x="7468" y="42"/>
                      <a:pt x="7259" y="63"/>
                    </a:cubicBezTo>
                    <a:lnTo>
                      <a:pt x="6571" y="63"/>
                    </a:lnTo>
                    <a:lnTo>
                      <a:pt x="5716" y="126"/>
                    </a:lnTo>
                    <a:lnTo>
                      <a:pt x="5570" y="146"/>
                    </a:lnTo>
                    <a:lnTo>
                      <a:pt x="5403" y="167"/>
                    </a:lnTo>
                    <a:cubicBezTo>
                      <a:pt x="4402" y="251"/>
                      <a:pt x="3505" y="376"/>
                      <a:pt x="2733" y="501"/>
                    </a:cubicBezTo>
                    <a:lnTo>
                      <a:pt x="2587" y="522"/>
                    </a:lnTo>
                    <a:lnTo>
                      <a:pt x="2441" y="564"/>
                    </a:lnTo>
                    <a:cubicBezTo>
                      <a:pt x="898" y="856"/>
                      <a:pt x="1" y="1189"/>
                      <a:pt x="1" y="1586"/>
                    </a:cubicBezTo>
                    <a:cubicBezTo>
                      <a:pt x="1" y="2024"/>
                      <a:pt x="1252" y="2441"/>
                      <a:pt x="3275" y="2733"/>
                    </a:cubicBezTo>
                    <a:cubicBezTo>
                      <a:pt x="3338" y="2754"/>
                      <a:pt x="3400" y="2754"/>
                      <a:pt x="3463" y="2774"/>
                    </a:cubicBezTo>
                    <a:cubicBezTo>
                      <a:pt x="3505" y="2774"/>
                      <a:pt x="3567" y="2795"/>
                      <a:pt x="3630" y="2795"/>
                    </a:cubicBezTo>
                    <a:cubicBezTo>
                      <a:pt x="3880" y="2816"/>
                      <a:pt x="4130" y="2858"/>
                      <a:pt x="4381" y="2879"/>
                    </a:cubicBezTo>
                    <a:cubicBezTo>
                      <a:pt x="4548" y="2900"/>
                      <a:pt x="4714" y="2920"/>
                      <a:pt x="4881" y="2941"/>
                    </a:cubicBezTo>
                    <a:cubicBezTo>
                      <a:pt x="5382" y="2983"/>
                      <a:pt x="5903" y="3046"/>
                      <a:pt x="6467" y="3066"/>
                    </a:cubicBezTo>
                    <a:lnTo>
                      <a:pt x="6633" y="3087"/>
                    </a:lnTo>
                    <a:lnTo>
                      <a:pt x="6800" y="3087"/>
                    </a:lnTo>
                    <a:cubicBezTo>
                      <a:pt x="6946" y="3108"/>
                      <a:pt x="7071" y="3108"/>
                      <a:pt x="7197" y="3108"/>
                    </a:cubicBezTo>
                    <a:lnTo>
                      <a:pt x="7468" y="3129"/>
                    </a:lnTo>
                    <a:lnTo>
                      <a:pt x="9241" y="3129"/>
                    </a:lnTo>
                    <a:lnTo>
                      <a:pt x="9616" y="3150"/>
                    </a:lnTo>
                    <a:lnTo>
                      <a:pt x="10033" y="3150"/>
                    </a:lnTo>
                    <a:cubicBezTo>
                      <a:pt x="10044" y="3139"/>
                      <a:pt x="10059" y="3134"/>
                      <a:pt x="10075" y="3134"/>
                    </a:cubicBezTo>
                    <a:cubicBezTo>
                      <a:pt x="10091" y="3134"/>
                      <a:pt x="10106" y="3139"/>
                      <a:pt x="10117" y="3150"/>
                    </a:cubicBezTo>
                    <a:lnTo>
                      <a:pt x="14643" y="3150"/>
                    </a:lnTo>
                    <a:cubicBezTo>
                      <a:pt x="14789" y="3150"/>
                      <a:pt x="14914" y="3129"/>
                      <a:pt x="15060" y="3129"/>
                    </a:cubicBezTo>
                    <a:lnTo>
                      <a:pt x="15560" y="3129"/>
                    </a:lnTo>
                    <a:cubicBezTo>
                      <a:pt x="16019" y="3108"/>
                      <a:pt x="16457" y="3087"/>
                      <a:pt x="16895" y="3066"/>
                    </a:cubicBezTo>
                    <a:cubicBezTo>
                      <a:pt x="16916" y="3056"/>
                      <a:pt x="16937" y="3051"/>
                      <a:pt x="16958" y="3051"/>
                    </a:cubicBezTo>
                    <a:cubicBezTo>
                      <a:pt x="16979" y="3051"/>
                      <a:pt x="17000" y="3056"/>
                      <a:pt x="17020" y="3066"/>
                    </a:cubicBezTo>
                    <a:lnTo>
                      <a:pt x="17187" y="3046"/>
                    </a:lnTo>
                    <a:lnTo>
                      <a:pt x="17563" y="3046"/>
                    </a:lnTo>
                    <a:lnTo>
                      <a:pt x="17709" y="3025"/>
                    </a:lnTo>
                    <a:cubicBezTo>
                      <a:pt x="19002" y="2941"/>
                      <a:pt x="20316" y="2774"/>
                      <a:pt x="21588" y="2545"/>
                    </a:cubicBezTo>
                    <a:cubicBezTo>
                      <a:pt x="21651" y="2545"/>
                      <a:pt x="21713" y="2524"/>
                      <a:pt x="21755" y="2524"/>
                    </a:cubicBezTo>
                    <a:lnTo>
                      <a:pt x="21943" y="2482"/>
                    </a:lnTo>
                    <a:cubicBezTo>
                      <a:pt x="23194" y="2211"/>
                      <a:pt x="23945" y="1898"/>
                      <a:pt x="23945" y="1544"/>
                    </a:cubicBezTo>
                    <a:cubicBezTo>
                      <a:pt x="23945" y="1252"/>
                      <a:pt x="23361" y="960"/>
                      <a:pt x="22381" y="710"/>
                    </a:cubicBezTo>
                    <a:cubicBezTo>
                      <a:pt x="22339" y="710"/>
                      <a:pt x="22277" y="689"/>
                      <a:pt x="22235" y="689"/>
                    </a:cubicBezTo>
                    <a:cubicBezTo>
                      <a:pt x="22193" y="668"/>
                      <a:pt x="22131" y="668"/>
                      <a:pt x="22089" y="647"/>
                    </a:cubicBezTo>
                    <a:cubicBezTo>
                      <a:pt x="20858" y="397"/>
                      <a:pt x="19628" y="230"/>
                      <a:pt x="18397" y="126"/>
                    </a:cubicBezTo>
                    <a:cubicBezTo>
                      <a:pt x="18335" y="126"/>
                      <a:pt x="18293" y="126"/>
                      <a:pt x="18230" y="105"/>
                    </a:cubicBezTo>
                    <a:lnTo>
                      <a:pt x="17855" y="105"/>
                    </a:lnTo>
                    <a:cubicBezTo>
                      <a:pt x="17813" y="105"/>
                      <a:pt x="17751" y="105"/>
                      <a:pt x="17709" y="84"/>
                    </a:cubicBezTo>
                    <a:cubicBezTo>
                      <a:pt x="17688" y="94"/>
                      <a:pt x="17667" y="99"/>
                      <a:pt x="17649" y="99"/>
                    </a:cubicBezTo>
                    <a:cubicBezTo>
                      <a:pt x="17631" y="99"/>
                      <a:pt x="17615" y="94"/>
                      <a:pt x="17604" y="84"/>
                    </a:cubicBezTo>
                    <a:lnTo>
                      <a:pt x="17292" y="84"/>
                    </a:lnTo>
                    <a:cubicBezTo>
                      <a:pt x="16812" y="63"/>
                      <a:pt x="16311" y="21"/>
                      <a:pt x="1579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g3f7001d949e_0_3760"/>
              <p:cNvSpPr/>
              <p:nvPr/>
            </p:nvSpPr>
            <p:spPr>
              <a:xfrm>
                <a:off x="8813925" y="4282750"/>
                <a:ext cx="405500" cy="41400"/>
              </a:xfrm>
              <a:custGeom>
                <a:rect b="b" l="l" r="r" t="t"/>
                <a:pathLst>
                  <a:path extrusionOk="0" h="1656" w="16220">
                    <a:moveTo>
                      <a:pt x="125" y="1"/>
                    </a:moveTo>
                    <a:cubicBezTo>
                      <a:pt x="28" y="1"/>
                      <a:pt x="1" y="159"/>
                      <a:pt x="76" y="215"/>
                    </a:cubicBezTo>
                    <a:cubicBezTo>
                      <a:pt x="493" y="486"/>
                      <a:pt x="973" y="674"/>
                      <a:pt x="1453" y="778"/>
                    </a:cubicBezTo>
                    <a:cubicBezTo>
                      <a:pt x="1953" y="904"/>
                      <a:pt x="2433" y="1008"/>
                      <a:pt x="2934" y="1112"/>
                    </a:cubicBezTo>
                    <a:cubicBezTo>
                      <a:pt x="3956" y="1300"/>
                      <a:pt x="4978" y="1425"/>
                      <a:pt x="6021" y="1508"/>
                    </a:cubicBezTo>
                    <a:cubicBezTo>
                      <a:pt x="7303" y="1608"/>
                      <a:pt x="8593" y="1656"/>
                      <a:pt x="9881" y="1656"/>
                    </a:cubicBezTo>
                    <a:cubicBezTo>
                      <a:pt x="10751" y="1656"/>
                      <a:pt x="11620" y="1634"/>
                      <a:pt x="12487" y="1592"/>
                    </a:cubicBezTo>
                    <a:cubicBezTo>
                      <a:pt x="13655" y="1529"/>
                      <a:pt x="14823" y="1467"/>
                      <a:pt x="15991" y="1383"/>
                    </a:cubicBezTo>
                    <a:cubicBezTo>
                      <a:pt x="16214" y="1363"/>
                      <a:pt x="16220" y="1007"/>
                      <a:pt x="16009" y="1007"/>
                    </a:cubicBezTo>
                    <a:cubicBezTo>
                      <a:pt x="16003" y="1007"/>
                      <a:pt x="15997" y="1007"/>
                      <a:pt x="15991" y="1008"/>
                    </a:cubicBezTo>
                    <a:cubicBezTo>
                      <a:pt x="13760" y="1142"/>
                      <a:pt x="11518" y="1289"/>
                      <a:pt x="9279" y="1289"/>
                    </a:cubicBezTo>
                    <a:cubicBezTo>
                      <a:pt x="7352" y="1289"/>
                      <a:pt x="5428" y="1180"/>
                      <a:pt x="3518" y="862"/>
                    </a:cubicBezTo>
                    <a:cubicBezTo>
                      <a:pt x="2371" y="695"/>
                      <a:pt x="1244" y="403"/>
                      <a:pt x="160" y="7"/>
                    </a:cubicBezTo>
                    <a:cubicBezTo>
                      <a:pt x="147" y="3"/>
                      <a:pt x="136" y="1"/>
                      <a:pt x="12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g3f7001d949e_0_3760"/>
              <p:cNvSpPr/>
              <p:nvPr/>
            </p:nvSpPr>
            <p:spPr>
              <a:xfrm>
                <a:off x="9235575" y="4282375"/>
                <a:ext cx="150725" cy="29850"/>
              </a:xfrm>
              <a:custGeom>
                <a:rect b="b" l="l" r="r" t="t"/>
                <a:pathLst>
                  <a:path extrusionOk="0" h="1194" w="6029">
                    <a:moveTo>
                      <a:pt x="5841" y="1"/>
                    </a:moveTo>
                    <a:cubicBezTo>
                      <a:pt x="5632" y="22"/>
                      <a:pt x="5424" y="84"/>
                      <a:pt x="5236" y="189"/>
                    </a:cubicBezTo>
                    <a:cubicBezTo>
                      <a:pt x="5048" y="272"/>
                      <a:pt x="4840" y="335"/>
                      <a:pt x="4631" y="418"/>
                    </a:cubicBezTo>
                    <a:cubicBezTo>
                      <a:pt x="4214" y="543"/>
                      <a:pt x="3797" y="668"/>
                      <a:pt x="3359" y="752"/>
                    </a:cubicBezTo>
                    <a:cubicBezTo>
                      <a:pt x="2274" y="919"/>
                      <a:pt x="1190" y="1002"/>
                      <a:pt x="84" y="1023"/>
                    </a:cubicBezTo>
                    <a:cubicBezTo>
                      <a:pt x="1" y="1044"/>
                      <a:pt x="1" y="1169"/>
                      <a:pt x="84" y="1190"/>
                    </a:cubicBezTo>
                    <a:cubicBezTo>
                      <a:pt x="225" y="1192"/>
                      <a:pt x="365" y="1194"/>
                      <a:pt x="505" y="1194"/>
                    </a:cubicBezTo>
                    <a:cubicBezTo>
                      <a:pt x="1487" y="1194"/>
                      <a:pt x="2454" y="1130"/>
                      <a:pt x="3421" y="1002"/>
                    </a:cubicBezTo>
                    <a:cubicBezTo>
                      <a:pt x="3901" y="939"/>
                      <a:pt x="4360" y="835"/>
                      <a:pt x="4798" y="710"/>
                    </a:cubicBezTo>
                    <a:cubicBezTo>
                      <a:pt x="5173" y="606"/>
                      <a:pt x="5716" y="522"/>
                      <a:pt x="5966" y="209"/>
                    </a:cubicBezTo>
                    <a:cubicBezTo>
                      <a:pt x="6028" y="126"/>
                      <a:pt x="5924" y="1"/>
                      <a:pt x="5841"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g3f7001d949e_0_3760"/>
              <p:cNvSpPr/>
              <p:nvPr/>
            </p:nvSpPr>
            <p:spPr>
              <a:xfrm>
                <a:off x="8952425" y="4681800"/>
                <a:ext cx="277450" cy="25700"/>
              </a:xfrm>
              <a:custGeom>
                <a:rect b="b" l="l" r="r" t="t"/>
                <a:pathLst>
                  <a:path extrusionOk="0" h="1028" w="11098">
                    <a:moveTo>
                      <a:pt x="10868" y="1"/>
                    </a:moveTo>
                    <a:cubicBezTo>
                      <a:pt x="10659" y="1"/>
                      <a:pt x="10451" y="63"/>
                      <a:pt x="10242" y="147"/>
                    </a:cubicBezTo>
                    <a:cubicBezTo>
                      <a:pt x="10033" y="188"/>
                      <a:pt x="9825" y="251"/>
                      <a:pt x="9616" y="293"/>
                    </a:cubicBezTo>
                    <a:cubicBezTo>
                      <a:pt x="9178" y="397"/>
                      <a:pt x="8719" y="480"/>
                      <a:pt x="8261" y="522"/>
                    </a:cubicBezTo>
                    <a:cubicBezTo>
                      <a:pt x="7611" y="599"/>
                      <a:pt x="6950" y="642"/>
                      <a:pt x="6286" y="642"/>
                    </a:cubicBezTo>
                    <a:cubicBezTo>
                      <a:pt x="6054" y="642"/>
                      <a:pt x="5822" y="637"/>
                      <a:pt x="5591" y="626"/>
                    </a:cubicBezTo>
                    <a:cubicBezTo>
                      <a:pt x="4715" y="606"/>
                      <a:pt x="3839" y="543"/>
                      <a:pt x="2942" y="460"/>
                    </a:cubicBezTo>
                    <a:cubicBezTo>
                      <a:pt x="2024" y="376"/>
                      <a:pt x="1065" y="355"/>
                      <a:pt x="126" y="209"/>
                    </a:cubicBezTo>
                    <a:cubicBezTo>
                      <a:pt x="43" y="209"/>
                      <a:pt x="1" y="334"/>
                      <a:pt x="84" y="376"/>
                    </a:cubicBezTo>
                    <a:lnTo>
                      <a:pt x="84" y="355"/>
                    </a:lnTo>
                    <a:cubicBezTo>
                      <a:pt x="981" y="606"/>
                      <a:pt x="1899" y="772"/>
                      <a:pt x="2838" y="835"/>
                    </a:cubicBezTo>
                    <a:cubicBezTo>
                      <a:pt x="3776" y="918"/>
                      <a:pt x="4715" y="1002"/>
                      <a:pt x="5653" y="1023"/>
                    </a:cubicBezTo>
                    <a:cubicBezTo>
                      <a:pt x="5810" y="1026"/>
                      <a:pt x="5966" y="1028"/>
                      <a:pt x="6121" y="1028"/>
                    </a:cubicBezTo>
                    <a:cubicBezTo>
                      <a:pt x="6898" y="1028"/>
                      <a:pt x="7666" y="984"/>
                      <a:pt x="8448" y="898"/>
                    </a:cubicBezTo>
                    <a:cubicBezTo>
                      <a:pt x="8886" y="835"/>
                      <a:pt x="9345" y="772"/>
                      <a:pt x="9783" y="668"/>
                    </a:cubicBezTo>
                    <a:cubicBezTo>
                      <a:pt x="10159" y="585"/>
                      <a:pt x="10680" y="522"/>
                      <a:pt x="10972" y="251"/>
                    </a:cubicBezTo>
                    <a:cubicBezTo>
                      <a:pt x="11097" y="168"/>
                      <a:pt x="10993" y="1"/>
                      <a:pt x="108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g3f7001d949e_0_3760"/>
              <p:cNvSpPr/>
              <p:nvPr/>
            </p:nvSpPr>
            <p:spPr>
              <a:xfrm>
                <a:off x="8827300" y="2694875"/>
                <a:ext cx="271175" cy="222400"/>
              </a:xfrm>
              <a:custGeom>
                <a:rect b="b" l="l" r="r" t="t"/>
                <a:pathLst>
                  <a:path extrusionOk="0" h="8896" w="10847">
                    <a:moveTo>
                      <a:pt x="9220" y="1"/>
                    </a:moveTo>
                    <a:cubicBezTo>
                      <a:pt x="9158" y="1"/>
                      <a:pt x="9095" y="4"/>
                      <a:pt x="9031" y="11"/>
                    </a:cubicBezTo>
                    <a:cubicBezTo>
                      <a:pt x="8468" y="73"/>
                      <a:pt x="7905" y="261"/>
                      <a:pt x="7425" y="574"/>
                    </a:cubicBezTo>
                    <a:cubicBezTo>
                      <a:pt x="4026" y="2347"/>
                      <a:pt x="1001" y="5100"/>
                      <a:pt x="0" y="8896"/>
                    </a:cubicBezTo>
                    <a:cubicBezTo>
                      <a:pt x="918" y="8354"/>
                      <a:pt x="2023" y="8062"/>
                      <a:pt x="3004" y="7686"/>
                    </a:cubicBezTo>
                    <a:lnTo>
                      <a:pt x="5653" y="6643"/>
                    </a:lnTo>
                    <a:cubicBezTo>
                      <a:pt x="6841" y="6184"/>
                      <a:pt x="8051" y="5705"/>
                      <a:pt x="9052" y="4912"/>
                    </a:cubicBezTo>
                    <a:cubicBezTo>
                      <a:pt x="10033" y="4120"/>
                      <a:pt x="10825" y="2952"/>
                      <a:pt x="10825" y="1700"/>
                    </a:cubicBezTo>
                    <a:cubicBezTo>
                      <a:pt x="10846" y="1325"/>
                      <a:pt x="10742" y="970"/>
                      <a:pt x="10554" y="657"/>
                    </a:cubicBezTo>
                    <a:cubicBezTo>
                      <a:pt x="10238" y="229"/>
                      <a:pt x="9739" y="1"/>
                      <a:pt x="92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g3f7001d949e_0_3760"/>
              <p:cNvSpPr/>
              <p:nvPr/>
            </p:nvSpPr>
            <p:spPr>
              <a:xfrm>
                <a:off x="8821550" y="2922125"/>
                <a:ext cx="286300" cy="197975"/>
              </a:xfrm>
              <a:custGeom>
                <a:rect b="b" l="l" r="r" t="t"/>
                <a:pathLst>
                  <a:path extrusionOk="0" h="7919" w="11452">
                    <a:moveTo>
                      <a:pt x="9347" y="1"/>
                    </a:moveTo>
                    <a:cubicBezTo>
                      <a:pt x="8624" y="1"/>
                      <a:pt x="7906" y="285"/>
                      <a:pt x="7238" y="619"/>
                    </a:cubicBezTo>
                    <a:cubicBezTo>
                      <a:pt x="5549" y="1433"/>
                      <a:pt x="4026" y="2580"/>
                      <a:pt x="2754" y="3957"/>
                    </a:cubicBezTo>
                    <a:cubicBezTo>
                      <a:pt x="2274" y="4478"/>
                      <a:pt x="1" y="7648"/>
                      <a:pt x="1419" y="7899"/>
                    </a:cubicBezTo>
                    <a:cubicBezTo>
                      <a:pt x="1491" y="7912"/>
                      <a:pt x="1569" y="7919"/>
                      <a:pt x="1651" y="7919"/>
                    </a:cubicBezTo>
                    <a:cubicBezTo>
                      <a:pt x="2573" y="7919"/>
                      <a:pt x="4093" y="7122"/>
                      <a:pt x="4840" y="6835"/>
                    </a:cubicBezTo>
                    <a:cubicBezTo>
                      <a:pt x="5987" y="6397"/>
                      <a:pt x="7071" y="5875"/>
                      <a:pt x="8156" y="5291"/>
                    </a:cubicBezTo>
                    <a:cubicBezTo>
                      <a:pt x="9199" y="4728"/>
                      <a:pt x="10242" y="4040"/>
                      <a:pt x="10930" y="3060"/>
                    </a:cubicBezTo>
                    <a:cubicBezTo>
                      <a:pt x="11285" y="2622"/>
                      <a:pt x="11452" y="2038"/>
                      <a:pt x="11410" y="1454"/>
                    </a:cubicBezTo>
                    <a:cubicBezTo>
                      <a:pt x="11264" y="640"/>
                      <a:pt x="10429" y="77"/>
                      <a:pt x="9616" y="14"/>
                    </a:cubicBezTo>
                    <a:cubicBezTo>
                      <a:pt x="9526" y="5"/>
                      <a:pt x="9436" y="1"/>
                      <a:pt x="934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g3f7001d949e_0_3760"/>
              <p:cNvSpPr/>
              <p:nvPr/>
            </p:nvSpPr>
            <p:spPr>
              <a:xfrm>
                <a:off x="8607250" y="2631900"/>
                <a:ext cx="211200" cy="281925"/>
              </a:xfrm>
              <a:custGeom>
                <a:rect b="b" l="l" r="r" t="t"/>
                <a:pathLst>
                  <a:path extrusionOk="0" h="11277" w="8448">
                    <a:moveTo>
                      <a:pt x="1373" y="0"/>
                    </a:moveTo>
                    <a:cubicBezTo>
                      <a:pt x="1136" y="0"/>
                      <a:pt x="905" y="59"/>
                      <a:pt x="688" y="194"/>
                    </a:cubicBezTo>
                    <a:cubicBezTo>
                      <a:pt x="230" y="527"/>
                      <a:pt x="0" y="1090"/>
                      <a:pt x="84" y="1674"/>
                    </a:cubicBezTo>
                    <a:cubicBezTo>
                      <a:pt x="167" y="2217"/>
                      <a:pt x="355" y="2759"/>
                      <a:pt x="647" y="3239"/>
                    </a:cubicBezTo>
                    <a:cubicBezTo>
                      <a:pt x="1585" y="4991"/>
                      <a:pt x="2774" y="6618"/>
                      <a:pt x="4130" y="8078"/>
                    </a:cubicBezTo>
                    <a:cubicBezTo>
                      <a:pt x="4957" y="8945"/>
                      <a:pt x="6956" y="11277"/>
                      <a:pt x="8313" y="11277"/>
                    </a:cubicBezTo>
                    <a:cubicBezTo>
                      <a:pt x="8358" y="11277"/>
                      <a:pt x="8403" y="11274"/>
                      <a:pt x="8448" y="11269"/>
                    </a:cubicBezTo>
                    <a:cubicBezTo>
                      <a:pt x="7196" y="7619"/>
                      <a:pt x="6070" y="3802"/>
                      <a:pt x="3296" y="986"/>
                    </a:cubicBezTo>
                    <a:cubicBezTo>
                      <a:pt x="2770" y="476"/>
                      <a:pt x="2050" y="0"/>
                      <a:pt x="1373"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g3f7001d949e_0_3760"/>
              <p:cNvSpPr/>
              <p:nvPr/>
            </p:nvSpPr>
            <p:spPr>
              <a:xfrm>
                <a:off x="8602550" y="2932225"/>
                <a:ext cx="250575" cy="190325"/>
              </a:xfrm>
              <a:custGeom>
                <a:rect b="b" l="l" r="r" t="t"/>
                <a:pathLst>
                  <a:path extrusionOk="0" h="7613" w="10023">
                    <a:moveTo>
                      <a:pt x="1795" y="1"/>
                    </a:moveTo>
                    <a:cubicBezTo>
                      <a:pt x="1272" y="1"/>
                      <a:pt x="775" y="140"/>
                      <a:pt x="438" y="528"/>
                    </a:cubicBezTo>
                    <a:cubicBezTo>
                      <a:pt x="0" y="1029"/>
                      <a:pt x="0" y="1801"/>
                      <a:pt x="272" y="2385"/>
                    </a:cubicBezTo>
                    <a:cubicBezTo>
                      <a:pt x="564" y="2969"/>
                      <a:pt x="1002" y="3490"/>
                      <a:pt x="1523" y="3886"/>
                    </a:cubicBezTo>
                    <a:cubicBezTo>
                      <a:pt x="3379" y="5409"/>
                      <a:pt x="5528" y="6556"/>
                      <a:pt x="7822" y="7244"/>
                    </a:cubicBezTo>
                    <a:cubicBezTo>
                      <a:pt x="8358" y="7410"/>
                      <a:pt x="8972" y="7612"/>
                      <a:pt x="9376" y="7612"/>
                    </a:cubicBezTo>
                    <a:cubicBezTo>
                      <a:pt x="9835" y="7612"/>
                      <a:pt x="10022" y="7350"/>
                      <a:pt x="9512" y="6473"/>
                    </a:cubicBezTo>
                    <a:cubicBezTo>
                      <a:pt x="8844" y="5284"/>
                      <a:pt x="8093" y="4178"/>
                      <a:pt x="7238" y="3135"/>
                    </a:cubicBezTo>
                    <a:cubicBezTo>
                      <a:pt x="6028" y="1759"/>
                      <a:pt x="4527" y="591"/>
                      <a:pt x="2754" y="132"/>
                    </a:cubicBezTo>
                    <a:cubicBezTo>
                      <a:pt x="2445" y="53"/>
                      <a:pt x="2115" y="1"/>
                      <a:pt x="17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g3f7001d949e_0_3760"/>
              <p:cNvSpPr/>
              <p:nvPr/>
            </p:nvSpPr>
            <p:spPr>
              <a:xfrm>
                <a:off x="8918025" y="3070050"/>
                <a:ext cx="213800" cy="264375"/>
              </a:xfrm>
              <a:custGeom>
                <a:rect b="b" l="l" r="r" t="t"/>
                <a:pathLst>
                  <a:path extrusionOk="0" h="10575" w="8552">
                    <a:moveTo>
                      <a:pt x="7280" y="0"/>
                    </a:moveTo>
                    <a:cubicBezTo>
                      <a:pt x="6195" y="0"/>
                      <a:pt x="5152" y="355"/>
                      <a:pt x="4318" y="1043"/>
                    </a:cubicBezTo>
                    <a:cubicBezTo>
                      <a:pt x="3484" y="1710"/>
                      <a:pt x="2774" y="2503"/>
                      <a:pt x="2211" y="3400"/>
                    </a:cubicBezTo>
                    <a:cubicBezTo>
                      <a:pt x="605" y="5736"/>
                      <a:pt x="0" y="7780"/>
                      <a:pt x="0" y="10575"/>
                    </a:cubicBezTo>
                    <a:cubicBezTo>
                      <a:pt x="334" y="9907"/>
                      <a:pt x="1210" y="9136"/>
                      <a:pt x="1815" y="8656"/>
                    </a:cubicBezTo>
                    <a:cubicBezTo>
                      <a:pt x="2316" y="8281"/>
                      <a:pt x="2837" y="7926"/>
                      <a:pt x="3379" y="7592"/>
                    </a:cubicBezTo>
                    <a:cubicBezTo>
                      <a:pt x="4652" y="6779"/>
                      <a:pt x="5986" y="5986"/>
                      <a:pt x="6967" y="4818"/>
                    </a:cubicBezTo>
                    <a:cubicBezTo>
                      <a:pt x="7947" y="3671"/>
                      <a:pt x="8552" y="2065"/>
                      <a:pt x="8114" y="626"/>
                    </a:cubicBezTo>
                    <a:cubicBezTo>
                      <a:pt x="8072" y="459"/>
                      <a:pt x="7989" y="313"/>
                      <a:pt x="7864" y="188"/>
                    </a:cubicBezTo>
                    <a:cubicBezTo>
                      <a:pt x="7697" y="63"/>
                      <a:pt x="7488" y="0"/>
                      <a:pt x="72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g3f7001d949e_0_3760"/>
              <p:cNvSpPr/>
              <p:nvPr/>
            </p:nvSpPr>
            <p:spPr>
              <a:xfrm>
                <a:off x="9355000" y="2794100"/>
                <a:ext cx="213800" cy="263975"/>
              </a:xfrm>
              <a:custGeom>
                <a:rect b="b" l="l" r="r" t="t"/>
                <a:pathLst>
                  <a:path extrusionOk="0" h="10559" w="8552">
                    <a:moveTo>
                      <a:pt x="7359" y="1"/>
                    </a:moveTo>
                    <a:cubicBezTo>
                      <a:pt x="7332" y="1"/>
                      <a:pt x="7306" y="2"/>
                      <a:pt x="7279" y="5"/>
                    </a:cubicBezTo>
                    <a:cubicBezTo>
                      <a:pt x="7251" y="4"/>
                      <a:pt x="7223" y="4"/>
                      <a:pt x="7195" y="4"/>
                    </a:cubicBezTo>
                    <a:cubicBezTo>
                      <a:pt x="6160" y="4"/>
                      <a:pt x="5130" y="377"/>
                      <a:pt x="4318" y="1047"/>
                    </a:cubicBezTo>
                    <a:cubicBezTo>
                      <a:pt x="3504" y="1715"/>
                      <a:pt x="2795" y="2507"/>
                      <a:pt x="2211" y="3404"/>
                    </a:cubicBezTo>
                    <a:cubicBezTo>
                      <a:pt x="605" y="5720"/>
                      <a:pt x="0" y="7764"/>
                      <a:pt x="0" y="10558"/>
                    </a:cubicBezTo>
                    <a:cubicBezTo>
                      <a:pt x="355" y="9891"/>
                      <a:pt x="1231" y="9119"/>
                      <a:pt x="1836" y="8660"/>
                    </a:cubicBezTo>
                    <a:cubicBezTo>
                      <a:pt x="2336" y="8264"/>
                      <a:pt x="2878" y="7910"/>
                      <a:pt x="3400" y="7576"/>
                    </a:cubicBezTo>
                    <a:cubicBezTo>
                      <a:pt x="4672" y="6762"/>
                      <a:pt x="5986" y="5970"/>
                      <a:pt x="6987" y="4823"/>
                    </a:cubicBezTo>
                    <a:cubicBezTo>
                      <a:pt x="7968" y="3655"/>
                      <a:pt x="8552" y="2069"/>
                      <a:pt x="8114" y="609"/>
                    </a:cubicBezTo>
                    <a:cubicBezTo>
                      <a:pt x="8072" y="443"/>
                      <a:pt x="7989" y="297"/>
                      <a:pt x="7863" y="171"/>
                    </a:cubicBezTo>
                    <a:cubicBezTo>
                      <a:pt x="7718" y="62"/>
                      <a:pt x="7540" y="1"/>
                      <a:pt x="73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g3f7001d949e_0_3760"/>
              <p:cNvSpPr/>
              <p:nvPr/>
            </p:nvSpPr>
            <p:spPr>
              <a:xfrm>
                <a:off x="8590550" y="3124400"/>
                <a:ext cx="309775" cy="168175"/>
              </a:xfrm>
              <a:custGeom>
                <a:rect b="b" l="l" r="r" t="t"/>
                <a:pathLst>
                  <a:path extrusionOk="0" h="6727" w="12391">
                    <a:moveTo>
                      <a:pt x="2567" y="1"/>
                    </a:moveTo>
                    <a:cubicBezTo>
                      <a:pt x="2241" y="1"/>
                      <a:pt x="1918" y="49"/>
                      <a:pt x="1607" y="162"/>
                    </a:cubicBezTo>
                    <a:cubicBezTo>
                      <a:pt x="689" y="496"/>
                      <a:pt x="1" y="1539"/>
                      <a:pt x="334" y="2457"/>
                    </a:cubicBezTo>
                    <a:cubicBezTo>
                      <a:pt x="522" y="2999"/>
                      <a:pt x="1023" y="3374"/>
                      <a:pt x="1502" y="3687"/>
                    </a:cubicBezTo>
                    <a:cubicBezTo>
                      <a:pt x="4002" y="5320"/>
                      <a:pt x="7060" y="6727"/>
                      <a:pt x="10104" y="6727"/>
                    </a:cubicBezTo>
                    <a:cubicBezTo>
                      <a:pt x="10870" y="6727"/>
                      <a:pt x="11635" y="6637"/>
                      <a:pt x="12390" y="6440"/>
                    </a:cubicBezTo>
                    <a:cubicBezTo>
                      <a:pt x="9491" y="4813"/>
                      <a:pt x="7489" y="1768"/>
                      <a:pt x="4443" y="433"/>
                    </a:cubicBezTo>
                    <a:cubicBezTo>
                      <a:pt x="3850" y="185"/>
                      <a:pt x="3203" y="1"/>
                      <a:pt x="256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g3f7001d949e_0_3760"/>
              <p:cNvSpPr/>
              <p:nvPr/>
            </p:nvSpPr>
            <p:spPr>
              <a:xfrm>
                <a:off x="9194375" y="3377975"/>
                <a:ext cx="204450" cy="110800"/>
              </a:xfrm>
              <a:custGeom>
                <a:rect b="b" l="l" r="r" t="t"/>
                <a:pathLst>
                  <a:path extrusionOk="0" h="4432" w="8178">
                    <a:moveTo>
                      <a:pt x="1708" y="1"/>
                    </a:moveTo>
                    <a:cubicBezTo>
                      <a:pt x="1490" y="1"/>
                      <a:pt x="1273" y="35"/>
                      <a:pt x="1065" y="114"/>
                    </a:cubicBezTo>
                    <a:cubicBezTo>
                      <a:pt x="460" y="323"/>
                      <a:pt x="1" y="1011"/>
                      <a:pt x="230" y="1616"/>
                    </a:cubicBezTo>
                    <a:cubicBezTo>
                      <a:pt x="397" y="1971"/>
                      <a:pt x="668" y="2242"/>
                      <a:pt x="1002" y="2429"/>
                    </a:cubicBezTo>
                    <a:cubicBezTo>
                      <a:pt x="2654" y="3497"/>
                      <a:pt x="4666" y="4432"/>
                      <a:pt x="6676" y="4432"/>
                    </a:cubicBezTo>
                    <a:cubicBezTo>
                      <a:pt x="7178" y="4432"/>
                      <a:pt x="7681" y="4373"/>
                      <a:pt x="8177" y="4244"/>
                    </a:cubicBezTo>
                    <a:cubicBezTo>
                      <a:pt x="6258" y="3159"/>
                      <a:pt x="4944" y="1178"/>
                      <a:pt x="2921" y="302"/>
                    </a:cubicBezTo>
                    <a:cubicBezTo>
                      <a:pt x="2539" y="124"/>
                      <a:pt x="2120" y="1"/>
                      <a:pt x="170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g3f7001d949e_0_3760"/>
              <p:cNvSpPr/>
              <p:nvPr/>
            </p:nvSpPr>
            <p:spPr>
              <a:xfrm>
                <a:off x="9176125" y="3514300"/>
                <a:ext cx="161150" cy="161150"/>
              </a:xfrm>
              <a:custGeom>
                <a:rect b="b" l="l" r="r" t="t"/>
                <a:pathLst>
                  <a:path extrusionOk="0" h="6446" w="6446">
                    <a:moveTo>
                      <a:pt x="1275" y="0"/>
                    </a:moveTo>
                    <a:cubicBezTo>
                      <a:pt x="661" y="0"/>
                      <a:pt x="1" y="473"/>
                      <a:pt x="1" y="1106"/>
                    </a:cubicBezTo>
                    <a:cubicBezTo>
                      <a:pt x="22" y="1482"/>
                      <a:pt x="168" y="1857"/>
                      <a:pt x="418" y="2149"/>
                    </a:cubicBezTo>
                    <a:cubicBezTo>
                      <a:pt x="1857" y="4151"/>
                      <a:pt x="3901" y="6154"/>
                      <a:pt x="6446" y="6446"/>
                    </a:cubicBezTo>
                    <a:cubicBezTo>
                      <a:pt x="5048" y="4735"/>
                      <a:pt x="4569" y="2399"/>
                      <a:pt x="3004" y="856"/>
                    </a:cubicBezTo>
                    <a:cubicBezTo>
                      <a:pt x="2545" y="397"/>
                      <a:pt x="1961" y="22"/>
                      <a:pt x="1315" y="1"/>
                    </a:cubicBezTo>
                    <a:cubicBezTo>
                      <a:pt x="1302" y="0"/>
                      <a:pt x="1289" y="0"/>
                      <a:pt x="127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g3f7001d949e_0_3760"/>
              <p:cNvSpPr/>
              <p:nvPr/>
            </p:nvSpPr>
            <p:spPr>
              <a:xfrm>
                <a:off x="8696925" y="3376625"/>
                <a:ext cx="293075" cy="116850"/>
              </a:xfrm>
              <a:custGeom>
                <a:rect b="b" l="l" r="r" t="t"/>
                <a:pathLst>
                  <a:path extrusionOk="0" h="4674" w="11723">
                    <a:moveTo>
                      <a:pt x="2028" y="0"/>
                    </a:moveTo>
                    <a:cubicBezTo>
                      <a:pt x="1236" y="0"/>
                      <a:pt x="326" y="241"/>
                      <a:pt x="126" y="982"/>
                    </a:cubicBezTo>
                    <a:cubicBezTo>
                      <a:pt x="1" y="1482"/>
                      <a:pt x="168" y="2004"/>
                      <a:pt x="543" y="2358"/>
                    </a:cubicBezTo>
                    <a:cubicBezTo>
                      <a:pt x="1169" y="3005"/>
                      <a:pt x="2107" y="3255"/>
                      <a:pt x="2983" y="3443"/>
                    </a:cubicBezTo>
                    <a:cubicBezTo>
                      <a:pt x="5883" y="4110"/>
                      <a:pt x="8740" y="4632"/>
                      <a:pt x="11723" y="4673"/>
                    </a:cubicBezTo>
                    <a:cubicBezTo>
                      <a:pt x="10972" y="4131"/>
                      <a:pt x="10283" y="3505"/>
                      <a:pt x="9658" y="2817"/>
                    </a:cubicBezTo>
                    <a:cubicBezTo>
                      <a:pt x="9011" y="2150"/>
                      <a:pt x="8302" y="1816"/>
                      <a:pt x="7426" y="1461"/>
                    </a:cubicBezTo>
                    <a:cubicBezTo>
                      <a:pt x="5716" y="752"/>
                      <a:pt x="3964" y="43"/>
                      <a:pt x="2128" y="1"/>
                    </a:cubicBezTo>
                    <a:cubicBezTo>
                      <a:pt x="2095" y="1"/>
                      <a:pt x="2062" y="0"/>
                      <a:pt x="20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g3f7001d949e_0_3760"/>
              <p:cNvSpPr/>
              <p:nvPr/>
            </p:nvSpPr>
            <p:spPr>
              <a:xfrm>
                <a:off x="9116700" y="2971975"/>
                <a:ext cx="247700" cy="99125"/>
              </a:xfrm>
              <a:custGeom>
                <a:rect b="b" l="l" r="r" t="t"/>
                <a:pathLst>
                  <a:path extrusionOk="0" h="3965" w="9908">
                    <a:moveTo>
                      <a:pt x="1701" y="1"/>
                    </a:moveTo>
                    <a:cubicBezTo>
                      <a:pt x="1034" y="1"/>
                      <a:pt x="283" y="218"/>
                      <a:pt x="84" y="836"/>
                    </a:cubicBezTo>
                    <a:cubicBezTo>
                      <a:pt x="0" y="1253"/>
                      <a:pt x="146" y="1691"/>
                      <a:pt x="459" y="1983"/>
                    </a:cubicBezTo>
                    <a:cubicBezTo>
                      <a:pt x="980" y="2547"/>
                      <a:pt x="1773" y="2755"/>
                      <a:pt x="2524" y="2922"/>
                    </a:cubicBezTo>
                    <a:cubicBezTo>
                      <a:pt x="4964" y="3485"/>
                      <a:pt x="7405" y="3923"/>
                      <a:pt x="9907" y="3965"/>
                    </a:cubicBezTo>
                    <a:cubicBezTo>
                      <a:pt x="9261" y="3506"/>
                      <a:pt x="8698" y="2985"/>
                      <a:pt x="8176" y="2401"/>
                    </a:cubicBezTo>
                    <a:cubicBezTo>
                      <a:pt x="7634" y="1817"/>
                      <a:pt x="7008" y="1545"/>
                      <a:pt x="6278" y="1233"/>
                    </a:cubicBezTo>
                    <a:cubicBezTo>
                      <a:pt x="4818" y="649"/>
                      <a:pt x="3337" y="44"/>
                      <a:pt x="1794" y="2"/>
                    </a:cubicBezTo>
                    <a:cubicBezTo>
                      <a:pt x="1763" y="1"/>
                      <a:pt x="1732" y="1"/>
                      <a:pt x="170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g3f7001d949e_0_3760"/>
              <p:cNvSpPr/>
              <p:nvPr/>
            </p:nvSpPr>
            <p:spPr>
              <a:xfrm>
                <a:off x="9003025" y="3311325"/>
                <a:ext cx="185650" cy="245775"/>
              </a:xfrm>
              <a:custGeom>
                <a:rect b="b" l="l" r="r" t="t"/>
                <a:pathLst>
                  <a:path extrusionOk="0" h="9831" w="7426">
                    <a:moveTo>
                      <a:pt x="6365" y="1"/>
                    </a:moveTo>
                    <a:cubicBezTo>
                      <a:pt x="6329" y="1"/>
                      <a:pt x="6293" y="3"/>
                      <a:pt x="6257" y="6"/>
                    </a:cubicBezTo>
                    <a:cubicBezTo>
                      <a:pt x="4881" y="48"/>
                      <a:pt x="3588" y="840"/>
                      <a:pt x="2712" y="1904"/>
                    </a:cubicBezTo>
                    <a:cubicBezTo>
                      <a:pt x="1836" y="2947"/>
                      <a:pt x="1293" y="4261"/>
                      <a:pt x="897" y="5575"/>
                    </a:cubicBezTo>
                    <a:cubicBezTo>
                      <a:pt x="459" y="6993"/>
                      <a:pt x="42" y="8307"/>
                      <a:pt x="0" y="9830"/>
                    </a:cubicBezTo>
                    <a:cubicBezTo>
                      <a:pt x="814" y="8474"/>
                      <a:pt x="2357" y="7786"/>
                      <a:pt x="3629" y="6931"/>
                    </a:cubicBezTo>
                    <a:cubicBezTo>
                      <a:pt x="5444" y="5659"/>
                      <a:pt x="7008" y="3802"/>
                      <a:pt x="7342" y="1591"/>
                    </a:cubicBezTo>
                    <a:cubicBezTo>
                      <a:pt x="7425" y="1049"/>
                      <a:pt x="7363" y="361"/>
                      <a:pt x="6862" y="110"/>
                    </a:cubicBezTo>
                    <a:cubicBezTo>
                      <a:pt x="6707" y="41"/>
                      <a:pt x="6537" y="1"/>
                      <a:pt x="636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g3f7001d949e_0_3760"/>
              <p:cNvSpPr/>
              <p:nvPr/>
            </p:nvSpPr>
            <p:spPr>
              <a:xfrm>
                <a:off x="9193875" y="3897725"/>
                <a:ext cx="274300" cy="153175"/>
              </a:xfrm>
              <a:custGeom>
                <a:rect b="b" l="l" r="r" t="t"/>
                <a:pathLst>
                  <a:path extrusionOk="0" h="6127" w="10972">
                    <a:moveTo>
                      <a:pt x="8262" y="1"/>
                    </a:moveTo>
                    <a:cubicBezTo>
                      <a:pt x="7541" y="1"/>
                      <a:pt x="6808" y="160"/>
                      <a:pt x="6132" y="432"/>
                    </a:cubicBezTo>
                    <a:cubicBezTo>
                      <a:pt x="4860" y="933"/>
                      <a:pt x="3775" y="1829"/>
                      <a:pt x="2795" y="2810"/>
                    </a:cubicBezTo>
                    <a:cubicBezTo>
                      <a:pt x="1752" y="3853"/>
                      <a:pt x="772" y="4833"/>
                      <a:pt x="0" y="6126"/>
                    </a:cubicBezTo>
                    <a:cubicBezTo>
                      <a:pt x="1377" y="5334"/>
                      <a:pt x="3045" y="5459"/>
                      <a:pt x="4568" y="5292"/>
                    </a:cubicBezTo>
                    <a:cubicBezTo>
                      <a:pt x="6779" y="5021"/>
                      <a:pt x="9031" y="4103"/>
                      <a:pt x="10366" y="2330"/>
                    </a:cubicBezTo>
                    <a:cubicBezTo>
                      <a:pt x="10700" y="1892"/>
                      <a:pt x="10971" y="1245"/>
                      <a:pt x="10658" y="807"/>
                    </a:cubicBezTo>
                    <a:cubicBezTo>
                      <a:pt x="10512" y="641"/>
                      <a:pt x="10345" y="515"/>
                      <a:pt x="10158" y="432"/>
                    </a:cubicBezTo>
                    <a:cubicBezTo>
                      <a:pt x="9570" y="133"/>
                      <a:pt x="8921" y="1"/>
                      <a:pt x="826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g3f7001d949e_0_3760"/>
              <p:cNvSpPr/>
              <p:nvPr/>
            </p:nvSpPr>
            <p:spPr>
              <a:xfrm>
                <a:off x="9417550" y="3063075"/>
                <a:ext cx="186200" cy="245300"/>
              </a:xfrm>
              <a:custGeom>
                <a:rect b="b" l="l" r="r" t="t"/>
                <a:pathLst>
                  <a:path extrusionOk="0" h="9812" w="7448">
                    <a:moveTo>
                      <a:pt x="6427" y="0"/>
                    </a:moveTo>
                    <a:cubicBezTo>
                      <a:pt x="6378" y="0"/>
                      <a:pt x="6328" y="3"/>
                      <a:pt x="6279" y="8"/>
                    </a:cubicBezTo>
                    <a:cubicBezTo>
                      <a:pt x="4903" y="50"/>
                      <a:pt x="3609" y="821"/>
                      <a:pt x="2733" y="1885"/>
                    </a:cubicBezTo>
                    <a:cubicBezTo>
                      <a:pt x="1857" y="2949"/>
                      <a:pt x="1315" y="4242"/>
                      <a:pt x="898" y="5556"/>
                    </a:cubicBezTo>
                    <a:cubicBezTo>
                      <a:pt x="460" y="6974"/>
                      <a:pt x="64" y="8309"/>
                      <a:pt x="1" y="9811"/>
                    </a:cubicBezTo>
                    <a:cubicBezTo>
                      <a:pt x="835" y="8476"/>
                      <a:pt x="2379" y="7788"/>
                      <a:pt x="3630" y="6912"/>
                    </a:cubicBezTo>
                    <a:cubicBezTo>
                      <a:pt x="5466" y="5640"/>
                      <a:pt x="7030" y="3783"/>
                      <a:pt x="7364" y="1572"/>
                    </a:cubicBezTo>
                    <a:cubicBezTo>
                      <a:pt x="7447" y="1030"/>
                      <a:pt x="7385" y="363"/>
                      <a:pt x="6884" y="91"/>
                    </a:cubicBezTo>
                    <a:cubicBezTo>
                      <a:pt x="6741" y="28"/>
                      <a:pt x="6585" y="0"/>
                      <a:pt x="64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g3f7001d949e_0_3760"/>
              <p:cNvSpPr/>
              <p:nvPr/>
            </p:nvSpPr>
            <p:spPr>
              <a:xfrm>
                <a:off x="8752725" y="3554275"/>
                <a:ext cx="265950" cy="79100"/>
              </a:xfrm>
              <a:custGeom>
                <a:rect b="b" l="l" r="r" t="t"/>
                <a:pathLst>
                  <a:path extrusionOk="0" h="3164" w="10638">
                    <a:moveTo>
                      <a:pt x="3386" y="0"/>
                    </a:moveTo>
                    <a:cubicBezTo>
                      <a:pt x="2711" y="0"/>
                      <a:pt x="2042" y="107"/>
                      <a:pt x="1398" y="300"/>
                    </a:cubicBezTo>
                    <a:cubicBezTo>
                      <a:pt x="960" y="425"/>
                      <a:pt x="584" y="696"/>
                      <a:pt x="313" y="1030"/>
                    </a:cubicBezTo>
                    <a:cubicBezTo>
                      <a:pt x="42" y="1405"/>
                      <a:pt x="0" y="1885"/>
                      <a:pt x="230" y="2281"/>
                    </a:cubicBezTo>
                    <a:cubicBezTo>
                      <a:pt x="459" y="2657"/>
                      <a:pt x="939" y="2803"/>
                      <a:pt x="1377" y="2886"/>
                    </a:cubicBezTo>
                    <a:cubicBezTo>
                      <a:pt x="2305" y="3072"/>
                      <a:pt x="3244" y="3164"/>
                      <a:pt x="4181" y="3164"/>
                    </a:cubicBezTo>
                    <a:cubicBezTo>
                      <a:pt x="5457" y="3164"/>
                      <a:pt x="6730" y="2993"/>
                      <a:pt x="7968" y="2657"/>
                    </a:cubicBezTo>
                    <a:cubicBezTo>
                      <a:pt x="8802" y="2427"/>
                      <a:pt x="9887" y="2302"/>
                      <a:pt x="10638" y="1989"/>
                    </a:cubicBezTo>
                    <a:cubicBezTo>
                      <a:pt x="10200" y="1176"/>
                      <a:pt x="8364" y="821"/>
                      <a:pt x="7530" y="613"/>
                    </a:cubicBezTo>
                    <a:cubicBezTo>
                      <a:pt x="6383" y="279"/>
                      <a:pt x="5173" y="91"/>
                      <a:pt x="3984" y="29"/>
                    </a:cubicBezTo>
                    <a:cubicBezTo>
                      <a:pt x="3785" y="10"/>
                      <a:pt x="3585" y="0"/>
                      <a:pt x="338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g3f7001d949e_0_3760"/>
              <p:cNvSpPr/>
              <p:nvPr/>
            </p:nvSpPr>
            <p:spPr>
              <a:xfrm>
                <a:off x="9186050" y="3145675"/>
                <a:ext cx="234150" cy="145475"/>
              </a:xfrm>
              <a:custGeom>
                <a:rect b="b" l="l" r="r" t="t"/>
                <a:pathLst>
                  <a:path extrusionOk="0" h="5819" w="9366">
                    <a:moveTo>
                      <a:pt x="1535" y="0"/>
                    </a:moveTo>
                    <a:cubicBezTo>
                      <a:pt x="1241" y="0"/>
                      <a:pt x="949" y="60"/>
                      <a:pt x="668" y="187"/>
                    </a:cubicBezTo>
                    <a:cubicBezTo>
                      <a:pt x="250" y="375"/>
                      <a:pt x="0" y="771"/>
                      <a:pt x="0" y="1230"/>
                    </a:cubicBezTo>
                    <a:cubicBezTo>
                      <a:pt x="42" y="1668"/>
                      <a:pt x="396" y="2023"/>
                      <a:pt x="751" y="2294"/>
                    </a:cubicBezTo>
                    <a:cubicBezTo>
                      <a:pt x="2482" y="3691"/>
                      <a:pt x="4505" y="4672"/>
                      <a:pt x="6675" y="5172"/>
                    </a:cubicBezTo>
                    <a:cubicBezTo>
                      <a:pt x="7530" y="5360"/>
                      <a:pt x="8552" y="5756"/>
                      <a:pt x="9365" y="5819"/>
                    </a:cubicBezTo>
                    <a:cubicBezTo>
                      <a:pt x="9344" y="4901"/>
                      <a:pt x="7884" y="3733"/>
                      <a:pt x="7259" y="3149"/>
                    </a:cubicBezTo>
                    <a:cubicBezTo>
                      <a:pt x="6383" y="2336"/>
                      <a:pt x="5423" y="1606"/>
                      <a:pt x="4380" y="1001"/>
                    </a:cubicBezTo>
                    <a:cubicBezTo>
                      <a:pt x="3650" y="521"/>
                      <a:pt x="2837" y="187"/>
                      <a:pt x="1961" y="41"/>
                    </a:cubicBezTo>
                    <a:cubicBezTo>
                      <a:pt x="1819" y="14"/>
                      <a:pt x="1676" y="0"/>
                      <a:pt x="15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g3f7001d949e_0_3760"/>
              <p:cNvSpPr/>
              <p:nvPr/>
            </p:nvSpPr>
            <p:spPr>
              <a:xfrm>
                <a:off x="9047850" y="3459600"/>
                <a:ext cx="200800" cy="206950"/>
              </a:xfrm>
              <a:custGeom>
                <a:rect b="b" l="l" r="r" t="t"/>
                <a:pathLst>
                  <a:path extrusionOk="0" h="8278" w="8032">
                    <a:moveTo>
                      <a:pt x="7024" y="0"/>
                    </a:moveTo>
                    <a:cubicBezTo>
                      <a:pt x="6676" y="0"/>
                      <a:pt x="6296" y="125"/>
                      <a:pt x="5987" y="291"/>
                    </a:cubicBezTo>
                    <a:cubicBezTo>
                      <a:pt x="4527" y="1042"/>
                      <a:pt x="3359" y="2293"/>
                      <a:pt x="2462" y="3690"/>
                    </a:cubicBezTo>
                    <a:cubicBezTo>
                      <a:pt x="2233" y="4024"/>
                      <a:pt x="1" y="7904"/>
                      <a:pt x="752" y="8258"/>
                    </a:cubicBezTo>
                    <a:cubicBezTo>
                      <a:pt x="781" y="8271"/>
                      <a:pt x="815" y="8278"/>
                      <a:pt x="855" y="8278"/>
                    </a:cubicBezTo>
                    <a:cubicBezTo>
                      <a:pt x="1441" y="8278"/>
                      <a:pt x="3115" y="6906"/>
                      <a:pt x="3526" y="6652"/>
                    </a:cubicBezTo>
                    <a:cubicBezTo>
                      <a:pt x="4569" y="6006"/>
                      <a:pt x="5632" y="5338"/>
                      <a:pt x="6488" y="4441"/>
                    </a:cubicBezTo>
                    <a:cubicBezTo>
                      <a:pt x="7343" y="3544"/>
                      <a:pt x="7989" y="2418"/>
                      <a:pt x="8010" y="1188"/>
                    </a:cubicBezTo>
                    <a:cubicBezTo>
                      <a:pt x="8031" y="896"/>
                      <a:pt x="7969" y="604"/>
                      <a:pt x="7802" y="353"/>
                    </a:cubicBezTo>
                    <a:cubicBezTo>
                      <a:pt x="7615" y="98"/>
                      <a:pt x="7332" y="0"/>
                      <a:pt x="70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g3f7001d949e_0_3760"/>
              <p:cNvSpPr/>
              <p:nvPr/>
            </p:nvSpPr>
            <p:spPr>
              <a:xfrm>
                <a:off x="8857000" y="3677150"/>
                <a:ext cx="240950" cy="117350"/>
              </a:xfrm>
              <a:custGeom>
                <a:rect b="b" l="l" r="r" t="t"/>
                <a:pathLst>
                  <a:path extrusionOk="0" h="4694" w="9638">
                    <a:moveTo>
                      <a:pt x="2173" y="0"/>
                    </a:moveTo>
                    <a:cubicBezTo>
                      <a:pt x="1699" y="0"/>
                      <a:pt x="1226" y="96"/>
                      <a:pt x="773" y="286"/>
                    </a:cubicBezTo>
                    <a:cubicBezTo>
                      <a:pt x="376" y="474"/>
                      <a:pt x="1" y="891"/>
                      <a:pt x="168" y="1287"/>
                    </a:cubicBezTo>
                    <a:cubicBezTo>
                      <a:pt x="251" y="1454"/>
                      <a:pt x="376" y="1579"/>
                      <a:pt x="522" y="1663"/>
                    </a:cubicBezTo>
                    <a:cubicBezTo>
                      <a:pt x="1836" y="2685"/>
                      <a:pt x="3317" y="3477"/>
                      <a:pt x="4903" y="3999"/>
                    </a:cubicBezTo>
                    <a:cubicBezTo>
                      <a:pt x="5756" y="4279"/>
                      <a:pt x="7171" y="4693"/>
                      <a:pt x="8347" y="4693"/>
                    </a:cubicBezTo>
                    <a:cubicBezTo>
                      <a:pt x="8838" y="4693"/>
                      <a:pt x="9287" y="4621"/>
                      <a:pt x="9637" y="4437"/>
                    </a:cubicBezTo>
                    <a:cubicBezTo>
                      <a:pt x="9011" y="2935"/>
                      <a:pt x="6884" y="1955"/>
                      <a:pt x="5549" y="1204"/>
                    </a:cubicBezTo>
                    <a:cubicBezTo>
                      <a:pt x="4819" y="766"/>
                      <a:pt x="4047" y="411"/>
                      <a:pt x="3234" y="161"/>
                    </a:cubicBezTo>
                    <a:cubicBezTo>
                      <a:pt x="2885" y="54"/>
                      <a:pt x="2529" y="0"/>
                      <a:pt x="2173"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g3f7001d949e_0_3760"/>
              <p:cNvSpPr/>
              <p:nvPr/>
            </p:nvSpPr>
            <p:spPr>
              <a:xfrm>
                <a:off x="9113550" y="3656125"/>
                <a:ext cx="215400" cy="197650"/>
              </a:xfrm>
              <a:custGeom>
                <a:rect b="b" l="l" r="r" t="t"/>
                <a:pathLst>
                  <a:path extrusionOk="0" h="7906" w="8616">
                    <a:moveTo>
                      <a:pt x="7299" y="1"/>
                    </a:moveTo>
                    <a:cubicBezTo>
                      <a:pt x="7090" y="1"/>
                      <a:pt x="6873" y="46"/>
                      <a:pt x="6675" y="105"/>
                    </a:cubicBezTo>
                    <a:cubicBezTo>
                      <a:pt x="4882" y="648"/>
                      <a:pt x="3359" y="1941"/>
                      <a:pt x="2254" y="3484"/>
                    </a:cubicBezTo>
                    <a:cubicBezTo>
                      <a:pt x="1357" y="4673"/>
                      <a:pt x="293" y="6404"/>
                      <a:pt x="1" y="7906"/>
                    </a:cubicBezTo>
                    <a:cubicBezTo>
                      <a:pt x="502" y="7551"/>
                      <a:pt x="1044" y="7259"/>
                      <a:pt x="1607" y="7009"/>
                    </a:cubicBezTo>
                    <a:cubicBezTo>
                      <a:pt x="3171" y="6404"/>
                      <a:pt x="4798" y="5987"/>
                      <a:pt x="6175" y="5049"/>
                    </a:cubicBezTo>
                    <a:cubicBezTo>
                      <a:pt x="7551" y="4110"/>
                      <a:pt x="8615" y="2483"/>
                      <a:pt x="8261" y="856"/>
                    </a:cubicBezTo>
                    <a:cubicBezTo>
                      <a:pt x="8219" y="606"/>
                      <a:pt x="8115" y="376"/>
                      <a:pt x="7927" y="210"/>
                    </a:cubicBezTo>
                    <a:cubicBezTo>
                      <a:pt x="7751" y="56"/>
                      <a:pt x="7530" y="1"/>
                      <a:pt x="729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g3f7001d949e_0_3760"/>
              <p:cNvSpPr/>
              <p:nvPr/>
            </p:nvSpPr>
            <p:spPr>
              <a:xfrm>
                <a:off x="9384200" y="3297650"/>
                <a:ext cx="215375" cy="197900"/>
              </a:xfrm>
              <a:custGeom>
                <a:rect b="b" l="l" r="r" t="t"/>
                <a:pathLst>
                  <a:path extrusionOk="0" h="7916" w="8615">
                    <a:moveTo>
                      <a:pt x="7339" y="0"/>
                    </a:moveTo>
                    <a:cubicBezTo>
                      <a:pt x="7118" y="0"/>
                      <a:pt x="6883" y="53"/>
                      <a:pt x="6675" y="115"/>
                    </a:cubicBezTo>
                    <a:cubicBezTo>
                      <a:pt x="4881" y="637"/>
                      <a:pt x="3358" y="1951"/>
                      <a:pt x="2253" y="3473"/>
                    </a:cubicBezTo>
                    <a:cubicBezTo>
                      <a:pt x="1377" y="4704"/>
                      <a:pt x="292" y="6414"/>
                      <a:pt x="0" y="7916"/>
                    </a:cubicBezTo>
                    <a:cubicBezTo>
                      <a:pt x="501" y="7561"/>
                      <a:pt x="1043" y="7248"/>
                      <a:pt x="1627" y="7019"/>
                    </a:cubicBezTo>
                    <a:cubicBezTo>
                      <a:pt x="3170" y="6414"/>
                      <a:pt x="4818" y="5997"/>
                      <a:pt x="6174" y="5058"/>
                    </a:cubicBezTo>
                    <a:cubicBezTo>
                      <a:pt x="7551" y="4120"/>
                      <a:pt x="8614" y="2472"/>
                      <a:pt x="8260" y="845"/>
                    </a:cubicBezTo>
                    <a:cubicBezTo>
                      <a:pt x="8218" y="616"/>
                      <a:pt x="8114" y="386"/>
                      <a:pt x="7926" y="199"/>
                    </a:cubicBezTo>
                    <a:cubicBezTo>
                      <a:pt x="7770" y="53"/>
                      <a:pt x="7561" y="0"/>
                      <a:pt x="733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g3f7001d949e_0_3760"/>
              <p:cNvSpPr/>
              <p:nvPr/>
            </p:nvSpPr>
            <p:spPr>
              <a:xfrm>
                <a:off x="9309625" y="3584200"/>
                <a:ext cx="259700" cy="115775"/>
              </a:xfrm>
              <a:custGeom>
                <a:rect b="b" l="l" r="r" t="t"/>
                <a:pathLst>
                  <a:path extrusionOk="0" h="4631" w="10388">
                    <a:moveTo>
                      <a:pt x="8408" y="0"/>
                    </a:moveTo>
                    <a:cubicBezTo>
                      <a:pt x="6780" y="0"/>
                      <a:pt x="5168" y="568"/>
                      <a:pt x="3776" y="1418"/>
                    </a:cubicBezTo>
                    <a:cubicBezTo>
                      <a:pt x="2462" y="2190"/>
                      <a:pt x="814" y="3358"/>
                      <a:pt x="0" y="4630"/>
                    </a:cubicBezTo>
                    <a:cubicBezTo>
                      <a:pt x="605" y="4505"/>
                      <a:pt x="1210" y="4442"/>
                      <a:pt x="1815" y="4442"/>
                    </a:cubicBezTo>
                    <a:cubicBezTo>
                      <a:pt x="2824" y="4468"/>
                      <a:pt x="3848" y="4572"/>
                      <a:pt x="4865" y="4572"/>
                    </a:cubicBezTo>
                    <a:cubicBezTo>
                      <a:pt x="5508" y="4572"/>
                      <a:pt x="6148" y="4530"/>
                      <a:pt x="6779" y="4401"/>
                    </a:cubicBezTo>
                    <a:cubicBezTo>
                      <a:pt x="8406" y="4067"/>
                      <a:pt x="10012" y="2982"/>
                      <a:pt x="10325" y="1355"/>
                    </a:cubicBezTo>
                    <a:cubicBezTo>
                      <a:pt x="10388" y="1105"/>
                      <a:pt x="10367" y="855"/>
                      <a:pt x="10283" y="625"/>
                    </a:cubicBezTo>
                    <a:cubicBezTo>
                      <a:pt x="10096" y="229"/>
                      <a:pt x="9595" y="83"/>
                      <a:pt x="9157" y="41"/>
                    </a:cubicBezTo>
                    <a:cubicBezTo>
                      <a:pt x="8907" y="14"/>
                      <a:pt x="8657" y="0"/>
                      <a:pt x="840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g3f7001d949e_0_3760"/>
              <p:cNvSpPr/>
              <p:nvPr/>
            </p:nvSpPr>
            <p:spPr>
              <a:xfrm>
                <a:off x="8834075" y="3824050"/>
                <a:ext cx="271175" cy="191900"/>
              </a:xfrm>
              <a:custGeom>
                <a:rect b="b" l="l" r="r" t="t"/>
                <a:pathLst>
                  <a:path extrusionOk="0" h="7676" w="10847">
                    <a:moveTo>
                      <a:pt x="1398" y="0"/>
                    </a:moveTo>
                    <a:cubicBezTo>
                      <a:pt x="1205" y="0"/>
                      <a:pt x="1015" y="28"/>
                      <a:pt x="835" y="84"/>
                    </a:cubicBezTo>
                    <a:cubicBezTo>
                      <a:pt x="209" y="334"/>
                      <a:pt x="0" y="1189"/>
                      <a:pt x="251" y="1794"/>
                    </a:cubicBezTo>
                    <a:cubicBezTo>
                      <a:pt x="501" y="2420"/>
                      <a:pt x="1064" y="2858"/>
                      <a:pt x="1627" y="3233"/>
                    </a:cubicBezTo>
                    <a:cubicBezTo>
                      <a:pt x="2712" y="3942"/>
                      <a:pt x="3880" y="4505"/>
                      <a:pt x="5090" y="4922"/>
                    </a:cubicBezTo>
                    <a:cubicBezTo>
                      <a:pt x="6132" y="5298"/>
                      <a:pt x="7217" y="5548"/>
                      <a:pt x="8239" y="5965"/>
                    </a:cubicBezTo>
                    <a:cubicBezTo>
                      <a:pt x="8760" y="6174"/>
                      <a:pt x="9261" y="6466"/>
                      <a:pt x="9720" y="6779"/>
                    </a:cubicBezTo>
                    <a:cubicBezTo>
                      <a:pt x="10054" y="7050"/>
                      <a:pt x="10450" y="7634"/>
                      <a:pt x="10846" y="7676"/>
                    </a:cubicBezTo>
                    <a:cubicBezTo>
                      <a:pt x="10262" y="3650"/>
                      <a:pt x="5423" y="459"/>
                      <a:pt x="1690" y="21"/>
                    </a:cubicBezTo>
                    <a:cubicBezTo>
                      <a:pt x="1592" y="7"/>
                      <a:pt x="1495" y="0"/>
                      <a:pt x="139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g3f7001d949e_0_3760"/>
              <p:cNvSpPr/>
              <p:nvPr/>
            </p:nvSpPr>
            <p:spPr>
              <a:xfrm>
                <a:off x="9111625" y="3808000"/>
                <a:ext cx="237650" cy="201450"/>
              </a:xfrm>
              <a:custGeom>
                <a:rect b="b" l="l" r="r" t="t"/>
                <a:pathLst>
                  <a:path extrusionOk="0" h="8058" w="9506">
                    <a:moveTo>
                      <a:pt x="7717" y="1"/>
                    </a:moveTo>
                    <a:cubicBezTo>
                      <a:pt x="6594" y="1"/>
                      <a:pt x="5463" y="446"/>
                      <a:pt x="4562" y="1122"/>
                    </a:cubicBezTo>
                    <a:cubicBezTo>
                      <a:pt x="2748" y="2498"/>
                      <a:pt x="1350" y="4814"/>
                      <a:pt x="537" y="6899"/>
                    </a:cubicBezTo>
                    <a:cubicBezTo>
                      <a:pt x="305" y="7461"/>
                      <a:pt x="1" y="8058"/>
                      <a:pt x="574" y="8058"/>
                    </a:cubicBezTo>
                    <a:cubicBezTo>
                      <a:pt x="619" y="8058"/>
                      <a:pt x="669" y="8054"/>
                      <a:pt x="725" y="8047"/>
                    </a:cubicBezTo>
                    <a:cubicBezTo>
                      <a:pt x="1267" y="7984"/>
                      <a:pt x="2101" y="7296"/>
                      <a:pt x="2623" y="7045"/>
                    </a:cubicBezTo>
                    <a:cubicBezTo>
                      <a:pt x="3290" y="6712"/>
                      <a:pt x="3937" y="6399"/>
                      <a:pt x="4583" y="6023"/>
                    </a:cubicBezTo>
                    <a:cubicBezTo>
                      <a:pt x="6168" y="5126"/>
                      <a:pt x="7587" y="3938"/>
                      <a:pt x="8755" y="2519"/>
                    </a:cubicBezTo>
                    <a:cubicBezTo>
                      <a:pt x="9047" y="2227"/>
                      <a:pt x="9255" y="1873"/>
                      <a:pt x="9380" y="1476"/>
                    </a:cubicBezTo>
                    <a:cubicBezTo>
                      <a:pt x="9506" y="1080"/>
                      <a:pt x="9401" y="642"/>
                      <a:pt x="9130" y="350"/>
                    </a:cubicBezTo>
                    <a:cubicBezTo>
                      <a:pt x="8922" y="183"/>
                      <a:pt x="8671" y="79"/>
                      <a:pt x="8400" y="58"/>
                    </a:cubicBezTo>
                    <a:cubicBezTo>
                      <a:pt x="8174" y="19"/>
                      <a:pt x="7946" y="1"/>
                      <a:pt x="77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g3f7001d949e_0_3760"/>
              <p:cNvSpPr/>
              <p:nvPr/>
            </p:nvSpPr>
            <p:spPr>
              <a:xfrm>
                <a:off x="9167275" y="2953000"/>
                <a:ext cx="261250" cy="1345050"/>
              </a:xfrm>
              <a:custGeom>
                <a:rect b="b" l="l" r="r" t="t"/>
                <a:pathLst>
                  <a:path extrusionOk="0" h="53802" w="10450">
                    <a:moveTo>
                      <a:pt x="4737" y="0"/>
                    </a:moveTo>
                    <a:cubicBezTo>
                      <a:pt x="4498" y="0"/>
                      <a:pt x="4291" y="331"/>
                      <a:pt x="4485" y="573"/>
                    </a:cubicBezTo>
                    <a:cubicBezTo>
                      <a:pt x="9345" y="6288"/>
                      <a:pt x="10450" y="13985"/>
                      <a:pt x="8740" y="21160"/>
                    </a:cubicBezTo>
                    <a:cubicBezTo>
                      <a:pt x="6988" y="28522"/>
                      <a:pt x="2253" y="34780"/>
                      <a:pt x="814" y="42267"/>
                    </a:cubicBezTo>
                    <a:cubicBezTo>
                      <a:pt x="313" y="44979"/>
                      <a:pt x="42" y="47753"/>
                      <a:pt x="21" y="50506"/>
                    </a:cubicBezTo>
                    <a:cubicBezTo>
                      <a:pt x="0" y="51612"/>
                      <a:pt x="21" y="52717"/>
                      <a:pt x="63" y="53802"/>
                    </a:cubicBezTo>
                    <a:cubicBezTo>
                      <a:pt x="209" y="53802"/>
                      <a:pt x="334" y="53781"/>
                      <a:pt x="459" y="53781"/>
                    </a:cubicBezTo>
                    <a:lnTo>
                      <a:pt x="501" y="53781"/>
                    </a:lnTo>
                    <a:cubicBezTo>
                      <a:pt x="543" y="52696"/>
                      <a:pt x="563" y="51612"/>
                      <a:pt x="605" y="50527"/>
                    </a:cubicBezTo>
                    <a:cubicBezTo>
                      <a:pt x="709" y="47815"/>
                      <a:pt x="876" y="45104"/>
                      <a:pt x="1398" y="42413"/>
                    </a:cubicBezTo>
                    <a:cubicBezTo>
                      <a:pt x="2149" y="38450"/>
                      <a:pt x="3817" y="34800"/>
                      <a:pt x="5528" y="31150"/>
                    </a:cubicBezTo>
                    <a:cubicBezTo>
                      <a:pt x="7154" y="27688"/>
                      <a:pt x="8760" y="24184"/>
                      <a:pt x="9532" y="20409"/>
                    </a:cubicBezTo>
                    <a:cubicBezTo>
                      <a:pt x="10262" y="17009"/>
                      <a:pt x="10346" y="13505"/>
                      <a:pt x="9762" y="10063"/>
                    </a:cubicBezTo>
                    <a:cubicBezTo>
                      <a:pt x="9115" y="6434"/>
                      <a:pt x="7592" y="2742"/>
                      <a:pt x="4944" y="94"/>
                    </a:cubicBezTo>
                    <a:cubicBezTo>
                      <a:pt x="4878" y="28"/>
                      <a:pt x="4806" y="0"/>
                      <a:pt x="473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g3f7001d949e_0_3760"/>
              <p:cNvSpPr/>
              <p:nvPr/>
            </p:nvSpPr>
            <p:spPr>
              <a:xfrm>
                <a:off x="8428900" y="3567825"/>
                <a:ext cx="175750" cy="105025"/>
              </a:xfrm>
              <a:custGeom>
                <a:rect b="b" l="l" r="r" t="t"/>
                <a:pathLst>
                  <a:path extrusionOk="0" h="4201" w="7030">
                    <a:moveTo>
                      <a:pt x="1519" y="0"/>
                    </a:moveTo>
                    <a:cubicBezTo>
                      <a:pt x="1112" y="0"/>
                      <a:pt x="706" y="93"/>
                      <a:pt x="335" y="279"/>
                    </a:cubicBezTo>
                    <a:cubicBezTo>
                      <a:pt x="209" y="321"/>
                      <a:pt x="105" y="425"/>
                      <a:pt x="63" y="530"/>
                    </a:cubicBezTo>
                    <a:cubicBezTo>
                      <a:pt x="22" y="634"/>
                      <a:pt x="1" y="738"/>
                      <a:pt x="43" y="842"/>
                    </a:cubicBezTo>
                    <a:cubicBezTo>
                      <a:pt x="168" y="1739"/>
                      <a:pt x="898" y="2469"/>
                      <a:pt x="1732" y="2845"/>
                    </a:cubicBezTo>
                    <a:cubicBezTo>
                      <a:pt x="2566" y="3220"/>
                      <a:pt x="3505" y="3324"/>
                      <a:pt x="4402" y="3450"/>
                    </a:cubicBezTo>
                    <a:cubicBezTo>
                      <a:pt x="4777" y="3491"/>
                      <a:pt x="5174" y="3554"/>
                      <a:pt x="5549" y="3637"/>
                    </a:cubicBezTo>
                    <a:cubicBezTo>
                      <a:pt x="6070" y="3721"/>
                      <a:pt x="6571" y="3929"/>
                      <a:pt x="7030" y="4200"/>
                    </a:cubicBezTo>
                    <a:cubicBezTo>
                      <a:pt x="6404" y="2782"/>
                      <a:pt x="5340" y="1593"/>
                      <a:pt x="3985" y="842"/>
                    </a:cubicBezTo>
                    <a:cubicBezTo>
                      <a:pt x="3442" y="488"/>
                      <a:pt x="2837" y="238"/>
                      <a:pt x="2212" y="92"/>
                    </a:cubicBezTo>
                    <a:cubicBezTo>
                      <a:pt x="1984" y="31"/>
                      <a:pt x="1751" y="0"/>
                      <a:pt x="151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g3f7001d949e_0_3760"/>
              <p:cNvSpPr/>
              <p:nvPr/>
            </p:nvSpPr>
            <p:spPr>
              <a:xfrm>
                <a:off x="8689625" y="3814550"/>
                <a:ext cx="92325" cy="102850"/>
              </a:xfrm>
              <a:custGeom>
                <a:rect b="b" l="l" r="r" t="t"/>
                <a:pathLst>
                  <a:path extrusionOk="0" h="4114" w="3693">
                    <a:moveTo>
                      <a:pt x="2918" y="0"/>
                    </a:moveTo>
                    <a:cubicBezTo>
                      <a:pt x="2891" y="0"/>
                      <a:pt x="2864" y="2"/>
                      <a:pt x="2837" y="5"/>
                    </a:cubicBezTo>
                    <a:cubicBezTo>
                      <a:pt x="2462" y="67"/>
                      <a:pt x="2107" y="276"/>
                      <a:pt x="1857" y="589"/>
                    </a:cubicBezTo>
                    <a:cubicBezTo>
                      <a:pt x="981" y="1590"/>
                      <a:pt x="772" y="3029"/>
                      <a:pt x="1" y="4114"/>
                    </a:cubicBezTo>
                    <a:cubicBezTo>
                      <a:pt x="1523" y="3822"/>
                      <a:pt x="2691" y="2528"/>
                      <a:pt x="3463" y="1277"/>
                    </a:cubicBezTo>
                    <a:cubicBezTo>
                      <a:pt x="3609" y="1089"/>
                      <a:pt x="3672" y="860"/>
                      <a:pt x="3692" y="630"/>
                    </a:cubicBezTo>
                    <a:cubicBezTo>
                      <a:pt x="3615" y="261"/>
                      <a:pt x="3283" y="0"/>
                      <a:pt x="29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g3f7001d949e_0_3760"/>
              <p:cNvSpPr/>
              <p:nvPr/>
            </p:nvSpPr>
            <p:spPr>
              <a:xfrm>
                <a:off x="8602550" y="3571375"/>
                <a:ext cx="118900" cy="110850"/>
              </a:xfrm>
              <a:custGeom>
                <a:rect b="b" l="l" r="r" t="t"/>
                <a:pathLst>
                  <a:path extrusionOk="0" h="4434" w="4756">
                    <a:moveTo>
                      <a:pt x="4084" y="0"/>
                    </a:moveTo>
                    <a:cubicBezTo>
                      <a:pt x="3864" y="0"/>
                      <a:pt x="3624" y="77"/>
                      <a:pt x="3421" y="179"/>
                    </a:cubicBezTo>
                    <a:cubicBezTo>
                      <a:pt x="2587" y="596"/>
                      <a:pt x="1919" y="1305"/>
                      <a:pt x="1294" y="1994"/>
                    </a:cubicBezTo>
                    <a:cubicBezTo>
                      <a:pt x="960" y="2306"/>
                      <a:pt x="710" y="2703"/>
                      <a:pt x="543" y="3120"/>
                    </a:cubicBezTo>
                    <a:cubicBezTo>
                      <a:pt x="397" y="3579"/>
                      <a:pt x="209" y="4017"/>
                      <a:pt x="0" y="4434"/>
                    </a:cubicBezTo>
                    <a:cubicBezTo>
                      <a:pt x="1335" y="3746"/>
                      <a:pt x="2608" y="2911"/>
                      <a:pt x="3776" y="1973"/>
                    </a:cubicBezTo>
                    <a:cubicBezTo>
                      <a:pt x="4151" y="1681"/>
                      <a:pt x="4527" y="1368"/>
                      <a:pt x="4673" y="930"/>
                    </a:cubicBezTo>
                    <a:cubicBezTo>
                      <a:pt x="4756" y="680"/>
                      <a:pt x="4714" y="408"/>
                      <a:pt x="4568" y="200"/>
                    </a:cubicBezTo>
                    <a:cubicBezTo>
                      <a:pt x="4444" y="56"/>
                      <a:pt x="4271" y="0"/>
                      <a:pt x="408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g3f7001d949e_0_3760"/>
              <p:cNvSpPr/>
              <p:nvPr/>
            </p:nvSpPr>
            <p:spPr>
              <a:xfrm>
                <a:off x="8472700" y="3726950"/>
                <a:ext cx="161675" cy="98675"/>
              </a:xfrm>
              <a:custGeom>
                <a:rect b="b" l="l" r="r" t="t"/>
                <a:pathLst>
                  <a:path extrusionOk="0" h="3947" w="6467">
                    <a:moveTo>
                      <a:pt x="1581" y="1"/>
                    </a:moveTo>
                    <a:cubicBezTo>
                      <a:pt x="1215" y="1"/>
                      <a:pt x="848" y="65"/>
                      <a:pt x="501" y="192"/>
                    </a:cubicBezTo>
                    <a:cubicBezTo>
                      <a:pt x="397" y="234"/>
                      <a:pt x="293" y="317"/>
                      <a:pt x="209" y="401"/>
                    </a:cubicBezTo>
                    <a:cubicBezTo>
                      <a:pt x="1" y="672"/>
                      <a:pt x="147" y="1068"/>
                      <a:pt x="335" y="1339"/>
                    </a:cubicBezTo>
                    <a:cubicBezTo>
                      <a:pt x="1085" y="2445"/>
                      <a:pt x="2399" y="3071"/>
                      <a:pt x="3734" y="3300"/>
                    </a:cubicBezTo>
                    <a:cubicBezTo>
                      <a:pt x="4652" y="3446"/>
                      <a:pt x="5674" y="3425"/>
                      <a:pt x="6467" y="3947"/>
                    </a:cubicBezTo>
                    <a:cubicBezTo>
                      <a:pt x="6029" y="3196"/>
                      <a:pt x="5507" y="2487"/>
                      <a:pt x="4882" y="1861"/>
                    </a:cubicBezTo>
                    <a:cubicBezTo>
                      <a:pt x="4339" y="1235"/>
                      <a:pt x="3672" y="693"/>
                      <a:pt x="2942" y="317"/>
                    </a:cubicBezTo>
                    <a:cubicBezTo>
                      <a:pt x="2519" y="106"/>
                      <a:pt x="2051" y="1"/>
                      <a:pt x="158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g3f7001d949e_0_3760"/>
              <p:cNvSpPr/>
              <p:nvPr/>
            </p:nvSpPr>
            <p:spPr>
              <a:xfrm>
                <a:off x="8622875" y="3683775"/>
                <a:ext cx="105875" cy="133000"/>
              </a:xfrm>
              <a:custGeom>
                <a:rect b="b" l="l" r="r" t="t"/>
                <a:pathLst>
                  <a:path extrusionOk="0" h="5320" w="4235">
                    <a:moveTo>
                      <a:pt x="3547" y="0"/>
                    </a:moveTo>
                    <a:cubicBezTo>
                      <a:pt x="3276" y="0"/>
                      <a:pt x="3004" y="105"/>
                      <a:pt x="2796" y="272"/>
                    </a:cubicBezTo>
                    <a:cubicBezTo>
                      <a:pt x="2358" y="564"/>
                      <a:pt x="2003" y="960"/>
                      <a:pt x="1711" y="1398"/>
                    </a:cubicBezTo>
                    <a:cubicBezTo>
                      <a:pt x="1315" y="2003"/>
                      <a:pt x="960" y="2649"/>
                      <a:pt x="689" y="3317"/>
                    </a:cubicBezTo>
                    <a:cubicBezTo>
                      <a:pt x="501" y="3817"/>
                      <a:pt x="1" y="4819"/>
                      <a:pt x="230" y="5319"/>
                    </a:cubicBezTo>
                    <a:cubicBezTo>
                      <a:pt x="668" y="5090"/>
                      <a:pt x="1127" y="4610"/>
                      <a:pt x="1544" y="4276"/>
                    </a:cubicBezTo>
                    <a:cubicBezTo>
                      <a:pt x="2587" y="3463"/>
                      <a:pt x="3463" y="2399"/>
                      <a:pt x="4047" y="1189"/>
                    </a:cubicBezTo>
                    <a:cubicBezTo>
                      <a:pt x="4193" y="960"/>
                      <a:pt x="4235" y="668"/>
                      <a:pt x="4172" y="418"/>
                    </a:cubicBezTo>
                    <a:cubicBezTo>
                      <a:pt x="4068" y="167"/>
                      <a:pt x="3818" y="0"/>
                      <a:pt x="354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g3f7001d949e_0_3760"/>
              <p:cNvSpPr/>
              <p:nvPr/>
            </p:nvSpPr>
            <p:spPr>
              <a:xfrm>
                <a:off x="8541025" y="3854825"/>
                <a:ext cx="159575" cy="66875"/>
              </a:xfrm>
              <a:custGeom>
                <a:rect b="b" l="l" r="r" t="t"/>
                <a:pathLst>
                  <a:path extrusionOk="0" h="2675" w="6383">
                    <a:moveTo>
                      <a:pt x="1349" y="1"/>
                    </a:moveTo>
                    <a:cubicBezTo>
                      <a:pt x="1136" y="1"/>
                      <a:pt x="923" y="14"/>
                      <a:pt x="709" y="41"/>
                    </a:cubicBezTo>
                    <a:cubicBezTo>
                      <a:pt x="438" y="41"/>
                      <a:pt x="188" y="187"/>
                      <a:pt x="42" y="417"/>
                    </a:cubicBezTo>
                    <a:cubicBezTo>
                      <a:pt x="0" y="542"/>
                      <a:pt x="0" y="709"/>
                      <a:pt x="42" y="855"/>
                    </a:cubicBezTo>
                    <a:cubicBezTo>
                      <a:pt x="271" y="1835"/>
                      <a:pt x="1273" y="2461"/>
                      <a:pt x="2274" y="2607"/>
                    </a:cubicBezTo>
                    <a:cubicBezTo>
                      <a:pt x="2562" y="2656"/>
                      <a:pt x="2853" y="2674"/>
                      <a:pt x="3146" y="2674"/>
                    </a:cubicBezTo>
                    <a:cubicBezTo>
                      <a:pt x="3851" y="2674"/>
                      <a:pt x="4564" y="2568"/>
                      <a:pt x="5256" y="2523"/>
                    </a:cubicBezTo>
                    <a:cubicBezTo>
                      <a:pt x="5350" y="2518"/>
                      <a:pt x="5444" y="2516"/>
                      <a:pt x="5538" y="2516"/>
                    </a:cubicBezTo>
                    <a:cubicBezTo>
                      <a:pt x="5820" y="2516"/>
                      <a:pt x="6101" y="2539"/>
                      <a:pt x="6383" y="2586"/>
                    </a:cubicBezTo>
                    <a:cubicBezTo>
                      <a:pt x="5840" y="1835"/>
                      <a:pt x="4818" y="1189"/>
                      <a:pt x="4005" y="751"/>
                    </a:cubicBezTo>
                    <a:cubicBezTo>
                      <a:pt x="3190" y="258"/>
                      <a:pt x="2278" y="1"/>
                      <a:pt x="134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g3f7001d949e_0_3760"/>
              <p:cNvSpPr/>
              <p:nvPr/>
            </p:nvSpPr>
            <p:spPr>
              <a:xfrm>
                <a:off x="8627575" y="3991325"/>
                <a:ext cx="166375" cy="63925"/>
              </a:xfrm>
              <a:custGeom>
                <a:rect b="b" l="l" r="r" t="t"/>
                <a:pathLst>
                  <a:path extrusionOk="0" h="2557" w="6655">
                    <a:moveTo>
                      <a:pt x="3066" y="1"/>
                    </a:moveTo>
                    <a:cubicBezTo>
                      <a:pt x="2155" y="1"/>
                      <a:pt x="1255" y="225"/>
                      <a:pt x="459" y="672"/>
                    </a:cubicBezTo>
                    <a:cubicBezTo>
                      <a:pt x="230" y="797"/>
                      <a:pt x="42" y="1026"/>
                      <a:pt x="1" y="1277"/>
                    </a:cubicBezTo>
                    <a:cubicBezTo>
                      <a:pt x="1" y="1444"/>
                      <a:pt x="63" y="1569"/>
                      <a:pt x="167" y="1694"/>
                    </a:cubicBezTo>
                    <a:cubicBezTo>
                      <a:pt x="601" y="2297"/>
                      <a:pt x="1355" y="2556"/>
                      <a:pt x="2116" y="2556"/>
                    </a:cubicBezTo>
                    <a:cubicBezTo>
                      <a:pt x="2381" y="2556"/>
                      <a:pt x="2647" y="2525"/>
                      <a:pt x="2900" y="2466"/>
                    </a:cubicBezTo>
                    <a:cubicBezTo>
                      <a:pt x="3859" y="2215"/>
                      <a:pt x="4714" y="1652"/>
                      <a:pt x="5611" y="1193"/>
                    </a:cubicBezTo>
                    <a:cubicBezTo>
                      <a:pt x="5945" y="1047"/>
                      <a:pt x="6300" y="922"/>
                      <a:pt x="6654" y="839"/>
                    </a:cubicBezTo>
                    <a:cubicBezTo>
                      <a:pt x="5882" y="359"/>
                      <a:pt x="4673" y="150"/>
                      <a:pt x="3776" y="46"/>
                    </a:cubicBezTo>
                    <a:cubicBezTo>
                      <a:pt x="3540" y="16"/>
                      <a:pt x="3303" y="1"/>
                      <a:pt x="30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g3f7001d949e_0_3760"/>
              <p:cNvSpPr/>
              <p:nvPr/>
            </p:nvSpPr>
            <p:spPr>
              <a:xfrm>
                <a:off x="8566050" y="3596425"/>
                <a:ext cx="456275" cy="701100"/>
              </a:xfrm>
              <a:custGeom>
                <a:rect b="b" l="l" r="r" t="t"/>
                <a:pathLst>
                  <a:path extrusionOk="0" h="28044" w="18251">
                    <a:moveTo>
                      <a:pt x="2065" y="0"/>
                    </a:moveTo>
                    <a:cubicBezTo>
                      <a:pt x="1977" y="0"/>
                      <a:pt x="1890" y="48"/>
                      <a:pt x="1857" y="157"/>
                    </a:cubicBezTo>
                    <a:cubicBezTo>
                      <a:pt x="0" y="5413"/>
                      <a:pt x="2941" y="11212"/>
                      <a:pt x="6675" y="14820"/>
                    </a:cubicBezTo>
                    <a:cubicBezTo>
                      <a:pt x="8802" y="16885"/>
                      <a:pt x="11264" y="18554"/>
                      <a:pt x="13287" y="20744"/>
                    </a:cubicBezTo>
                    <a:cubicBezTo>
                      <a:pt x="14434" y="21995"/>
                      <a:pt x="15414" y="23413"/>
                      <a:pt x="16228" y="24915"/>
                    </a:cubicBezTo>
                    <a:cubicBezTo>
                      <a:pt x="16812" y="25937"/>
                      <a:pt x="17333" y="27001"/>
                      <a:pt x="17896" y="28044"/>
                    </a:cubicBezTo>
                    <a:lnTo>
                      <a:pt x="18251" y="28044"/>
                    </a:lnTo>
                    <a:cubicBezTo>
                      <a:pt x="17792" y="26959"/>
                      <a:pt x="17271" y="25916"/>
                      <a:pt x="16687" y="24873"/>
                    </a:cubicBezTo>
                    <a:cubicBezTo>
                      <a:pt x="16082" y="23747"/>
                      <a:pt x="15372" y="22683"/>
                      <a:pt x="14601" y="21661"/>
                    </a:cubicBezTo>
                    <a:cubicBezTo>
                      <a:pt x="12932" y="19513"/>
                      <a:pt x="10784" y="17865"/>
                      <a:pt x="8719" y="16134"/>
                    </a:cubicBezTo>
                    <a:cubicBezTo>
                      <a:pt x="4047" y="12129"/>
                      <a:pt x="626" y="6623"/>
                      <a:pt x="2274" y="282"/>
                    </a:cubicBezTo>
                    <a:cubicBezTo>
                      <a:pt x="2324" y="108"/>
                      <a:pt x="2194" y="0"/>
                      <a:pt x="206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g3f7001d949e_0_3760"/>
              <p:cNvSpPr/>
              <p:nvPr/>
            </p:nvSpPr>
            <p:spPr>
              <a:xfrm>
                <a:off x="8799125" y="2433975"/>
                <a:ext cx="322275" cy="1865125"/>
              </a:xfrm>
              <a:custGeom>
                <a:rect b="b" l="l" r="r" t="t"/>
                <a:pathLst>
                  <a:path extrusionOk="0" h="74605" w="12891">
                    <a:moveTo>
                      <a:pt x="816" y="1"/>
                    </a:moveTo>
                    <a:cubicBezTo>
                      <a:pt x="751" y="1"/>
                      <a:pt x="687" y="39"/>
                      <a:pt x="668" y="122"/>
                    </a:cubicBezTo>
                    <a:cubicBezTo>
                      <a:pt x="105" y="2458"/>
                      <a:pt x="126" y="4982"/>
                      <a:pt x="63" y="7401"/>
                    </a:cubicBezTo>
                    <a:cubicBezTo>
                      <a:pt x="1" y="9821"/>
                      <a:pt x="22" y="12240"/>
                      <a:pt x="188" y="14660"/>
                    </a:cubicBezTo>
                    <a:cubicBezTo>
                      <a:pt x="522" y="19520"/>
                      <a:pt x="1273" y="24338"/>
                      <a:pt x="2441" y="29072"/>
                    </a:cubicBezTo>
                    <a:cubicBezTo>
                      <a:pt x="3609" y="33890"/>
                      <a:pt x="5215" y="38583"/>
                      <a:pt x="7238" y="43089"/>
                    </a:cubicBezTo>
                    <a:cubicBezTo>
                      <a:pt x="8302" y="45508"/>
                      <a:pt x="9533" y="47844"/>
                      <a:pt x="10450" y="50326"/>
                    </a:cubicBezTo>
                    <a:cubicBezTo>
                      <a:pt x="11368" y="52829"/>
                      <a:pt x="11910" y="55457"/>
                      <a:pt x="12077" y="58127"/>
                    </a:cubicBezTo>
                    <a:cubicBezTo>
                      <a:pt x="12349" y="62486"/>
                      <a:pt x="11952" y="66887"/>
                      <a:pt x="11514" y="71246"/>
                    </a:cubicBezTo>
                    <a:cubicBezTo>
                      <a:pt x="11410" y="72373"/>
                      <a:pt x="11306" y="73478"/>
                      <a:pt x="11201" y="74604"/>
                    </a:cubicBezTo>
                    <a:lnTo>
                      <a:pt x="11785" y="74604"/>
                    </a:lnTo>
                    <a:cubicBezTo>
                      <a:pt x="11910" y="73478"/>
                      <a:pt x="12036" y="72352"/>
                      <a:pt x="12161" y="71225"/>
                    </a:cubicBezTo>
                    <a:cubicBezTo>
                      <a:pt x="12536" y="67575"/>
                      <a:pt x="12891" y="63884"/>
                      <a:pt x="12828" y="60213"/>
                    </a:cubicBezTo>
                    <a:cubicBezTo>
                      <a:pt x="12766" y="55228"/>
                      <a:pt x="11556" y="50764"/>
                      <a:pt x="9470" y="46259"/>
                    </a:cubicBezTo>
                    <a:cubicBezTo>
                      <a:pt x="5132" y="36894"/>
                      <a:pt x="2066" y="27237"/>
                      <a:pt x="1085" y="16912"/>
                    </a:cubicBezTo>
                    <a:cubicBezTo>
                      <a:pt x="814" y="14222"/>
                      <a:pt x="668" y="11490"/>
                      <a:pt x="668" y="8778"/>
                    </a:cubicBezTo>
                    <a:cubicBezTo>
                      <a:pt x="668" y="5900"/>
                      <a:pt x="1065" y="3042"/>
                      <a:pt x="981" y="164"/>
                    </a:cubicBezTo>
                    <a:cubicBezTo>
                      <a:pt x="981" y="60"/>
                      <a:pt x="898" y="1"/>
                      <a:pt x="81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g3f7001d949e_0_3760"/>
              <p:cNvSpPr/>
              <p:nvPr/>
            </p:nvSpPr>
            <p:spPr>
              <a:xfrm>
                <a:off x="8745425" y="2272600"/>
                <a:ext cx="121000" cy="407950"/>
              </a:xfrm>
              <a:custGeom>
                <a:rect b="b" l="l" r="r" t="t"/>
                <a:pathLst>
                  <a:path extrusionOk="0" h="16318" w="4840">
                    <a:moveTo>
                      <a:pt x="2636" y="0"/>
                    </a:moveTo>
                    <a:cubicBezTo>
                      <a:pt x="1929" y="0"/>
                      <a:pt x="1246" y="817"/>
                      <a:pt x="939" y="1551"/>
                    </a:cubicBezTo>
                    <a:cubicBezTo>
                      <a:pt x="105" y="3657"/>
                      <a:pt x="0" y="5951"/>
                      <a:pt x="292" y="8183"/>
                    </a:cubicBezTo>
                    <a:cubicBezTo>
                      <a:pt x="564" y="10248"/>
                      <a:pt x="1002" y="12897"/>
                      <a:pt x="1898" y="14774"/>
                    </a:cubicBezTo>
                    <a:cubicBezTo>
                      <a:pt x="2149" y="15296"/>
                      <a:pt x="2378" y="15838"/>
                      <a:pt x="2670" y="16318"/>
                    </a:cubicBezTo>
                    <a:cubicBezTo>
                      <a:pt x="3150" y="15421"/>
                      <a:pt x="3317" y="14274"/>
                      <a:pt x="3588" y="13293"/>
                    </a:cubicBezTo>
                    <a:cubicBezTo>
                      <a:pt x="3963" y="11938"/>
                      <a:pt x="4255" y="10582"/>
                      <a:pt x="4464" y="9184"/>
                    </a:cubicBezTo>
                    <a:cubicBezTo>
                      <a:pt x="4839" y="6473"/>
                      <a:pt x="4756" y="3657"/>
                      <a:pt x="3776" y="1092"/>
                    </a:cubicBezTo>
                    <a:cubicBezTo>
                      <a:pt x="3671" y="695"/>
                      <a:pt x="3421" y="362"/>
                      <a:pt x="3108" y="132"/>
                    </a:cubicBezTo>
                    <a:cubicBezTo>
                      <a:pt x="2952" y="41"/>
                      <a:pt x="2794" y="0"/>
                      <a:pt x="2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g3f7001d949e_0_3760"/>
              <p:cNvSpPr/>
              <p:nvPr/>
            </p:nvSpPr>
            <p:spPr>
              <a:xfrm>
                <a:off x="9113550" y="2722675"/>
                <a:ext cx="188800" cy="262925"/>
              </a:xfrm>
              <a:custGeom>
                <a:rect b="b" l="l" r="r" t="t"/>
                <a:pathLst>
                  <a:path extrusionOk="0" h="10517" w="7552">
                    <a:moveTo>
                      <a:pt x="1351" y="1"/>
                    </a:moveTo>
                    <a:cubicBezTo>
                      <a:pt x="1318" y="1"/>
                      <a:pt x="1285" y="2"/>
                      <a:pt x="1252" y="4"/>
                    </a:cubicBezTo>
                    <a:cubicBezTo>
                      <a:pt x="335" y="150"/>
                      <a:pt x="1" y="1276"/>
                      <a:pt x="84" y="2048"/>
                    </a:cubicBezTo>
                    <a:cubicBezTo>
                      <a:pt x="272" y="3821"/>
                      <a:pt x="1127" y="5323"/>
                      <a:pt x="2254" y="6595"/>
                    </a:cubicBezTo>
                    <a:cubicBezTo>
                      <a:pt x="3338" y="7784"/>
                      <a:pt x="4777" y="9223"/>
                      <a:pt x="6279" y="9953"/>
                    </a:cubicBezTo>
                    <a:cubicBezTo>
                      <a:pt x="6696" y="10141"/>
                      <a:pt x="7093" y="10370"/>
                      <a:pt x="7531" y="10516"/>
                    </a:cubicBezTo>
                    <a:cubicBezTo>
                      <a:pt x="7551" y="9682"/>
                      <a:pt x="7218" y="8889"/>
                      <a:pt x="7030" y="8118"/>
                    </a:cubicBezTo>
                    <a:cubicBezTo>
                      <a:pt x="6801" y="7075"/>
                      <a:pt x="6467" y="6053"/>
                      <a:pt x="6071" y="5052"/>
                    </a:cubicBezTo>
                    <a:cubicBezTo>
                      <a:pt x="5257" y="3133"/>
                      <a:pt x="4026" y="1402"/>
                      <a:pt x="2170" y="275"/>
                    </a:cubicBezTo>
                    <a:cubicBezTo>
                      <a:pt x="1926" y="87"/>
                      <a:pt x="1648" y="1"/>
                      <a:pt x="135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g3f7001d949e_0_3760"/>
              <p:cNvSpPr/>
              <p:nvPr/>
            </p:nvSpPr>
            <p:spPr>
              <a:xfrm>
                <a:off x="8597850" y="3434275"/>
                <a:ext cx="73025" cy="184875"/>
              </a:xfrm>
              <a:custGeom>
                <a:rect b="b" l="l" r="r" t="t"/>
                <a:pathLst>
                  <a:path extrusionOk="0" h="7395" w="2921">
                    <a:moveTo>
                      <a:pt x="1636" y="0"/>
                    </a:moveTo>
                    <a:cubicBezTo>
                      <a:pt x="1572" y="0"/>
                      <a:pt x="1506" y="10"/>
                      <a:pt x="1440" y="31"/>
                    </a:cubicBezTo>
                    <a:cubicBezTo>
                      <a:pt x="1252" y="94"/>
                      <a:pt x="1085" y="240"/>
                      <a:pt x="981" y="407"/>
                    </a:cubicBezTo>
                    <a:cubicBezTo>
                      <a:pt x="314" y="1491"/>
                      <a:pt x="1" y="2764"/>
                      <a:pt x="84" y="4036"/>
                    </a:cubicBezTo>
                    <a:cubicBezTo>
                      <a:pt x="126" y="4683"/>
                      <a:pt x="209" y="5329"/>
                      <a:pt x="355" y="5955"/>
                    </a:cubicBezTo>
                    <a:cubicBezTo>
                      <a:pt x="439" y="6414"/>
                      <a:pt x="460" y="6956"/>
                      <a:pt x="689" y="7394"/>
                    </a:cubicBezTo>
                    <a:cubicBezTo>
                      <a:pt x="877" y="7206"/>
                      <a:pt x="1064" y="6977"/>
                      <a:pt x="1231" y="6768"/>
                    </a:cubicBezTo>
                    <a:cubicBezTo>
                      <a:pt x="1878" y="5976"/>
                      <a:pt x="2295" y="4808"/>
                      <a:pt x="2566" y="3890"/>
                    </a:cubicBezTo>
                    <a:cubicBezTo>
                      <a:pt x="2900" y="2910"/>
                      <a:pt x="2921" y="1846"/>
                      <a:pt x="2608" y="845"/>
                    </a:cubicBezTo>
                    <a:cubicBezTo>
                      <a:pt x="2462" y="462"/>
                      <a:pt x="2078" y="0"/>
                      <a:pt x="163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32" name="Google Shape;732;g3f7001d949e_0_3760"/>
          <p:cNvSpPr txBox="1"/>
          <p:nvPr>
            <p:ph type="title"/>
          </p:nvPr>
        </p:nvSpPr>
        <p:spPr>
          <a:xfrm>
            <a:off x="720000" y="526625"/>
            <a:ext cx="77040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solidFill>
                  <a:schemeClr val="dk2"/>
                </a:solidFill>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9">
  <p:cSld name="CUSTOM_1_1_1_1_1_1_1_1_1_1_1">
    <p:spTree>
      <p:nvGrpSpPr>
        <p:cNvPr id="733" name="Shape 733"/>
        <p:cNvGrpSpPr/>
        <p:nvPr/>
      </p:nvGrpSpPr>
      <p:grpSpPr>
        <a:xfrm>
          <a:off x="0" y="0"/>
          <a:ext cx="0" cy="0"/>
          <a:chOff x="0" y="0"/>
          <a:chExt cx="0" cy="0"/>
        </a:xfrm>
      </p:grpSpPr>
      <p:sp>
        <p:nvSpPr>
          <p:cNvPr id="734" name="Google Shape;734;g3f7001d949e_0_3896"/>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g3f7001d949e_0_3896"/>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g3f7001d949e_0_3896"/>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737" name="Google Shape;737;g3f7001d949e_0_3896"/>
          <p:cNvGrpSpPr/>
          <p:nvPr/>
        </p:nvGrpSpPr>
        <p:grpSpPr>
          <a:xfrm>
            <a:off x="2936542" y="-329534"/>
            <a:ext cx="2934233" cy="708308"/>
            <a:chOff x="2375925" y="3297600"/>
            <a:chExt cx="735950" cy="177650"/>
          </a:xfrm>
        </p:grpSpPr>
        <p:sp>
          <p:nvSpPr>
            <p:cNvPr id="738" name="Google Shape;738;g3f7001d949e_0_3896"/>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g3f7001d949e_0_3896"/>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g3f7001d949e_0_3896"/>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g3f7001d949e_0_3896"/>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g3f7001d949e_0_3896"/>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g3f7001d949e_0_3896"/>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44" name="Google Shape;744;g3f7001d949e_0_3896"/>
          <p:cNvSpPr txBox="1"/>
          <p:nvPr>
            <p:ph type="title"/>
          </p:nvPr>
        </p:nvSpPr>
        <p:spPr>
          <a:xfrm>
            <a:off x="720000" y="526625"/>
            <a:ext cx="77040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solidFill>
                  <a:schemeClr val="dk2"/>
                </a:solidFill>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grpSp>
        <p:nvGrpSpPr>
          <p:cNvPr id="745" name="Google Shape;745;g3f7001d949e_0_3896"/>
          <p:cNvGrpSpPr/>
          <p:nvPr/>
        </p:nvGrpSpPr>
        <p:grpSpPr>
          <a:xfrm>
            <a:off x="-462611" y="2781317"/>
            <a:ext cx="1030215" cy="2137882"/>
            <a:chOff x="237400" y="852100"/>
            <a:chExt cx="1760750" cy="3653250"/>
          </a:xfrm>
        </p:grpSpPr>
        <p:sp>
          <p:nvSpPr>
            <p:cNvPr id="746" name="Google Shape;746;g3f7001d949e_0_3896"/>
            <p:cNvSpPr/>
            <p:nvPr/>
          </p:nvSpPr>
          <p:spPr>
            <a:xfrm>
              <a:off x="639250" y="4239075"/>
              <a:ext cx="953525" cy="266275"/>
            </a:xfrm>
            <a:custGeom>
              <a:rect b="b" l="l" r="r" t="t"/>
              <a:pathLst>
                <a:path extrusionOk="0" h="10651" w="38141">
                  <a:moveTo>
                    <a:pt x="19056" y="1"/>
                  </a:moveTo>
                  <a:cubicBezTo>
                    <a:pt x="8548" y="1"/>
                    <a:pt x="0" y="2386"/>
                    <a:pt x="0" y="5311"/>
                  </a:cubicBezTo>
                  <a:cubicBezTo>
                    <a:pt x="0" y="8265"/>
                    <a:pt x="8548" y="10650"/>
                    <a:pt x="19056" y="10650"/>
                  </a:cubicBezTo>
                  <a:cubicBezTo>
                    <a:pt x="29592" y="10650"/>
                    <a:pt x="38140" y="8265"/>
                    <a:pt x="38140" y="5311"/>
                  </a:cubicBezTo>
                  <a:cubicBezTo>
                    <a:pt x="38140" y="2386"/>
                    <a:pt x="29592" y="1"/>
                    <a:pt x="1905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g3f7001d949e_0_3896"/>
            <p:cNvSpPr/>
            <p:nvPr/>
          </p:nvSpPr>
          <p:spPr>
            <a:xfrm>
              <a:off x="508600" y="2269475"/>
              <a:ext cx="629075" cy="817375"/>
            </a:xfrm>
            <a:custGeom>
              <a:rect b="b" l="l" r="r" t="t"/>
              <a:pathLst>
                <a:path extrusionOk="0" h="32695" w="25163">
                  <a:moveTo>
                    <a:pt x="8656" y="1"/>
                  </a:moveTo>
                  <a:cubicBezTo>
                    <a:pt x="7764" y="1"/>
                    <a:pt x="6875" y="187"/>
                    <a:pt x="6078" y="574"/>
                  </a:cubicBezTo>
                  <a:cubicBezTo>
                    <a:pt x="4658" y="1227"/>
                    <a:pt x="3409" y="2250"/>
                    <a:pt x="2500" y="3499"/>
                  </a:cubicBezTo>
                  <a:cubicBezTo>
                    <a:pt x="1620" y="4720"/>
                    <a:pt x="938" y="6055"/>
                    <a:pt x="484" y="7504"/>
                  </a:cubicBezTo>
                  <a:cubicBezTo>
                    <a:pt x="370" y="7788"/>
                    <a:pt x="313" y="8072"/>
                    <a:pt x="257" y="8356"/>
                  </a:cubicBezTo>
                  <a:cubicBezTo>
                    <a:pt x="29" y="9548"/>
                    <a:pt x="1" y="10769"/>
                    <a:pt x="143" y="11991"/>
                  </a:cubicBezTo>
                  <a:cubicBezTo>
                    <a:pt x="257" y="13183"/>
                    <a:pt x="512" y="14348"/>
                    <a:pt x="910" y="15484"/>
                  </a:cubicBezTo>
                  <a:cubicBezTo>
                    <a:pt x="1648" y="17528"/>
                    <a:pt x="2784" y="19403"/>
                    <a:pt x="4232" y="20993"/>
                  </a:cubicBezTo>
                  <a:cubicBezTo>
                    <a:pt x="5340" y="22186"/>
                    <a:pt x="6618" y="23180"/>
                    <a:pt x="8038" y="24003"/>
                  </a:cubicBezTo>
                  <a:cubicBezTo>
                    <a:pt x="8805" y="24429"/>
                    <a:pt x="9600" y="24798"/>
                    <a:pt x="10452" y="25111"/>
                  </a:cubicBezTo>
                  <a:cubicBezTo>
                    <a:pt x="11474" y="25452"/>
                    <a:pt x="12525" y="25792"/>
                    <a:pt x="13547" y="26162"/>
                  </a:cubicBezTo>
                  <a:cubicBezTo>
                    <a:pt x="14399" y="26446"/>
                    <a:pt x="15194" y="26872"/>
                    <a:pt x="15876" y="27440"/>
                  </a:cubicBezTo>
                  <a:cubicBezTo>
                    <a:pt x="16302" y="27809"/>
                    <a:pt x="16671" y="28263"/>
                    <a:pt x="16984" y="28717"/>
                  </a:cubicBezTo>
                  <a:cubicBezTo>
                    <a:pt x="17239" y="29087"/>
                    <a:pt x="17466" y="29427"/>
                    <a:pt x="17694" y="29797"/>
                  </a:cubicBezTo>
                  <a:cubicBezTo>
                    <a:pt x="18120" y="30450"/>
                    <a:pt x="18716" y="30989"/>
                    <a:pt x="19454" y="31330"/>
                  </a:cubicBezTo>
                  <a:cubicBezTo>
                    <a:pt x="20022" y="31586"/>
                    <a:pt x="20562" y="31898"/>
                    <a:pt x="21101" y="32239"/>
                  </a:cubicBezTo>
                  <a:cubicBezTo>
                    <a:pt x="21584" y="32551"/>
                    <a:pt x="22152" y="32693"/>
                    <a:pt x="22720" y="32693"/>
                  </a:cubicBezTo>
                  <a:cubicBezTo>
                    <a:pt x="22747" y="32694"/>
                    <a:pt x="22773" y="32695"/>
                    <a:pt x="22799" y="32695"/>
                  </a:cubicBezTo>
                  <a:cubicBezTo>
                    <a:pt x="23452" y="32695"/>
                    <a:pt x="24068" y="32358"/>
                    <a:pt x="24396" y="31785"/>
                  </a:cubicBezTo>
                  <a:cubicBezTo>
                    <a:pt x="24907" y="30933"/>
                    <a:pt x="25162" y="29939"/>
                    <a:pt x="25162" y="28945"/>
                  </a:cubicBezTo>
                  <a:cubicBezTo>
                    <a:pt x="25162" y="26701"/>
                    <a:pt x="24594" y="24514"/>
                    <a:pt x="23515" y="22555"/>
                  </a:cubicBezTo>
                  <a:cubicBezTo>
                    <a:pt x="22862" y="21334"/>
                    <a:pt x="22181" y="20084"/>
                    <a:pt x="21641" y="18806"/>
                  </a:cubicBezTo>
                  <a:cubicBezTo>
                    <a:pt x="21101" y="17614"/>
                    <a:pt x="20675" y="16364"/>
                    <a:pt x="20420" y="15058"/>
                  </a:cubicBezTo>
                  <a:cubicBezTo>
                    <a:pt x="20221" y="14092"/>
                    <a:pt x="20022" y="13098"/>
                    <a:pt x="19767" y="12104"/>
                  </a:cubicBezTo>
                  <a:cubicBezTo>
                    <a:pt x="19454" y="10599"/>
                    <a:pt x="18858" y="9151"/>
                    <a:pt x="18063" y="7844"/>
                  </a:cubicBezTo>
                  <a:cubicBezTo>
                    <a:pt x="17694" y="7248"/>
                    <a:pt x="17268" y="6708"/>
                    <a:pt x="16785" y="6169"/>
                  </a:cubicBezTo>
                  <a:cubicBezTo>
                    <a:pt x="16103" y="5374"/>
                    <a:pt x="15478" y="4550"/>
                    <a:pt x="14854" y="3698"/>
                  </a:cubicBezTo>
                  <a:cubicBezTo>
                    <a:pt x="14342" y="2960"/>
                    <a:pt x="13746" y="2278"/>
                    <a:pt x="13093" y="1682"/>
                  </a:cubicBezTo>
                  <a:cubicBezTo>
                    <a:pt x="12042" y="773"/>
                    <a:pt x="10707" y="177"/>
                    <a:pt x="9316" y="35"/>
                  </a:cubicBezTo>
                  <a:cubicBezTo>
                    <a:pt x="9097" y="12"/>
                    <a:pt x="8876" y="1"/>
                    <a:pt x="865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g3f7001d949e_0_3896"/>
            <p:cNvSpPr/>
            <p:nvPr/>
          </p:nvSpPr>
          <p:spPr>
            <a:xfrm>
              <a:off x="573925" y="2325700"/>
              <a:ext cx="498425" cy="699650"/>
            </a:xfrm>
            <a:custGeom>
              <a:rect b="b" l="l" r="r" t="t"/>
              <a:pathLst>
                <a:path extrusionOk="0" h="27986" w="19937">
                  <a:moveTo>
                    <a:pt x="10735" y="10906"/>
                  </a:moveTo>
                  <a:lnTo>
                    <a:pt x="10735" y="10934"/>
                  </a:lnTo>
                  <a:lnTo>
                    <a:pt x="10707" y="10906"/>
                  </a:lnTo>
                  <a:close/>
                  <a:moveTo>
                    <a:pt x="8890" y="1"/>
                  </a:moveTo>
                  <a:cubicBezTo>
                    <a:pt x="8776" y="29"/>
                    <a:pt x="8776" y="114"/>
                    <a:pt x="8804" y="200"/>
                  </a:cubicBezTo>
                  <a:cubicBezTo>
                    <a:pt x="8918" y="484"/>
                    <a:pt x="9003" y="739"/>
                    <a:pt x="9117" y="995"/>
                  </a:cubicBezTo>
                  <a:cubicBezTo>
                    <a:pt x="9429" y="1648"/>
                    <a:pt x="9742" y="2301"/>
                    <a:pt x="10054" y="2983"/>
                  </a:cubicBezTo>
                  <a:cubicBezTo>
                    <a:pt x="10395" y="3749"/>
                    <a:pt x="10622" y="4601"/>
                    <a:pt x="10764" y="5453"/>
                  </a:cubicBezTo>
                  <a:cubicBezTo>
                    <a:pt x="10963" y="6845"/>
                    <a:pt x="11048" y="8236"/>
                    <a:pt x="11105" y="9628"/>
                  </a:cubicBezTo>
                  <a:cubicBezTo>
                    <a:pt x="11133" y="9770"/>
                    <a:pt x="11161" y="9940"/>
                    <a:pt x="11048" y="10082"/>
                  </a:cubicBezTo>
                  <a:cubicBezTo>
                    <a:pt x="11019" y="10054"/>
                    <a:pt x="10991" y="10054"/>
                    <a:pt x="10991" y="10054"/>
                  </a:cubicBezTo>
                  <a:cubicBezTo>
                    <a:pt x="10821" y="9770"/>
                    <a:pt x="10650" y="9458"/>
                    <a:pt x="10480" y="9174"/>
                  </a:cubicBezTo>
                  <a:cubicBezTo>
                    <a:pt x="10423" y="9060"/>
                    <a:pt x="10366" y="8946"/>
                    <a:pt x="10310" y="8833"/>
                  </a:cubicBezTo>
                  <a:cubicBezTo>
                    <a:pt x="9088" y="6731"/>
                    <a:pt x="7725" y="4687"/>
                    <a:pt x="6220" y="2755"/>
                  </a:cubicBezTo>
                  <a:cubicBezTo>
                    <a:pt x="5709" y="2102"/>
                    <a:pt x="5226" y="1421"/>
                    <a:pt x="4687" y="796"/>
                  </a:cubicBezTo>
                  <a:cubicBezTo>
                    <a:pt x="4545" y="626"/>
                    <a:pt x="4374" y="484"/>
                    <a:pt x="4175" y="370"/>
                  </a:cubicBezTo>
                  <a:cubicBezTo>
                    <a:pt x="4167" y="362"/>
                    <a:pt x="4159" y="358"/>
                    <a:pt x="4150" y="358"/>
                  </a:cubicBezTo>
                  <a:cubicBezTo>
                    <a:pt x="4128" y="358"/>
                    <a:pt x="4102" y="378"/>
                    <a:pt x="4062" y="398"/>
                  </a:cubicBezTo>
                  <a:cubicBezTo>
                    <a:pt x="4033" y="398"/>
                    <a:pt x="4033" y="455"/>
                    <a:pt x="4033" y="484"/>
                  </a:cubicBezTo>
                  <a:cubicBezTo>
                    <a:pt x="4062" y="682"/>
                    <a:pt x="4147" y="881"/>
                    <a:pt x="4261" y="1023"/>
                  </a:cubicBezTo>
                  <a:cubicBezTo>
                    <a:pt x="4601" y="1477"/>
                    <a:pt x="4885" y="1903"/>
                    <a:pt x="5254" y="2329"/>
                  </a:cubicBezTo>
                  <a:cubicBezTo>
                    <a:pt x="5964" y="3238"/>
                    <a:pt x="6646" y="4175"/>
                    <a:pt x="7299" y="5113"/>
                  </a:cubicBezTo>
                  <a:cubicBezTo>
                    <a:pt x="8208" y="6419"/>
                    <a:pt x="9032" y="7782"/>
                    <a:pt x="9855" y="9174"/>
                  </a:cubicBezTo>
                  <a:cubicBezTo>
                    <a:pt x="10111" y="9600"/>
                    <a:pt x="10338" y="10054"/>
                    <a:pt x="10565" y="10508"/>
                  </a:cubicBezTo>
                  <a:cubicBezTo>
                    <a:pt x="10593" y="10594"/>
                    <a:pt x="10650" y="10650"/>
                    <a:pt x="10565" y="10736"/>
                  </a:cubicBezTo>
                  <a:cubicBezTo>
                    <a:pt x="10534" y="10767"/>
                    <a:pt x="10499" y="10779"/>
                    <a:pt x="10462" y="10779"/>
                  </a:cubicBezTo>
                  <a:cubicBezTo>
                    <a:pt x="10400" y="10779"/>
                    <a:pt x="10335" y="10743"/>
                    <a:pt x="10281" y="10707"/>
                  </a:cubicBezTo>
                  <a:cubicBezTo>
                    <a:pt x="9003" y="9969"/>
                    <a:pt x="7725" y="9287"/>
                    <a:pt x="6390" y="8691"/>
                  </a:cubicBezTo>
                  <a:cubicBezTo>
                    <a:pt x="5567" y="8265"/>
                    <a:pt x="4743" y="7867"/>
                    <a:pt x="3977" y="7413"/>
                  </a:cubicBezTo>
                  <a:cubicBezTo>
                    <a:pt x="3238" y="6987"/>
                    <a:pt x="2557" y="6476"/>
                    <a:pt x="1932" y="5851"/>
                  </a:cubicBezTo>
                  <a:lnTo>
                    <a:pt x="625" y="4601"/>
                  </a:lnTo>
                  <a:cubicBezTo>
                    <a:pt x="512" y="4459"/>
                    <a:pt x="341" y="4317"/>
                    <a:pt x="171" y="4232"/>
                  </a:cubicBezTo>
                  <a:cubicBezTo>
                    <a:pt x="143" y="4232"/>
                    <a:pt x="86" y="4232"/>
                    <a:pt x="57" y="4261"/>
                  </a:cubicBezTo>
                  <a:cubicBezTo>
                    <a:pt x="29" y="4289"/>
                    <a:pt x="29" y="4317"/>
                    <a:pt x="29" y="4374"/>
                  </a:cubicBezTo>
                  <a:cubicBezTo>
                    <a:pt x="86" y="4516"/>
                    <a:pt x="171" y="4658"/>
                    <a:pt x="285" y="4772"/>
                  </a:cubicBezTo>
                  <a:cubicBezTo>
                    <a:pt x="1108" y="5709"/>
                    <a:pt x="2017" y="6589"/>
                    <a:pt x="3039" y="7328"/>
                  </a:cubicBezTo>
                  <a:cubicBezTo>
                    <a:pt x="3494" y="7668"/>
                    <a:pt x="3977" y="7952"/>
                    <a:pt x="4488" y="8208"/>
                  </a:cubicBezTo>
                  <a:cubicBezTo>
                    <a:pt x="5567" y="8804"/>
                    <a:pt x="6674" y="9316"/>
                    <a:pt x="7782" y="9855"/>
                  </a:cubicBezTo>
                  <a:cubicBezTo>
                    <a:pt x="8719" y="10281"/>
                    <a:pt x="9628" y="10792"/>
                    <a:pt x="10508" y="11303"/>
                  </a:cubicBezTo>
                  <a:cubicBezTo>
                    <a:pt x="11019" y="11616"/>
                    <a:pt x="11417" y="12070"/>
                    <a:pt x="11673" y="12581"/>
                  </a:cubicBezTo>
                  <a:cubicBezTo>
                    <a:pt x="12297" y="13916"/>
                    <a:pt x="12951" y="15194"/>
                    <a:pt x="13519" y="16529"/>
                  </a:cubicBezTo>
                  <a:cubicBezTo>
                    <a:pt x="13575" y="16699"/>
                    <a:pt x="13632" y="16841"/>
                    <a:pt x="13689" y="17012"/>
                  </a:cubicBezTo>
                  <a:cubicBezTo>
                    <a:pt x="13689" y="17040"/>
                    <a:pt x="13746" y="17068"/>
                    <a:pt x="13746" y="17068"/>
                  </a:cubicBezTo>
                  <a:cubicBezTo>
                    <a:pt x="13714" y="17100"/>
                    <a:pt x="13691" y="17112"/>
                    <a:pt x="13672" y="17112"/>
                  </a:cubicBezTo>
                  <a:cubicBezTo>
                    <a:pt x="13640" y="17112"/>
                    <a:pt x="13622" y="17076"/>
                    <a:pt x="13604" y="17040"/>
                  </a:cubicBezTo>
                  <a:cubicBezTo>
                    <a:pt x="13490" y="17012"/>
                    <a:pt x="13377" y="16955"/>
                    <a:pt x="13263" y="16898"/>
                  </a:cubicBezTo>
                  <a:cubicBezTo>
                    <a:pt x="12894" y="16642"/>
                    <a:pt x="12496" y="16387"/>
                    <a:pt x="12070" y="16188"/>
                  </a:cubicBezTo>
                  <a:cubicBezTo>
                    <a:pt x="11332" y="15762"/>
                    <a:pt x="10565" y="15393"/>
                    <a:pt x="9798" y="15052"/>
                  </a:cubicBezTo>
                  <a:cubicBezTo>
                    <a:pt x="8918" y="14655"/>
                    <a:pt x="8038" y="14342"/>
                    <a:pt x="7186" y="13945"/>
                  </a:cubicBezTo>
                  <a:cubicBezTo>
                    <a:pt x="5993" y="13433"/>
                    <a:pt x="4857" y="12865"/>
                    <a:pt x="3806" y="12155"/>
                  </a:cubicBezTo>
                  <a:cubicBezTo>
                    <a:pt x="2699" y="11389"/>
                    <a:pt x="1648" y="10537"/>
                    <a:pt x="625" y="9628"/>
                  </a:cubicBezTo>
                  <a:cubicBezTo>
                    <a:pt x="483" y="9514"/>
                    <a:pt x="370" y="9372"/>
                    <a:pt x="256" y="9230"/>
                  </a:cubicBezTo>
                  <a:cubicBezTo>
                    <a:pt x="228" y="9202"/>
                    <a:pt x="185" y="9188"/>
                    <a:pt x="143" y="9188"/>
                  </a:cubicBezTo>
                  <a:cubicBezTo>
                    <a:pt x="100" y="9188"/>
                    <a:pt x="57" y="9202"/>
                    <a:pt x="29" y="9230"/>
                  </a:cubicBezTo>
                  <a:cubicBezTo>
                    <a:pt x="1" y="9287"/>
                    <a:pt x="1" y="9344"/>
                    <a:pt x="29" y="9401"/>
                  </a:cubicBezTo>
                  <a:cubicBezTo>
                    <a:pt x="143" y="9600"/>
                    <a:pt x="285" y="9770"/>
                    <a:pt x="455" y="9940"/>
                  </a:cubicBezTo>
                  <a:cubicBezTo>
                    <a:pt x="824" y="10310"/>
                    <a:pt x="1222" y="10707"/>
                    <a:pt x="1648" y="11048"/>
                  </a:cubicBezTo>
                  <a:cubicBezTo>
                    <a:pt x="2301" y="11644"/>
                    <a:pt x="2983" y="12212"/>
                    <a:pt x="3749" y="12695"/>
                  </a:cubicBezTo>
                  <a:cubicBezTo>
                    <a:pt x="4374" y="13093"/>
                    <a:pt x="4999" y="13462"/>
                    <a:pt x="5680" y="13803"/>
                  </a:cubicBezTo>
                  <a:cubicBezTo>
                    <a:pt x="6589" y="14257"/>
                    <a:pt x="7555" y="14626"/>
                    <a:pt x="8492" y="15081"/>
                  </a:cubicBezTo>
                  <a:cubicBezTo>
                    <a:pt x="9230" y="15421"/>
                    <a:pt x="9969" y="15705"/>
                    <a:pt x="10707" y="16046"/>
                  </a:cubicBezTo>
                  <a:cubicBezTo>
                    <a:pt x="11729" y="16500"/>
                    <a:pt x="12695" y="17040"/>
                    <a:pt x="13632" y="17665"/>
                  </a:cubicBezTo>
                  <a:cubicBezTo>
                    <a:pt x="13689" y="17693"/>
                    <a:pt x="13717" y="17750"/>
                    <a:pt x="13774" y="17750"/>
                  </a:cubicBezTo>
                  <a:cubicBezTo>
                    <a:pt x="14172" y="17807"/>
                    <a:pt x="14257" y="18119"/>
                    <a:pt x="14399" y="18403"/>
                  </a:cubicBezTo>
                  <a:cubicBezTo>
                    <a:pt x="14882" y="19340"/>
                    <a:pt x="15365" y="20278"/>
                    <a:pt x="15876" y="21215"/>
                  </a:cubicBezTo>
                  <a:cubicBezTo>
                    <a:pt x="16074" y="21555"/>
                    <a:pt x="16245" y="21925"/>
                    <a:pt x="16415" y="22265"/>
                  </a:cubicBezTo>
                  <a:cubicBezTo>
                    <a:pt x="16472" y="22351"/>
                    <a:pt x="16472" y="22436"/>
                    <a:pt x="16415" y="22521"/>
                  </a:cubicBezTo>
                  <a:lnTo>
                    <a:pt x="15535" y="22152"/>
                  </a:lnTo>
                  <a:cubicBezTo>
                    <a:pt x="15421" y="22095"/>
                    <a:pt x="15279" y="22067"/>
                    <a:pt x="15137" y="22010"/>
                  </a:cubicBezTo>
                  <a:cubicBezTo>
                    <a:pt x="14143" y="21783"/>
                    <a:pt x="13149" y="21499"/>
                    <a:pt x="12127" y="21300"/>
                  </a:cubicBezTo>
                  <a:cubicBezTo>
                    <a:pt x="11076" y="21130"/>
                    <a:pt x="10026" y="20817"/>
                    <a:pt x="9060" y="20420"/>
                  </a:cubicBezTo>
                  <a:cubicBezTo>
                    <a:pt x="8151" y="20050"/>
                    <a:pt x="7271" y="19624"/>
                    <a:pt x="6447" y="19142"/>
                  </a:cubicBezTo>
                  <a:cubicBezTo>
                    <a:pt x="6305" y="19028"/>
                    <a:pt x="6163" y="18971"/>
                    <a:pt x="5993" y="18943"/>
                  </a:cubicBezTo>
                  <a:cubicBezTo>
                    <a:pt x="5964" y="18943"/>
                    <a:pt x="5908" y="18943"/>
                    <a:pt x="5908" y="18971"/>
                  </a:cubicBezTo>
                  <a:cubicBezTo>
                    <a:pt x="5879" y="19000"/>
                    <a:pt x="5879" y="19028"/>
                    <a:pt x="5908" y="19085"/>
                  </a:cubicBezTo>
                  <a:cubicBezTo>
                    <a:pt x="5964" y="19227"/>
                    <a:pt x="6106" y="19340"/>
                    <a:pt x="6248" y="19426"/>
                  </a:cubicBezTo>
                  <a:cubicBezTo>
                    <a:pt x="6561" y="19653"/>
                    <a:pt x="6873" y="19852"/>
                    <a:pt x="7214" y="20022"/>
                  </a:cubicBezTo>
                  <a:cubicBezTo>
                    <a:pt x="7981" y="20448"/>
                    <a:pt x="8776" y="20817"/>
                    <a:pt x="9571" y="21130"/>
                  </a:cubicBezTo>
                  <a:cubicBezTo>
                    <a:pt x="10054" y="21272"/>
                    <a:pt x="10537" y="21442"/>
                    <a:pt x="11019" y="21555"/>
                  </a:cubicBezTo>
                  <a:cubicBezTo>
                    <a:pt x="11729" y="21726"/>
                    <a:pt x="12439" y="21896"/>
                    <a:pt x="13149" y="22010"/>
                  </a:cubicBezTo>
                  <a:cubicBezTo>
                    <a:pt x="13945" y="22180"/>
                    <a:pt x="14740" y="22407"/>
                    <a:pt x="15507" y="22635"/>
                  </a:cubicBezTo>
                  <a:cubicBezTo>
                    <a:pt x="15847" y="22720"/>
                    <a:pt x="16188" y="22890"/>
                    <a:pt x="16472" y="23117"/>
                  </a:cubicBezTo>
                  <a:cubicBezTo>
                    <a:pt x="16557" y="23203"/>
                    <a:pt x="16671" y="23316"/>
                    <a:pt x="16756" y="23316"/>
                  </a:cubicBezTo>
                  <a:cubicBezTo>
                    <a:pt x="17012" y="23345"/>
                    <a:pt x="17097" y="23543"/>
                    <a:pt x="17210" y="23714"/>
                  </a:cubicBezTo>
                  <a:lnTo>
                    <a:pt x="18261" y="25560"/>
                  </a:lnTo>
                  <a:cubicBezTo>
                    <a:pt x="18403" y="25730"/>
                    <a:pt x="18488" y="25929"/>
                    <a:pt x="18630" y="26185"/>
                  </a:cubicBezTo>
                  <a:cubicBezTo>
                    <a:pt x="18204" y="26071"/>
                    <a:pt x="17778" y="25901"/>
                    <a:pt x="17409" y="25702"/>
                  </a:cubicBezTo>
                  <a:cubicBezTo>
                    <a:pt x="16955" y="25531"/>
                    <a:pt x="16529" y="25333"/>
                    <a:pt x="16074" y="25134"/>
                  </a:cubicBezTo>
                  <a:cubicBezTo>
                    <a:pt x="16018" y="25105"/>
                    <a:pt x="15961" y="25105"/>
                    <a:pt x="15904" y="25077"/>
                  </a:cubicBezTo>
                  <a:cubicBezTo>
                    <a:pt x="15847" y="25077"/>
                    <a:pt x="15790" y="25077"/>
                    <a:pt x="15762" y="25134"/>
                  </a:cubicBezTo>
                  <a:cubicBezTo>
                    <a:pt x="15734" y="25191"/>
                    <a:pt x="15734" y="25219"/>
                    <a:pt x="15762" y="25247"/>
                  </a:cubicBezTo>
                  <a:cubicBezTo>
                    <a:pt x="15790" y="25304"/>
                    <a:pt x="15847" y="25333"/>
                    <a:pt x="15876" y="25389"/>
                  </a:cubicBezTo>
                  <a:cubicBezTo>
                    <a:pt x="16103" y="25560"/>
                    <a:pt x="16330" y="25702"/>
                    <a:pt x="16586" y="25844"/>
                  </a:cubicBezTo>
                  <a:cubicBezTo>
                    <a:pt x="17267" y="26156"/>
                    <a:pt x="17977" y="26440"/>
                    <a:pt x="18687" y="26639"/>
                  </a:cubicBezTo>
                  <a:cubicBezTo>
                    <a:pt x="18829" y="26667"/>
                    <a:pt x="18971" y="26781"/>
                    <a:pt x="19056" y="26923"/>
                  </a:cubicBezTo>
                  <a:lnTo>
                    <a:pt x="19511" y="27718"/>
                  </a:lnTo>
                  <a:cubicBezTo>
                    <a:pt x="19568" y="27803"/>
                    <a:pt x="19624" y="27888"/>
                    <a:pt x="19681" y="27945"/>
                  </a:cubicBezTo>
                  <a:cubicBezTo>
                    <a:pt x="19721" y="27965"/>
                    <a:pt x="19761" y="27985"/>
                    <a:pt x="19802" y="27985"/>
                  </a:cubicBezTo>
                  <a:cubicBezTo>
                    <a:pt x="19818" y="27985"/>
                    <a:pt x="19835" y="27982"/>
                    <a:pt x="19852" y="27974"/>
                  </a:cubicBezTo>
                  <a:cubicBezTo>
                    <a:pt x="19908" y="27945"/>
                    <a:pt x="19937" y="27888"/>
                    <a:pt x="19937" y="27832"/>
                  </a:cubicBezTo>
                  <a:cubicBezTo>
                    <a:pt x="19937" y="27633"/>
                    <a:pt x="19880" y="27434"/>
                    <a:pt x="19766" y="27264"/>
                  </a:cubicBezTo>
                  <a:cubicBezTo>
                    <a:pt x="19624" y="27008"/>
                    <a:pt x="19511" y="26724"/>
                    <a:pt x="19426" y="26440"/>
                  </a:cubicBezTo>
                  <a:cubicBezTo>
                    <a:pt x="19369" y="26270"/>
                    <a:pt x="19340" y="26099"/>
                    <a:pt x="19397" y="25929"/>
                  </a:cubicBezTo>
                  <a:cubicBezTo>
                    <a:pt x="19539" y="25304"/>
                    <a:pt x="19624" y="24651"/>
                    <a:pt x="19596" y="23998"/>
                  </a:cubicBezTo>
                  <a:cubicBezTo>
                    <a:pt x="19653" y="23487"/>
                    <a:pt x="19653" y="22947"/>
                    <a:pt x="19596" y="22436"/>
                  </a:cubicBezTo>
                  <a:cubicBezTo>
                    <a:pt x="19596" y="22322"/>
                    <a:pt x="19568" y="22237"/>
                    <a:pt x="19539" y="22123"/>
                  </a:cubicBezTo>
                  <a:cubicBezTo>
                    <a:pt x="19516" y="22077"/>
                    <a:pt x="19493" y="22031"/>
                    <a:pt x="19439" y="22031"/>
                  </a:cubicBezTo>
                  <a:cubicBezTo>
                    <a:pt x="19427" y="22031"/>
                    <a:pt x="19413" y="22033"/>
                    <a:pt x="19397" y="22038"/>
                  </a:cubicBezTo>
                  <a:cubicBezTo>
                    <a:pt x="19369" y="22038"/>
                    <a:pt x="19340" y="22067"/>
                    <a:pt x="19312" y="22123"/>
                  </a:cubicBezTo>
                  <a:cubicBezTo>
                    <a:pt x="19312" y="22180"/>
                    <a:pt x="19284" y="22265"/>
                    <a:pt x="19284" y="22351"/>
                  </a:cubicBezTo>
                  <a:cubicBezTo>
                    <a:pt x="19227" y="23316"/>
                    <a:pt x="19198" y="24282"/>
                    <a:pt x="19142" y="25247"/>
                  </a:cubicBezTo>
                  <a:cubicBezTo>
                    <a:pt x="19113" y="25389"/>
                    <a:pt x="19142" y="25531"/>
                    <a:pt x="19028" y="25645"/>
                  </a:cubicBezTo>
                  <a:cubicBezTo>
                    <a:pt x="18943" y="25645"/>
                    <a:pt x="18914" y="25588"/>
                    <a:pt x="18886" y="25531"/>
                  </a:cubicBezTo>
                  <a:cubicBezTo>
                    <a:pt x="18488" y="24821"/>
                    <a:pt x="18062" y="24083"/>
                    <a:pt x="17665" y="23373"/>
                  </a:cubicBezTo>
                  <a:cubicBezTo>
                    <a:pt x="17580" y="23174"/>
                    <a:pt x="17551" y="22975"/>
                    <a:pt x="17580" y="22777"/>
                  </a:cubicBezTo>
                  <a:cubicBezTo>
                    <a:pt x="17636" y="21726"/>
                    <a:pt x="17665" y="20675"/>
                    <a:pt x="17778" y="19653"/>
                  </a:cubicBezTo>
                  <a:cubicBezTo>
                    <a:pt x="17835" y="18914"/>
                    <a:pt x="17835" y="18176"/>
                    <a:pt x="17835" y="17466"/>
                  </a:cubicBezTo>
                  <a:cubicBezTo>
                    <a:pt x="17835" y="17068"/>
                    <a:pt x="17835" y="16642"/>
                    <a:pt x="17750" y="16245"/>
                  </a:cubicBezTo>
                  <a:cubicBezTo>
                    <a:pt x="17722" y="16160"/>
                    <a:pt x="17693" y="16046"/>
                    <a:pt x="17665" y="15961"/>
                  </a:cubicBezTo>
                  <a:cubicBezTo>
                    <a:pt x="17636" y="15961"/>
                    <a:pt x="17580" y="15933"/>
                    <a:pt x="17551" y="15933"/>
                  </a:cubicBezTo>
                  <a:cubicBezTo>
                    <a:pt x="17523" y="15933"/>
                    <a:pt x="17494" y="15961"/>
                    <a:pt x="17466" y="15989"/>
                  </a:cubicBezTo>
                  <a:cubicBezTo>
                    <a:pt x="17438" y="16046"/>
                    <a:pt x="17438" y="16103"/>
                    <a:pt x="17438" y="16160"/>
                  </a:cubicBezTo>
                  <a:cubicBezTo>
                    <a:pt x="17409" y="16870"/>
                    <a:pt x="17381" y="17580"/>
                    <a:pt x="17381" y="18290"/>
                  </a:cubicBezTo>
                  <a:cubicBezTo>
                    <a:pt x="17409" y="19113"/>
                    <a:pt x="17296" y="19908"/>
                    <a:pt x="17210" y="20732"/>
                  </a:cubicBezTo>
                  <a:cubicBezTo>
                    <a:pt x="17239" y="21186"/>
                    <a:pt x="17182" y="21641"/>
                    <a:pt x="17097" y="22095"/>
                  </a:cubicBezTo>
                  <a:cubicBezTo>
                    <a:pt x="17154" y="22123"/>
                    <a:pt x="17154" y="22180"/>
                    <a:pt x="17125" y="22180"/>
                  </a:cubicBezTo>
                  <a:cubicBezTo>
                    <a:pt x="17118" y="22188"/>
                    <a:pt x="17110" y="22191"/>
                    <a:pt x="17103" y="22191"/>
                  </a:cubicBezTo>
                  <a:cubicBezTo>
                    <a:pt x="17084" y="22191"/>
                    <a:pt x="17068" y="22165"/>
                    <a:pt x="17068" y="22123"/>
                  </a:cubicBezTo>
                  <a:cubicBezTo>
                    <a:pt x="16870" y="21953"/>
                    <a:pt x="16756" y="21754"/>
                    <a:pt x="16671" y="21527"/>
                  </a:cubicBezTo>
                  <a:cubicBezTo>
                    <a:pt x="16046" y="20363"/>
                    <a:pt x="15450" y="19170"/>
                    <a:pt x="14853" y="17977"/>
                  </a:cubicBezTo>
                  <a:cubicBezTo>
                    <a:pt x="14711" y="17693"/>
                    <a:pt x="14626" y="17381"/>
                    <a:pt x="14626" y="17040"/>
                  </a:cubicBezTo>
                  <a:cubicBezTo>
                    <a:pt x="14569" y="16330"/>
                    <a:pt x="14598" y="15592"/>
                    <a:pt x="14683" y="14882"/>
                  </a:cubicBezTo>
                  <a:cubicBezTo>
                    <a:pt x="14797" y="13945"/>
                    <a:pt x="14910" y="13036"/>
                    <a:pt x="14995" y="12099"/>
                  </a:cubicBezTo>
                  <a:cubicBezTo>
                    <a:pt x="15024" y="11673"/>
                    <a:pt x="15024" y="11218"/>
                    <a:pt x="14995" y="10764"/>
                  </a:cubicBezTo>
                  <a:cubicBezTo>
                    <a:pt x="14882" y="9287"/>
                    <a:pt x="14569" y="7810"/>
                    <a:pt x="14087" y="6390"/>
                  </a:cubicBezTo>
                  <a:cubicBezTo>
                    <a:pt x="13973" y="6021"/>
                    <a:pt x="13831" y="5652"/>
                    <a:pt x="13689" y="5311"/>
                  </a:cubicBezTo>
                  <a:cubicBezTo>
                    <a:pt x="13661" y="5198"/>
                    <a:pt x="13604" y="5084"/>
                    <a:pt x="13519" y="4999"/>
                  </a:cubicBezTo>
                  <a:cubicBezTo>
                    <a:pt x="13490" y="4942"/>
                    <a:pt x="13433" y="4942"/>
                    <a:pt x="13377" y="4942"/>
                  </a:cubicBezTo>
                  <a:cubicBezTo>
                    <a:pt x="13320" y="4971"/>
                    <a:pt x="13291" y="5027"/>
                    <a:pt x="13291" y="5084"/>
                  </a:cubicBezTo>
                  <a:cubicBezTo>
                    <a:pt x="13320" y="5340"/>
                    <a:pt x="13377" y="5595"/>
                    <a:pt x="13462" y="5851"/>
                  </a:cubicBezTo>
                  <a:cubicBezTo>
                    <a:pt x="13831" y="7072"/>
                    <a:pt x="14143" y="8293"/>
                    <a:pt x="14371" y="9571"/>
                  </a:cubicBezTo>
                  <a:cubicBezTo>
                    <a:pt x="14541" y="10565"/>
                    <a:pt x="14569" y="11616"/>
                    <a:pt x="14427" y="12638"/>
                  </a:cubicBezTo>
                  <a:cubicBezTo>
                    <a:pt x="14285" y="13575"/>
                    <a:pt x="14200" y="14513"/>
                    <a:pt x="14172" y="15478"/>
                  </a:cubicBezTo>
                  <a:cubicBezTo>
                    <a:pt x="14172" y="15705"/>
                    <a:pt x="14143" y="15961"/>
                    <a:pt x="14058" y="16188"/>
                  </a:cubicBezTo>
                  <a:cubicBezTo>
                    <a:pt x="13859" y="15876"/>
                    <a:pt x="13717" y="15563"/>
                    <a:pt x="13575" y="15223"/>
                  </a:cubicBezTo>
                  <a:cubicBezTo>
                    <a:pt x="13036" y="14001"/>
                    <a:pt x="12439" y="12809"/>
                    <a:pt x="11815" y="11644"/>
                  </a:cubicBezTo>
                  <a:cubicBezTo>
                    <a:pt x="11673" y="11360"/>
                    <a:pt x="11587" y="11076"/>
                    <a:pt x="11587" y="10792"/>
                  </a:cubicBezTo>
                  <a:cubicBezTo>
                    <a:pt x="11587" y="9316"/>
                    <a:pt x="11502" y="7839"/>
                    <a:pt x="11332" y="6362"/>
                  </a:cubicBezTo>
                  <a:cubicBezTo>
                    <a:pt x="11275" y="5397"/>
                    <a:pt x="11076" y="4403"/>
                    <a:pt x="10764" y="3465"/>
                  </a:cubicBezTo>
                  <a:cubicBezTo>
                    <a:pt x="10537" y="2841"/>
                    <a:pt x="10253" y="2244"/>
                    <a:pt x="9940" y="1648"/>
                  </a:cubicBezTo>
                  <a:cubicBezTo>
                    <a:pt x="9713" y="1193"/>
                    <a:pt x="9486" y="796"/>
                    <a:pt x="9259" y="370"/>
                  </a:cubicBezTo>
                  <a:cubicBezTo>
                    <a:pt x="9174" y="256"/>
                    <a:pt x="9117" y="143"/>
                    <a:pt x="9032" y="58"/>
                  </a:cubicBezTo>
                  <a:cubicBezTo>
                    <a:pt x="9003" y="29"/>
                    <a:pt x="8946" y="1"/>
                    <a:pt x="889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g3f7001d949e_0_3896"/>
            <p:cNvSpPr/>
            <p:nvPr/>
          </p:nvSpPr>
          <p:spPr>
            <a:xfrm>
              <a:off x="914000" y="2750975"/>
              <a:ext cx="3575" cy="2525"/>
            </a:xfrm>
            <a:custGeom>
              <a:rect b="b" l="l" r="r" t="t"/>
              <a:pathLst>
                <a:path extrusionOk="0" h="101" w="143">
                  <a:moveTo>
                    <a:pt x="86" y="1"/>
                  </a:moveTo>
                  <a:lnTo>
                    <a:pt x="1" y="29"/>
                  </a:lnTo>
                  <a:cubicBezTo>
                    <a:pt x="19" y="65"/>
                    <a:pt x="37" y="101"/>
                    <a:pt x="69" y="101"/>
                  </a:cubicBezTo>
                  <a:cubicBezTo>
                    <a:pt x="88" y="101"/>
                    <a:pt x="111" y="89"/>
                    <a:pt x="143" y="57"/>
                  </a:cubicBezTo>
                  <a:cubicBezTo>
                    <a:pt x="143" y="57"/>
                    <a:pt x="86" y="29"/>
                    <a:pt x="86" y="1"/>
                  </a:cubicBez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g3f7001d949e_0_3896"/>
            <p:cNvSpPr/>
            <p:nvPr/>
          </p:nvSpPr>
          <p:spPr>
            <a:xfrm>
              <a:off x="1000625" y="2879475"/>
              <a:ext cx="2150" cy="2450"/>
            </a:xfrm>
            <a:custGeom>
              <a:rect b="b" l="l" r="r" t="t"/>
              <a:pathLst>
                <a:path extrusionOk="0" h="98" w="86">
                  <a:moveTo>
                    <a:pt x="29" y="1"/>
                  </a:moveTo>
                  <a:lnTo>
                    <a:pt x="0" y="29"/>
                  </a:lnTo>
                  <a:cubicBezTo>
                    <a:pt x="0" y="71"/>
                    <a:pt x="16" y="97"/>
                    <a:pt x="35" y="97"/>
                  </a:cubicBezTo>
                  <a:cubicBezTo>
                    <a:pt x="42" y="97"/>
                    <a:pt x="50" y="94"/>
                    <a:pt x="57" y="86"/>
                  </a:cubicBezTo>
                  <a:cubicBezTo>
                    <a:pt x="86" y="58"/>
                    <a:pt x="86" y="29"/>
                    <a:pt x="29" y="1"/>
                  </a:cubicBez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g3f7001d949e_0_3896"/>
            <p:cNvSpPr/>
            <p:nvPr/>
          </p:nvSpPr>
          <p:spPr>
            <a:xfrm>
              <a:off x="841600" y="2597625"/>
              <a:ext cx="725" cy="725"/>
            </a:xfrm>
            <a:custGeom>
              <a:rect b="b" l="l" r="r" t="t"/>
              <a:pathLst>
                <a:path extrusionOk="0" h="29" w="29">
                  <a:moveTo>
                    <a:pt x="28" y="1"/>
                  </a:moveTo>
                  <a:lnTo>
                    <a:pt x="0" y="29"/>
                  </a:lnTo>
                  <a:lnTo>
                    <a:pt x="28" y="29"/>
                  </a:lnTo>
                  <a:lnTo>
                    <a:pt x="28" y="1"/>
                  </a:ln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g3f7001d949e_0_3896"/>
            <p:cNvSpPr/>
            <p:nvPr/>
          </p:nvSpPr>
          <p:spPr>
            <a:xfrm>
              <a:off x="769875" y="3171575"/>
              <a:ext cx="704325" cy="121525"/>
            </a:xfrm>
            <a:custGeom>
              <a:rect b="b" l="l" r="r" t="t"/>
              <a:pathLst>
                <a:path extrusionOk="0" h="4861" w="28173">
                  <a:moveTo>
                    <a:pt x="17197" y="1"/>
                  </a:moveTo>
                  <a:cubicBezTo>
                    <a:pt x="14714" y="1"/>
                    <a:pt x="12224" y="100"/>
                    <a:pt x="9770" y="330"/>
                  </a:cubicBezTo>
                  <a:cubicBezTo>
                    <a:pt x="7981" y="443"/>
                    <a:pt x="6220" y="699"/>
                    <a:pt x="4488" y="1096"/>
                  </a:cubicBezTo>
                  <a:cubicBezTo>
                    <a:pt x="3267" y="1352"/>
                    <a:pt x="2074" y="1721"/>
                    <a:pt x="938" y="2232"/>
                  </a:cubicBezTo>
                  <a:cubicBezTo>
                    <a:pt x="626" y="2374"/>
                    <a:pt x="342" y="2545"/>
                    <a:pt x="58" y="2772"/>
                  </a:cubicBezTo>
                  <a:cubicBezTo>
                    <a:pt x="1" y="2800"/>
                    <a:pt x="1" y="2885"/>
                    <a:pt x="29" y="2942"/>
                  </a:cubicBezTo>
                  <a:cubicBezTo>
                    <a:pt x="43" y="2956"/>
                    <a:pt x="72" y="2964"/>
                    <a:pt x="100" y="2964"/>
                  </a:cubicBezTo>
                  <a:cubicBezTo>
                    <a:pt x="129" y="2964"/>
                    <a:pt x="157" y="2956"/>
                    <a:pt x="171" y="2942"/>
                  </a:cubicBezTo>
                  <a:cubicBezTo>
                    <a:pt x="308" y="2825"/>
                    <a:pt x="486" y="2761"/>
                    <a:pt x="667" y="2761"/>
                  </a:cubicBezTo>
                  <a:cubicBezTo>
                    <a:pt x="749" y="2761"/>
                    <a:pt x="830" y="2774"/>
                    <a:pt x="910" y="2800"/>
                  </a:cubicBezTo>
                  <a:cubicBezTo>
                    <a:pt x="2046" y="3056"/>
                    <a:pt x="3181" y="3283"/>
                    <a:pt x="4346" y="3510"/>
                  </a:cubicBezTo>
                  <a:cubicBezTo>
                    <a:pt x="6419" y="3965"/>
                    <a:pt x="8549" y="4305"/>
                    <a:pt x="10679" y="4533"/>
                  </a:cubicBezTo>
                  <a:cubicBezTo>
                    <a:pt x="12099" y="4703"/>
                    <a:pt x="13547" y="4817"/>
                    <a:pt x="14967" y="4845"/>
                  </a:cubicBezTo>
                  <a:cubicBezTo>
                    <a:pt x="15301" y="4856"/>
                    <a:pt x="15635" y="4861"/>
                    <a:pt x="15969" y="4861"/>
                  </a:cubicBezTo>
                  <a:cubicBezTo>
                    <a:pt x="18338" y="4861"/>
                    <a:pt x="20714" y="4594"/>
                    <a:pt x="23004" y="4021"/>
                  </a:cubicBezTo>
                  <a:cubicBezTo>
                    <a:pt x="24253" y="3737"/>
                    <a:pt x="25475" y="3255"/>
                    <a:pt x="26582" y="2602"/>
                  </a:cubicBezTo>
                  <a:cubicBezTo>
                    <a:pt x="27122" y="2289"/>
                    <a:pt x="27661" y="1948"/>
                    <a:pt x="28173" y="1579"/>
                  </a:cubicBezTo>
                  <a:cubicBezTo>
                    <a:pt x="28144" y="1437"/>
                    <a:pt x="28031" y="1352"/>
                    <a:pt x="27889" y="1324"/>
                  </a:cubicBezTo>
                  <a:cubicBezTo>
                    <a:pt x="27633" y="1238"/>
                    <a:pt x="27377" y="1153"/>
                    <a:pt x="27122" y="1096"/>
                  </a:cubicBezTo>
                  <a:cubicBezTo>
                    <a:pt x="24452" y="415"/>
                    <a:pt x="21726" y="46"/>
                    <a:pt x="18971" y="17"/>
                  </a:cubicBezTo>
                  <a:cubicBezTo>
                    <a:pt x="18381" y="6"/>
                    <a:pt x="17789" y="1"/>
                    <a:pt x="17197"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g3f7001d949e_0_3896"/>
            <p:cNvSpPr/>
            <p:nvPr/>
          </p:nvSpPr>
          <p:spPr>
            <a:xfrm>
              <a:off x="846550" y="3216375"/>
              <a:ext cx="584350" cy="76950"/>
            </a:xfrm>
            <a:custGeom>
              <a:rect b="b" l="l" r="r" t="t"/>
              <a:pathLst>
                <a:path extrusionOk="0" h="3078" w="23374">
                  <a:moveTo>
                    <a:pt x="14320" y="0"/>
                  </a:moveTo>
                  <a:cubicBezTo>
                    <a:pt x="11772" y="0"/>
                    <a:pt x="9223" y="114"/>
                    <a:pt x="6675" y="327"/>
                  </a:cubicBezTo>
                  <a:cubicBezTo>
                    <a:pt x="4914" y="469"/>
                    <a:pt x="3153" y="724"/>
                    <a:pt x="1421" y="1093"/>
                  </a:cubicBezTo>
                  <a:cubicBezTo>
                    <a:pt x="938" y="1207"/>
                    <a:pt x="455" y="1321"/>
                    <a:pt x="1" y="1463"/>
                  </a:cubicBezTo>
                  <a:lnTo>
                    <a:pt x="1279" y="1718"/>
                  </a:lnTo>
                  <a:cubicBezTo>
                    <a:pt x="3380" y="2173"/>
                    <a:pt x="5482" y="2513"/>
                    <a:pt x="7612" y="2769"/>
                  </a:cubicBezTo>
                  <a:cubicBezTo>
                    <a:pt x="9032" y="2911"/>
                    <a:pt x="10480" y="3025"/>
                    <a:pt x="11900" y="3053"/>
                  </a:cubicBezTo>
                  <a:cubicBezTo>
                    <a:pt x="12292" y="3069"/>
                    <a:pt x="12682" y="3077"/>
                    <a:pt x="13073" y="3077"/>
                  </a:cubicBezTo>
                  <a:cubicBezTo>
                    <a:pt x="15399" y="3077"/>
                    <a:pt x="17699" y="2789"/>
                    <a:pt x="19937" y="2229"/>
                  </a:cubicBezTo>
                  <a:cubicBezTo>
                    <a:pt x="21130" y="1945"/>
                    <a:pt x="22294" y="1519"/>
                    <a:pt x="23373" y="923"/>
                  </a:cubicBezTo>
                  <a:cubicBezTo>
                    <a:pt x="20902" y="355"/>
                    <a:pt x="18403" y="43"/>
                    <a:pt x="15876" y="14"/>
                  </a:cubicBezTo>
                  <a:cubicBezTo>
                    <a:pt x="15357" y="5"/>
                    <a:pt x="14839" y="0"/>
                    <a:pt x="1432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g3f7001d949e_0_3896"/>
            <p:cNvSpPr/>
            <p:nvPr/>
          </p:nvSpPr>
          <p:spPr>
            <a:xfrm>
              <a:off x="1094350" y="1609350"/>
              <a:ext cx="200925" cy="2009025"/>
            </a:xfrm>
            <a:custGeom>
              <a:rect b="b" l="l" r="r" t="t"/>
              <a:pathLst>
                <a:path extrusionOk="0" h="80361" w="8037">
                  <a:moveTo>
                    <a:pt x="7668" y="0"/>
                  </a:moveTo>
                  <a:cubicBezTo>
                    <a:pt x="7554" y="0"/>
                    <a:pt x="7441" y="29"/>
                    <a:pt x="7327" y="85"/>
                  </a:cubicBezTo>
                  <a:cubicBezTo>
                    <a:pt x="7071" y="171"/>
                    <a:pt x="6873" y="341"/>
                    <a:pt x="6674" y="540"/>
                  </a:cubicBezTo>
                  <a:cubicBezTo>
                    <a:pt x="6021" y="1221"/>
                    <a:pt x="5368" y="1931"/>
                    <a:pt x="4771" y="2670"/>
                  </a:cubicBezTo>
                  <a:cubicBezTo>
                    <a:pt x="3692" y="3976"/>
                    <a:pt x="2726" y="5396"/>
                    <a:pt x="1931" y="6901"/>
                  </a:cubicBezTo>
                  <a:cubicBezTo>
                    <a:pt x="1903" y="6986"/>
                    <a:pt x="1846" y="7072"/>
                    <a:pt x="1789" y="7157"/>
                  </a:cubicBezTo>
                  <a:lnTo>
                    <a:pt x="1647" y="7157"/>
                  </a:lnTo>
                  <a:cubicBezTo>
                    <a:pt x="1647" y="7157"/>
                    <a:pt x="1619" y="7128"/>
                    <a:pt x="1619" y="7100"/>
                  </a:cubicBezTo>
                  <a:cubicBezTo>
                    <a:pt x="1590" y="6958"/>
                    <a:pt x="1590" y="6759"/>
                    <a:pt x="1562" y="6589"/>
                  </a:cubicBezTo>
                  <a:cubicBezTo>
                    <a:pt x="1562" y="6390"/>
                    <a:pt x="1505" y="6220"/>
                    <a:pt x="1448" y="6021"/>
                  </a:cubicBezTo>
                  <a:cubicBezTo>
                    <a:pt x="1399" y="5872"/>
                    <a:pt x="1263" y="5788"/>
                    <a:pt x="1116" y="5788"/>
                  </a:cubicBezTo>
                  <a:cubicBezTo>
                    <a:pt x="1094" y="5788"/>
                    <a:pt x="1073" y="5790"/>
                    <a:pt x="1051" y="5794"/>
                  </a:cubicBezTo>
                  <a:cubicBezTo>
                    <a:pt x="852" y="5822"/>
                    <a:pt x="767" y="5907"/>
                    <a:pt x="738" y="6134"/>
                  </a:cubicBezTo>
                  <a:lnTo>
                    <a:pt x="738" y="6418"/>
                  </a:lnTo>
                  <a:cubicBezTo>
                    <a:pt x="682" y="7270"/>
                    <a:pt x="653" y="8122"/>
                    <a:pt x="596" y="8974"/>
                  </a:cubicBezTo>
                  <a:cubicBezTo>
                    <a:pt x="454" y="11729"/>
                    <a:pt x="341" y="14484"/>
                    <a:pt x="369" y="17238"/>
                  </a:cubicBezTo>
                  <a:cubicBezTo>
                    <a:pt x="398" y="18204"/>
                    <a:pt x="454" y="19170"/>
                    <a:pt x="454" y="20163"/>
                  </a:cubicBezTo>
                  <a:cubicBezTo>
                    <a:pt x="483" y="22577"/>
                    <a:pt x="540" y="24963"/>
                    <a:pt x="540" y="27377"/>
                  </a:cubicBezTo>
                  <a:cubicBezTo>
                    <a:pt x="540" y="30841"/>
                    <a:pt x="568" y="34306"/>
                    <a:pt x="426" y="37771"/>
                  </a:cubicBezTo>
                  <a:cubicBezTo>
                    <a:pt x="369" y="39645"/>
                    <a:pt x="312" y="41519"/>
                    <a:pt x="426" y="43394"/>
                  </a:cubicBezTo>
                  <a:cubicBezTo>
                    <a:pt x="568" y="45864"/>
                    <a:pt x="738" y="48364"/>
                    <a:pt x="880" y="50834"/>
                  </a:cubicBezTo>
                  <a:cubicBezTo>
                    <a:pt x="966" y="52623"/>
                    <a:pt x="966" y="54384"/>
                    <a:pt x="880" y="56173"/>
                  </a:cubicBezTo>
                  <a:cubicBezTo>
                    <a:pt x="738" y="58502"/>
                    <a:pt x="596" y="60831"/>
                    <a:pt x="511" y="63188"/>
                  </a:cubicBezTo>
                  <a:cubicBezTo>
                    <a:pt x="454" y="64636"/>
                    <a:pt x="369" y="66084"/>
                    <a:pt x="227" y="67561"/>
                  </a:cubicBezTo>
                  <a:cubicBezTo>
                    <a:pt x="29" y="69578"/>
                    <a:pt x="0" y="71594"/>
                    <a:pt x="114" y="73639"/>
                  </a:cubicBezTo>
                  <a:cubicBezTo>
                    <a:pt x="199" y="74973"/>
                    <a:pt x="256" y="76194"/>
                    <a:pt x="312" y="77416"/>
                  </a:cubicBezTo>
                  <a:cubicBezTo>
                    <a:pt x="369" y="78154"/>
                    <a:pt x="426" y="78864"/>
                    <a:pt x="483" y="79602"/>
                  </a:cubicBezTo>
                  <a:cubicBezTo>
                    <a:pt x="511" y="79830"/>
                    <a:pt x="568" y="80028"/>
                    <a:pt x="682" y="80227"/>
                  </a:cubicBezTo>
                  <a:cubicBezTo>
                    <a:pt x="758" y="80317"/>
                    <a:pt x="864" y="80360"/>
                    <a:pt x="967" y="80360"/>
                  </a:cubicBezTo>
                  <a:cubicBezTo>
                    <a:pt x="1093" y="80360"/>
                    <a:pt x="1216" y="80295"/>
                    <a:pt x="1278" y="80170"/>
                  </a:cubicBezTo>
                  <a:cubicBezTo>
                    <a:pt x="1335" y="80057"/>
                    <a:pt x="1363" y="79915"/>
                    <a:pt x="1363" y="79801"/>
                  </a:cubicBezTo>
                  <a:cubicBezTo>
                    <a:pt x="1392" y="79574"/>
                    <a:pt x="1392" y="79375"/>
                    <a:pt x="1392" y="79148"/>
                  </a:cubicBezTo>
                  <a:cubicBezTo>
                    <a:pt x="1392" y="77416"/>
                    <a:pt x="1221" y="75683"/>
                    <a:pt x="1136" y="73951"/>
                  </a:cubicBezTo>
                  <a:cubicBezTo>
                    <a:pt x="1022" y="72219"/>
                    <a:pt x="1051" y="70458"/>
                    <a:pt x="1164" y="68697"/>
                  </a:cubicBezTo>
                  <a:cubicBezTo>
                    <a:pt x="1306" y="66823"/>
                    <a:pt x="1477" y="64863"/>
                    <a:pt x="1534" y="63017"/>
                  </a:cubicBezTo>
                  <a:cubicBezTo>
                    <a:pt x="1619" y="61171"/>
                    <a:pt x="1704" y="59326"/>
                    <a:pt x="1789" y="57480"/>
                  </a:cubicBezTo>
                  <a:cubicBezTo>
                    <a:pt x="1874" y="55634"/>
                    <a:pt x="2016" y="53788"/>
                    <a:pt x="1931" y="51913"/>
                  </a:cubicBezTo>
                  <a:cubicBezTo>
                    <a:pt x="1818" y="50181"/>
                    <a:pt x="1732" y="48420"/>
                    <a:pt x="1619" y="46688"/>
                  </a:cubicBezTo>
                  <a:cubicBezTo>
                    <a:pt x="1562" y="46234"/>
                    <a:pt x="1676" y="45808"/>
                    <a:pt x="1874" y="45410"/>
                  </a:cubicBezTo>
                  <a:cubicBezTo>
                    <a:pt x="2641" y="43962"/>
                    <a:pt x="3351" y="42457"/>
                    <a:pt x="3948" y="40923"/>
                  </a:cubicBezTo>
                  <a:cubicBezTo>
                    <a:pt x="4061" y="40667"/>
                    <a:pt x="4260" y="40412"/>
                    <a:pt x="4118" y="40099"/>
                  </a:cubicBezTo>
                  <a:cubicBezTo>
                    <a:pt x="4103" y="40098"/>
                    <a:pt x="4089" y="40098"/>
                    <a:pt x="4076" y="40098"/>
                  </a:cubicBezTo>
                  <a:cubicBezTo>
                    <a:pt x="3714" y="40098"/>
                    <a:pt x="3629" y="40449"/>
                    <a:pt x="3465" y="40667"/>
                  </a:cubicBezTo>
                  <a:cubicBezTo>
                    <a:pt x="2897" y="41519"/>
                    <a:pt x="2386" y="42400"/>
                    <a:pt x="1960" y="43337"/>
                  </a:cubicBezTo>
                  <a:cubicBezTo>
                    <a:pt x="1874" y="43536"/>
                    <a:pt x="1818" y="43735"/>
                    <a:pt x="1590" y="43848"/>
                  </a:cubicBezTo>
                  <a:cubicBezTo>
                    <a:pt x="1363" y="43706"/>
                    <a:pt x="1477" y="43479"/>
                    <a:pt x="1448" y="43280"/>
                  </a:cubicBezTo>
                  <a:cubicBezTo>
                    <a:pt x="1420" y="42968"/>
                    <a:pt x="1420" y="42627"/>
                    <a:pt x="1420" y="42315"/>
                  </a:cubicBezTo>
                  <a:cubicBezTo>
                    <a:pt x="1420" y="40241"/>
                    <a:pt x="1448" y="38140"/>
                    <a:pt x="1505" y="36038"/>
                  </a:cubicBezTo>
                  <a:cubicBezTo>
                    <a:pt x="1647" y="32403"/>
                    <a:pt x="1590" y="28768"/>
                    <a:pt x="1562" y="25162"/>
                  </a:cubicBezTo>
                  <a:cubicBezTo>
                    <a:pt x="1562" y="23600"/>
                    <a:pt x="1562" y="22066"/>
                    <a:pt x="1505" y="20533"/>
                  </a:cubicBezTo>
                  <a:cubicBezTo>
                    <a:pt x="1363" y="17721"/>
                    <a:pt x="1363" y="14938"/>
                    <a:pt x="1420" y="12127"/>
                  </a:cubicBezTo>
                  <a:cubicBezTo>
                    <a:pt x="1420" y="11956"/>
                    <a:pt x="1448" y="11786"/>
                    <a:pt x="1448" y="11615"/>
                  </a:cubicBezTo>
                  <a:cubicBezTo>
                    <a:pt x="1676" y="10139"/>
                    <a:pt x="2158" y="8690"/>
                    <a:pt x="2840" y="7327"/>
                  </a:cubicBezTo>
                  <a:cubicBezTo>
                    <a:pt x="3607" y="5907"/>
                    <a:pt x="4487" y="4572"/>
                    <a:pt x="5538" y="3351"/>
                  </a:cubicBezTo>
                  <a:cubicBezTo>
                    <a:pt x="6163" y="2613"/>
                    <a:pt x="6787" y="1875"/>
                    <a:pt x="7441" y="1136"/>
                  </a:cubicBezTo>
                  <a:cubicBezTo>
                    <a:pt x="7639" y="909"/>
                    <a:pt x="7810" y="682"/>
                    <a:pt x="7952" y="426"/>
                  </a:cubicBezTo>
                  <a:cubicBezTo>
                    <a:pt x="8037" y="227"/>
                    <a:pt x="7895" y="29"/>
                    <a:pt x="766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g3f7001d949e_0_3896"/>
            <p:cNvSpPr/>
            <p:nvPr/>
          </p:nvSpPr>
          <p:spPr>
            <a:xfrm>
              <a:off x="1116350" y="2087075"/>
              <a:ext cx="140500" cy="230850"/>
            </a:xfrm>
            <a:custGeom>
              <a:rect b="b" l="l" r="r" t="t"/>
              <a:pathLst>
                <a:path extrusionOk="0" h="9234" w="5620">
                  <a:moveTo>
                    <a:pt x="5283" y="1"/>
                  </a:moveTo>
                  <a:cubicBezTo>
                    <a:pt x="5273" y="1"/>
                    <a:pt x="5264" y="2"/>
                    <a:pt x="5254" y="4"/>
                  </a:cubicBezTo>
                  <a:cubicBezTo>
                    <a:pt x="5141" y="32"/>
                    <a:pt x="5027" y="89"/>
                    <a:pt x="4942" y="174"/>
                  </a:cubicBezTo>
                  <a:cubicBezTo>
                    <a:pt x="4686" y="345"/>
                    <a:pt x="4459" y="600"/>
                    <a:pt x="4289" y="856"/>
                  </a:cubicBezTo>
                  <a:cubicBezTo>
                    <a:pt x="3295" y="2048"/>
                    <a:pt x="2443" y="3298"/>
                    <a:pt x="1648" y="4633"/>
                  </a:cubicBezTo>
                  <a:cubicBezTo>
                    <a:pt x="1108" y="5570"/>
                    <a:pt x="625" y="6564"/>
                    <a:pt x="228" y="7586"/>
                  </a:cubicBezTo>
                  <a:cubicBezTo>
                    <a:pt x="86" y="7927"/>
                    <a:pt x="0" y="8268"/>
                    <a:pt x="0" y="8637"/>
                  </a:cubicBezTo>
                  <a:cubicBezTo>
                    <a:pt x="0" y="8694"/>
                    <a:pt x="0" y="8751"/>
                    <a:pt x="0" y="8779"/>
                  </a:cubicBezTo>
                  <a:cubicBezTo>
                    <a:pt x="29" y="9091"/>
                    <a:pt x="199" y="9233"/>
                    <a:pt x="398" y="9233"/>
                  </a:cubicBezTo>
                  <a:cubicBezTo>
                    <a:pt x="597" y="9233"/>
                    <a:pt x="710" y="9148"/>
                    <a:pt x="796" y="8893"/>
                  </a:cubicBezTo>
                  <a:cubicBezTo>
                    <a:pt x="1165" y="7671"/>
                    <a:pt x="1704" y="6535"/>
                    <a:pt x="2358" y="5456"/>
                  </a:cubicBezTo>
                  <a:cubicBezTo>
                    <a:pt x="3153" y="4065"/>
                    <a:pt x="4090" y="2758"/>
                    <a:pt x="4970" y="1395"/>
                  </a:cubicBezTo>
                  <a:cubicBezTo>
                    <a:pt x="5197" y="1083"/>
                    <a:pt x="5396" y="714"/>
                    <a:pt x="5567" y="316"/>
                  </a:cubicBezTo>
                  <a:cubicBezTo>
                    <a:pt x="5620" y="183"/>
                    <a:pt x="5425" y="1"/>
                    <a:pt x="528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g3f7001d949e_0_3896"/>
            <p:cNvSpPr/>
            <p:nvPr/>
          </p:nvSpPr>
          <p:spPr>
            <a:xfrm>
              <a:off x="966550" y="2202175"/>
              <a:ext cx="164725" cy="174850"/>
            </a:xfrm>
            <a:custGeom>
              <a:rect b="b" l="l" r="r" t="t"/>
              <a:pathLst>
                <a:path extrusionOk="0" h="6994" w="6589">
                  <a:moveTo>
                    <a:pt x="398" y="0"/>
                  </a:moveTo>
                  <a:cubicBezTo>
                    <a:pt x="171" y="0"/>
                    <a:pt x="0" y="199"/>
                    <a:pt x="57" y="398"/>
                  </a:cubicBezTo>
                  <a:cubicBezTo>
                    <a:pt x="85" y="540"/>
                    <a:pt x="171" y="682"/>
                    <a:pt x="256" y="796"/>
                  </a:cubicBezTo>
                  <a:cubicBezTo>
                    <a:pt x="426" y="994"/>
                    <a:pt x="625" y="1165"/>
                    <a:pt x="824" y="1363"/>
                  </a:cubicBezTo>
                  <a:cubicBezTo>
                    <a:pt x="1449" y="1903"/>
                    <a:pt x="2102" y="2471"/>
                    <a:pt x="2755" y="3011"/>
                  </a:cubicBezTo>
                  <a:cubicBezTo>
                    <a:pt x="3579" y="3692"/>
                    <a:pt x="4289" y="4487"/>
                    <a:pt x="4913" y="5396"/>
                  </a:cubicBezTo>
                  <a:cubicBezTo>
                    <a:pt x="5141" y="5765"/>
                    <a:pt x="5396" y="6163"/>
                    <a:pt x="5652" y="6560"/>
                  </a:cubicBezTo>
                  <a:cubicBezTo>
                    <a:pt x="5737" y="6702"/>
                    <a:pt x="5850" y="6816"/>
                    <a:pt x="5964" y="6930"/>
                  </a:cubicBezTo>
                  <a:cubicBezTo>
                    <a:pt x="6035" y="6972"/>
                    <a:pt x="6113" y="6994"/>
                    <a:pt x="6188" y="6994"/>
                  </a:cubicBezTo>
                  <a:cubicBezTo>
                    <a:pt x="6262" y="6994"/>
                    <a:pt x="6333" y="6972"/>
                    <a:pt x="6390" y="6930"/>
                  </a:cubicBezTo>
                  <a:cubicBezTo>
                    <a:pt x="6532" y="6844"/>
                    <a:pt x="6589" y="6702"/>
                    <a:pt x="6532" y="6560"/>
                  </a:cubicBezTo>
                  <a:cubicBezTo>
                    <a:pt x="6504" y="6418"/>
                    <a:pt x="6447" y="6276"/>
                    <a:pt x="6390" y="6134"/>
                  </a:cubicBezTo>
                  <a:cubicBezTo>
                    <a:pt x="5907" y="4999"/>
                    <a:pt x="5169" y="3976"/>
                    <a:pt x="4289" y="3124"/>
                  </a:cubicBezTo>
                  <a:cubicBezTo>
                    <a:pt x="3664" y="2499"/>
                    <a:pt x="3011" y="1903"/>
                    <a:pt x="2357" y="1335"/>
                  </a:cubicBezTo>
                  <a:cubicBezTo>
                    <a:pt x="1988" y="994"/>
                    <a:pt x="1591" y="682"/>
                    <a:pt x="1165" y="370"/>
                  </a:cubicBezTo>
                  <a:cubicBezTo>
                    <a:pt x="966" y="171"/>
                    <a:pt x="682" y="57"/>
                    <a:pt x="39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g3f7001d949e_0_3896"/>
            <p:cNvSpPr/>
            <p:nvPr/>
          </p:nvSpPr>
          <p:spPr>
            <a:xfrm>
              <a:off x="282850" y="1466175"/>
              <a:ext cx="719925" cy="774650"/>
            </a:xfrm>
            <a:custGeom>
              <a:rect b="b" l="l" r="r" t="t"/>
              <a:pathLst>
                <a:path extrusionOk="0" h="30986" w="28797">
                  <a:moveTo>
                    <a:pt x="10562" y="0"/>
                  </a:moveTo>
                  <a:cubicBezTo>
                    <a:pt x="9883" y="0"/>
                    <a:pt x="9205" y="101"/>
                    <a:pt x="8548" y="303"/>
                  </a:cubicBezTo>
                  <a:cubicBezTo>
                    <a:pt x="7412" y="644"/>
                    <a:pt x="6361" y="1212"/>
                    <a:pt x="5453" y="1950"/>
                  </a:cubicBezTo>
                  <a:cubicBezTo>
                    <a:pt x="4402" y="2831"/>
                    <a:pt x="3465" y="3853"/>
                    <a:pt x="2670" y="5017"/>
                  </a:cubicBezTo>
                  <a:cubicBezTo>
                    <a:pt x="1988" y="6011"/>
                    <a:pt x="1448" y="7062"/>
                    <a:pt x="1079" y="8226"/>
                  </a:cubicBezTo>
                  <a:cubicBezTo>
                    <a:pt x="313" y="10555"/>
                    <a:pt x="0" y="13026"/>
                    <a:pt x="171" y="15496"/>
                  </a:cubicBezTo>
                  <a:cubicBezTo>
                    <a:pt x="227" y="16632"/>
                    <a:pt x="483" y="17768"/>
                    <a:pt x="880" y="18819"/>
                  </a:cubicBezTo>
                  <a:cubicBezTo>
                    <a:pt x="1477" y="20267"/>
                    <a:pt x="2499" y="21517"/>
                    <a:pt x="3777" y="22426"/>
                  </a:cubicBezTo>
                  <a:cubicBezTo>
                    <a:pt x="4033" y="22596"/>
                    <a:pt x="4317" y="22767"/>
                    <a:pt x="4601" y="22880"/>
                  </a:cubicBezTo>
                  <a:cubicBezTo>
                    <a:pt x="5737" y="23363"/>
                    <a:pt x="6929" y="23647"/>
                    <a:pt x="8151" y="23704"/>
                  </a:cubicBezTo>
                  <a:cubicBezTo>
                    <a:pt x="8719" y="23761"/>
                    <a:pt x="9258" y="23732"/>
                    <a:pt x="9826" y="23789"/>
                  </a:cubicBezTo>
                  <a:cubicBezTo>
                    <a:pt x="11076" y="23874"/>
                    <a:pt x="12354" y="24045"/>
                    <a:pt x="13575" y="24300"/>
                  </a:cubicBezTo>
                  <a:cubicBezTo>
                    <a:pt x="14711" y="24499"/>
                    <a:pt x="15762" y="24982"/>
                    <a:pt x="16670" y="25663"/>
                  </a:cubicBezTo>
                  <a:cubicBezTo>
                    <a:pt x="16897" y="25862"/>
                    <a:pt x="17153" y="26032"/>
                    <a:pt x="17380" y="26203"/>
                  </a:cubicBezTo>
                  <a:cubicBezTo>
                    <a:pt x="18261" y="26913"/>
                    <a:pt x="19113" y="27623"/>
                    <a:pt x="19993" y="28304"/>
                  </a:cubicBezTo>
                  <a:cubicBezTo>
                    <a:pt x="21356" y="29384"/>
                    <a:pt x="22890" y="30207"/>
                    <a:pt x="24508" y="30803"/>
                  </a:cubicBezTo>
                  <a:cubicBezTo>
                    <a:pt x="24913" y="30926"/>
                    <a:pt x="25334" y="30985"/>
                    <a:pt x="25755" y="30985"/>
                  </a:cubicBezTo>
                  <a:cubicBezTo>
                    <a:pt x="26308" y="30985"/>
                    <a:pt x="26861" y="30883"/>
                    <a:pt x="27377" y="30690"/>
                  </a:cubicBezTo>
                  <a:cubicBezTo>
                    <a:pt x="27746" y="30576"/>
                    <a:pt x="28058" y="30292"/>
                    <a:pt x="28257" y="29952"/>
                  </a:cubicBezTo>
                  <a:cubicBezTo>
                    <a:pt x="28456" y="29611"/>
                    <a:pt x="28598" y="29213"/>
                    <a:pt x="28683" y="28787"/>
                  </a:cubicBezTo>
                  <a:cubicBezTo>
                    <a:pt x="28797" y="27992"/>
                    <a:pt x="28740" y="27197"/>
                    <a:pt x="28569" y="26402"/>
                  </a:cubicBezTo>
                  <a:cubicBezTo>
                    <a:pt x="28399" y="25720"/>
                    <a:pt x="28200" y="25039"/>
                    <a:pt x="28001" y="24357"/>
                  </a:cubicBezTo>
                  <a:cubicBezTo>
                    <a:pt x="27604" y="23107"/>
                    <a:pt x="27292" y="21801"/>
                    <a:pt x="27150" y="20466"/>
                  </a:cubicBezTo>
                  <a:cubicBezTo>
                    <a:pt x="27093" y="20012"/>
                    <a:pt x="27036" y="19558"/>
                    <a:pt x="26979" y="19075"/>
                  </a:cubicBezTo>
                  <a:cubicBezTo>
                    <a:pt x="26866" y="18138"/>
                    <a:pt x="26780" y="17200"/>
                    <a:pt x="26638" y="16235"/>
                  </a:cubicBezTo>
                  <a:cubicBezTo>
                    <a:pt x="26440" y="15014"/>
                    <a:pt x="26014" y="13821"/>
                    <a:pt x="25332" y="12799"/>
                  </a:cubicBezTo>
                  <a:cubicBezTo>
                    <a:pt x="24736" y="11833"/>
                    <a:pt x="23940" y="10981"/>
                    <a:pt x="23060" y="10243"/>
                  </a:cubicBezTo>
                  <a:cubicBezTo>
                    <a:pt x="22293" y="9675"/>
                    <a:pt x="21640" y="8993"/>
                    <a:pt x="21044" y="8255"/>
                  </a:cubicBezTo>
                  <a:cubicBezTo>
                    <a:pt x="20447" y="7431"/>
                    <a:pt x="19851" y="6608"/>
                    <a:pt x="19226" y="5812"/>
                  </a:cubicBezTo>
                  <a:cubicBezTo>
                    <a:pt x="18317" y="4620"/>
                    <a:pt x="17323" y="3512"/>
                    <a:pt x="16216" y="2518"/>
                  </a:cubicBezTo>
                  <a:cubicBezTo>
                    <a:pt x="15307" y="1638"/>
                    <a:pt x="14228" y="956"/>
                    <a:pt x="13064" y="473"/>
                  </a:cubicBezTo>
                  <a:cubicBezTo>
                    <a:pt x="12259" y="158"/>
                    <a:pt x="11411" y="0"/>
                    <a:pt x="105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g3f7001d949e_0_3896"/>
            <p:cNvSpPr/>
            <p:nvPr/>
          </p:nvSpPr>
          <p:spPr>
            <a:xfrm>
              <a:off x="392875" y="1540200"/>
              <a:ext cx="576525" cy="649925"/>
            </a:xfrm>
            <a:custGeom>
              <a:rect b="b" l="l" r="r" t="t"/>
              <a:pathLst>
                <a:path extrusionOk="0" h="25997" w="23061">
                  <a:moveTo>
                    <a:pt x="6170" y="0"/>
                  </a:moveTo>
                  <a:cubicBezTo>
                    <a:pt x="6122" y="0"/>
                    <a:pt x="6071" y="27"/>
                    <a:pt x="6050" y="68"/>
                  </a:cubicBezTo>
                  <a:cubicBezTo>
                    <a:pt x="5993" y="125"/>
                    <a:pt x="6022" y="210"/>
                    <a:pt x="6078" y="267"/>
                  </a:cubicBezTo>
                  <a:cubicBezTo>
                    <a:pt x="6448" y="693"/>
                    <a:pt x="6845" y="1148"/>
                    <a:pt x="7243" y="1574"/>
                  </a:cubicBezTo>
                  <a:cubicBezTo>
                    <a:pt x="8549" y="2937"/>
                    <a:pt x="9486" y="4584"/>
                    <a:pt x="10054" y="6373"/>
                  </a:cubicBezTo>
                  <a:cubicBezTo>
                    <a:pt x="10338" y="7395"/>
                    <a:pt x="10651" y="8418"/>
                    <a:pt x="10935" y="9468"/>
                  </a:cubicBezTo>
                  <a:cubicBezTo>
                    <a:pt x="10935" y="9497"/>
                    <a:pt x="10935" y="9554"/>
                    <a:pt x="10935" y="9610"/>
                  </a:cubicBezTo>
                  <a:cubicBezTo>
                    <a:pt x="10935" y="9657"/>
                    <a:pt x="10878" y="9703"/>
                    <a:pt x="10811" y="9703"/>
                  </a:cubicBezTo>
                  <a:cubicBezTo>
                    <a:pt x="10795" y="9703"/>
                    <a:pt x="10780" y="9701"/>
                    <a:pt x="10764" y="9696"/>
                  </a:cubicBezTo>
                  <a:cubicBezTo>
                    <a:pt x="10679" y="9667"/>
                    <a:pt x="10594" y="9610"/>
                    <a:pt x="10537" y="9554"/>
                  </a:cubicBezTo>
                  <a:cubicBezTo>
                    <a:pt x="9259" y="8531"/>
                    <a:pt x="7839" y="7708"/>
                    <a:pt x="6334" y="7083"/>
                  </a:cubicBezTo>
                  <a:cubicBezTo>
                    <a:pt x="5482" y="6771"/>
                    <a:pt x="4658" y="6430"/>
                    <a:pt x="3835" y="6061"/>
                  </a:cubicBezTo>
                  <a:cubicBezTo>
                    <a:pt x="3267" y="5833"/>
                    <a:pt x="2727" y="5578"/>
                    <a:pt x="2159" y="5322"/>
                  </a:cubicBezTo>
                  <a:cubicBezTo>
                    <a:pt x="1932" y="5209"/>
                    <a:pt x="1648" y="5152"/>
                    <a:pt x="1393" y="5152"/>
                  </a:cubicBezTo>
                  <a:cubicBezTo>
                    <a:pt x="1336" y="5152"/>
                    <a:pt x="1307" y="5180"/>
                    <a:pt x="1279" y="5237"/>
                  </a:cubicBezTo>
                  <a:cubicBezTo>
                    <a:pt x="1222" y="5294"/>
                    <a:pt x="1251" y="5379"/>
                    <a:pt x="1336" y="5407"/>
                  </a:cubicBezTo>
                  <a:cubicBezTo>
                    <a:pt x="2046" y="5748"/>
                    <a:pt x="2756" y="6117"/>
                    <a:pt x="3494" y="6430"/>
                  </a:cubicBezTo>
                  <a:cubicBezTo>
                    <a:pt x="4516" y="6884"/>
                    <a:pt x="5567" y="7310"/>
                    <a:pt x="6590" y="7764"/>
                  </a:cubicBezTo>
                  <a:cubicBezTo>
                    <a:pt x="8038" y="8418"/>
                    <a:pt x="9373" y="9270"/>
                    <a:pt x="10565" y="10292"/>
                  </a:cubicBezTo>
                  <a:cubicBezTo>
                    <a:pt x="10679" y="10406"/>
                    <a:pt x="10849" y="10491"/>
                    <a:pt x="10849" y="10690"/>
                  </a:cubicBezTo>
                  <a:cubicBezTo>
                    <a:pt x="10811" y="10765"/>
                    <a:pt x="10748" y="10778"/>
                    <a:pt x="10685" y="10778"/>
                  </a:cubicBezTo>
                  <a:cubicBezTo>
                    <a:pt x="10654" y="10778"/>
                    <a:pt x="10622" y="10775"/>
                    <a:pt x="10594" y="10775"/>
                  </a:cubicBezTo>
                  <a:cubicBezTo>
                    <a:pt x="10404" y="10775"/>
                    <a:pt x="10228" y="10762"/>
                    <a:pt x="10055" y="10762"/>
                  </a:cubicBezTo>
                  <a:cubicBezTo>
                    <a:pt x="9969" y="10762"/>
                    <a:pt x="9884" y="10765"/>
                    <a:pt x="9799" y="10775"/>
                  </a:cubicBezTo>
                  <a:cubicBezTo>
                    <a:pt x="8805" y="10917"/>
                    <a:pt x="7839" y="11087"/>
                    <a:pt x="6874" y="11371"/>
                  </a:cubicBezTo>
                  <a:cubicBezTo>
                    <a:pt x="5732" y="11619"/>
                    <a:pt x="4603" y="11828"/>
                    <a:pt x="3452" y="11828"/>
                  </a:cubicBezTo>
                  <a:cubicBezTo>
                    <a:pt x="2886" y="11828"/>
                    <a:pt x="2314" y="11777"/>
                    <a:pt x="1733" y="11655"/>
                  </a:cubicBezTo>
                  <a:cubicBezTo>
                    <a:pt x="1279" y="11570"/>
                    <a:pt x="825" y="11542"/>
                    <a:pt x="370" y="11485"/>
                  </a:cubicBezTo>
                  <a:cubicBezTo>
                    <a:pt x="332" y="11480"/>
                    <a:pt x="297" y="11478"/>
                    <a:pt x="264" y="11478"/>
                  </a:cubicBezTo>
                  <a:cubicBezTo>
                    <a:pt x="100" y="11478"/>
                    <a:pt x="1" y="11537"/>
                    <a:pt x="1" y="11655"/>
                  </a:cubicBezTo>
                  <a:cubicBezTo>
                    <a:pt x="29" y="11797"/>
                    <a:pt x="143" y="11854"/>
                    <a:pt x="257" y="11882"/>
                  </a:cubicBezTo>
                  <a:cubicBezTo>
                    <a:pt x="342" y="11939"/>
                    <a:pt x="455" y="11968"/>
                    <a:pt x="541" y="11996"/>
                  </a:cubicBezTo>
                  <a:cubicBezTo>
                    <a:pt x="1500" y="12241"/>
                    <a:pt x="2495" y="12364"/>
                    <a:pt x="3483" y="12364"/>
                  </a:cubicBezTo>
                  <a:cubicBezTo>
                    <a:pt x="3752" y="12364"/>
                    <a:pt x="4021" y="12355"/>
                    <a:pt x="4289" y="12337"/>
                  </a:cubicBezTo>
                  <a:cubicBezTo>
                    <a:pt x="5567" y="12195"/>
                    <a:pt x="6788" y="11968"/>
                    <a:pt x="8038" y="11684"/>
                  </a:cubicBezTo>
                  <a:cubicBezTo>
                    <a:pt x="9003" y="11456"/>
                    <a:pt x="9997" y="11343"/>
                    <a:pt x="10991" y="11343"/>
                  </a:cubicBezTo>
                  <a:cubicBezTo>
                    <a:pt x="11446" y="11343"/>
                    <a:pt x="11872" y="11513"/>
                    <a:pt x="12156" y="11826"/>
                  </a:cubicBezTo>
                  <a:cubicBezTo>
                    <a:pt x="13150" y="12848"/>
                    <a:pt x="14087" y="13899"/>
                    <a:pt x="14967" y="15006"/>
                  </a:cubicBezTo>
                  <a:cubicBezTo>
                    <a:pt x="15024" y="15063"/>
                    <a:pt x="15081" y="15148"/>
                    <a:pt x="15138" y="15233"/>
                  </a:cubicBezTo>
                  <a:cubicBezTo>
                    <a:pt x="15166" y="15347"/>
                    <a:pt x="15109" y="15432"/>
                    <a:pt x="14996" y="15432"/>
                  </a:cubicBezTo>
                  <a:cubicBezTo>
                    <a:pt x="14882" y="15432"/>
                    <a:pt x="14768" y="15432"/>
                    <a:pt x="14655" y="15404"/>
                  </a:cubicBezTo>
                  <a:cubicBezTo>
                    <a:pt x="14361" y="15383"/>
                    <a:pt x="14068" y="15373"/>
                    <a:pt x="13775" y="15373"/>
                  </a:cubicBezTo>
                  <a:cubicBezTo>
                    <a:pt x="12848" y="15373"/>
                    <a:pt x="11926" y="15479"/>
                    <a:pt x="11020" y="15716"/>
                  </a:cubicBezTo>
                  <a:cubicBezTo>
                    <a:pt x="9969" y="15943"/>
                    <a:pt x="8947" y="16227"/>
                    <a:pt x="7867" y="16369"/>
                  </a:cubicBezTo>
                  <a:cubicBezTo>
                    <a:pt x="7388" y="16458"/>
                    <a:pt x="6887" y="16502"/>
                    <a:pt x="6384" y="16502"/>
                  </a:cubicBezTo>
                  <a:cubicBezTo>
                    <a:pt x="6082" y="16502"/>
                    <a:pt x="5780" y="16486"/>
                    <a:pt x="5482" y="16455"/>
                  </a:cubicBezTo>
                  <a:lnTo>
                    <a:pt x="4176" y="16256"/>
                  </a:lnTo>
                  <a:cubicBezTo>
                    <a:pt x="4076" y="16227"/>
                    <a:pt x="3970" y="16213"/>
                    <a:pt x="3860" y="16213"/>
                  </a:cubicBezTo>
                  <a:cubicBezTo>
                    <a:pt x="3750" y="16213"/>
                    <a:pt x="3636" y="16227"/>
                    <a:pt x="3522" y="16256"/>
                  </a:cubicBezTo>
                  <a:cubicBezTo>
                    <a:pt x="3466" y="16256"/>
                    <a:pt x="3466" y="16313"/>
                    <a:pt x="3466" y="16369"/>
                  </a:cubicBezTo>
                  <a:cubicBezTo>
                    <a:pt x="3494" y="16369"/>
                    <a:pt x="3494" y="16398"/>
                    <a:pt x="3494" y="16426"/>
                  </a:cubicBezTo>
                  <a:cubicBezTo>
                    <a:pt x="3608" y="16540"/>
                    <a:pt x="3721" y="16597"/>
                    <a:pt x="3892" y="16625"/>
                  </a:cubicBezTo>
                  <a:cubicBezTo>
                    <a:pt x="4545" y="16767"/>
                    <a:pt x="5198" y="16909"/>
                    <a:pt x="5880" y="16994"/>
                  </a:cubicBezTo>
                  <a:cubicBezTo>
                    <a:pt x="6083" y="17013"/>
                    <a:pt x="6287" y="17022"/>
                    <a:pt x="6490" y="17022"/>
                  </a:cubicBezTo>
                  <a:cubicBezTo>
                    <a:pt x="7477" y="17022"/>
                    <a:pt x="8454" y="16818"/>
                    <a:pt x="9373" y="16653"/>
                  </a:cubicBezTo>
                  <a:cubicBezTo>
                    <a:pt x="10452" y="16426"/>
                    <a:pt x="11531" y="16142"/>
                    <a:pt x="12638" y="16000"/>
                  </a:cubicBezTo>
                  <a:cubicBezTo>
                    <a:pt x="13050" y="15958"/>
                    <a:pt x="13455" y="15936"/>
                    <a:pt x="13856" y="15936"/>
                  </a:cubicBezTo>
                  <a:cubicBezTo>
                    <a:pt x="14257" y="15936"/>
                    <a:pt x="14655" y="15958"/>
                    <a:pt x="15052" y="16000"/>
                  </a:cubicBezTo>
                  <a:cubicBezTo>
                    <a:pt x="15535" y="16000"/>
                    <a:pt x="15961" y="16256"/>
                    <a:pt x="16188" y="16653"/>
                  </a:cubicBezTo>
                  <a:cubicBezTo>
                    <a:pt x="16898" y="17818"/>
                    <a:pt x="17665" y="18954"/>
                    <a:pt x="18375" y="20118"/>
                  </a:cubicBezTo>
                  <a:cubicBezTo>
                    <a:pt x="18432" y="20232"/>
                    <a:pt x="18489" y="20345"/>
                    <a:pt x="18517" y="20459"/>
                  </a:cubicBezTo>
                  <a:cubicBezTo>
                    <a:pt x="18545" y="20544"/>
                    <a:pt x="18460" y="20629"/>
                    <a:pt x="18375" y="20629"/>
                  </a:cubicBezTo>
                  <a:cubicBezTo>
                    <a:pt x="18290" y="20601"/>
                    <a:pt x="18233" y="20601"/>
                    <a:pt x="18148" y="20572"/>
                  </a:cubicBezTo>
                  <a:cubicBezTo>
                    <a:pt x="17608" y="20402"/>
                    <a:pt x="17069" y="20317"/>
                    <a:pt x="16501" y="20260"/>
                  </a:cubicBezTo>
                  <a:cubicBezTo>
                    <a:pt x="15138" y="20118"/>
                    <a:pt x="13774" y="19891"/>
                    <a:pt x="12411" y="19578"/>
                  </a:cubicBezTo>
                  <a:cubicBezTo>
                    <a:pt x="11929" y="19465"/>
                    <a:pt x="11474" y="19323"/>
                    <a:pt x="10991" y="19209"/>
                  </a:cubicBezTo>
                  <a:cubicBezTo>
                    <a:pt x="10965" y="19203"/>
                    <a:pt x="10936" y="19199"/>
                    <a:pt x="10908" y="19199"/>
                  </a:cubicBezTo>
                  <a:cubicBezTo>
                    <a:pt x="10815" y="19199"/>
                    <a:pt x="10722" y="19236"/>
                    <a:pt x="10679" y="19323"/>
                  </a:cubicBezTo>
                  <a:cubicBezTo>
                    <a:pt x="10651" y="19436"/>
                    <a:pt x="10736" y="19493"/>
                    <a:pt x="10821" y="19550"/>
                  </a:cubicBezTo>
                  <a:cubicBezTo>
                    <a:pt x="11105" y="19692"/>
                    <a:pt x="11389" y="19834"/>
                    <a:pt x="11701" y="19891"/>
                  </a:cubicBezTo>
                  <a:cubicBezTo>
                    <a:pt x="13008" y="20232"/>
                    <a:pt x="14342" y="20487"/>
                    <a:pt x="15706" y="20658"/>
                  </a:cubicBezTo>
                  <a:cubicBezTo>
                    <a:pt x="16671" y="20743"/>
                    <a:pt x="17637" y="20942"/>
                    <a:pt x="18574" y="21197"/>
                  </a:cubicBezTo>
                  <a:cubicBezTo>
                    <a:pt x="18943" y="21282"/>
                    <a:pt x="19227" y="21510"/>
                    <a:pt x="19426" y="21822"/>
                  </a:cubicBezTo>
                  <a:cubicBezTo>
                    <a:pt x="19710" y="22305"/>
                    <a:pt x="20022" y="22759"/>
                    <a:pt x="20306" y="23242"/>
                  </a:cubicBezTo>
                  <a:lnTo>
                    <a:pt x="20931" y="24207"/>
                  </a:lnTo>
                  <a:cubicBezTo>
                    <a:pt x="20858" y="24262"/>
                    <a:pt x="20772" y="24294"/>
                    <a:pt x="20683" y="24294"/>
                  </a:cubicBezTo>
                  <a:cubicBezTo>
                    <a:pt x="20634" y="24294"/>
                    <a:pt x="20584" y="24284"/>
                    <a:pt x="20533" y="24264"/>
                  </a:cubicBezTo>
                  <a:cubicBezTo>
                    <a:pt x="19170" y="23952"/>
                    <a:pt x="17779" y="23696"/>
                    <a:pt x="16416" y="23299"/>
                  </a:cubicBezTo>
                  <a:cubicBezTo>
                    <a:pt x="16332" y="23257"/>
                    <a:pt x="16219" y="23231"/>
                    <a:pt x="16108" y="23231"/>
                  </a:cubicBezTo>
                  <a:cubicBezTo>
                    <a:pt x="16068" y="23231"/>
                    <a:pt x="16028" y="23234"/>
                    <a:pt x="15990" y="23242"/>
                  </a:cubicBezTo>
                  <a:cubicBezTo>
                    <a:pt x="15961" y="23270"/>
                    <a:pt x="15904" y="23299"/>
                    <a:pt x="15904" y="23327"/>
                  </a:cubicBezTo>
                  <a:cubicBezTo>
                    <a:pt x="15904" y="23384"/>
                    <a:pt x="15904" y="23441"/>
                    <a:pt x="15961" y="23469"/>
                  </a:cubicBezTo>
                  <a:cubicBezTo>
                    <a:pt x="16132" y="23583"/>
                    <a:pt x="16330" y="23668"/>
                    <a:pt x="16529" y="23753"/>
                  </a:cubicBezTo>
                  <a:cubicBezTo>
                    <a:pt x="17069" y="23952"/>
                    <a:pt x="17637" y="24122"/>
                    <a:pt x="18205" y="24264"/>
                  </a:cubicBezTo>
                  <a:cubicBezTo>
                    <a:pt x="19170" y="24491"/>
                    <a:pt x="20136" y="24662"/>
                    <a:pt x="21130" y="24861"/>
                  </a:cubicBezTo>
                  <a:cubicBezTo>
                    <a:pt x="21357" y="24917"/>
                    <a:pt x="21584" y="25031"/>
                    <a:pt x="21755" y="25230"/>
                  </a:cubicBezTo>
                  <a:cubicBezTo>
                    <a:pt x="21925" y="25429"/>
                    <a:pt x="22152" y="25656"/>
                    <a:pt x="22379" y="25826"/>
                  </a:cubicBezTo>
                  <a:cubicBezTo>
                    <a:pt x="22465" y="25940"/>
                    <a:pt x="22607" y="25997"/>
                    <a:pt x="22777" y="25997"/>
                  </a:cubicBezTo>
                  <a:cubicBezTo>
                    <a:pt x="22919" y="25968"/>
                    <a:pt x="23061" y="25798"/>
                    <a:pt x="22976" y="25684"/>
                  </a:cubicBezTo>
                  <a:cubicBezTo>
                    <a:pt x="22805" y="25400"/>
                    <a:pt x="22635" y="25145"/>
                    <a:pt x="22465" y="24889"/>
                  </a:cubicBezTo>
                  <a:cubicBezTo>
                    <a:pt x="21755" y="23923"/>
                    <a:pt x="21101" y="22929"/>
                    <a:pt x="20533" y="21879"/>
                  </a:cubicBezTo>
                  <a:cubicBezTo>
                    <a:pt x="20420" y="21708"/>
                    <a:pt x="20363" y="21538"/>
                    <a:pt x="20306" y="21339"/>
                  </a:cubicBezTo>
                  <a:cubicBezTo>
                    <a:pt x="20193" y="20658"/>
                    <a:pt x="20107" y="19948"/>
                    <a:pt x="20107" y="19238"/>
                  </a:cubicBezTo>
                  <a:cubicBezTo>
                    <a:pt x="20107" y="18073"/>
                    <a:pt x="20051" y="16909"/>
                    <a:pt x="19880" y="15745"/>
                  </a:cubicBezTo>
                  <a:cubicBezTo>
                    <a:pt x="19767" y="14978"/>
                    <a:pt x="19653" y="14211"/>
                    <a:pt x="19483" y="13444"/>
                  </a:cubicBezTo>
                  <a:cubicBezTo>
                    <a:pt x="19369" y="12933"/>
                    <a:pt x="19170" y="12422"/>
                    <a:pt x="19000" y="11911"/>
                  </a:cubicBezTo>
                  <a:cubicBezTo>
                    <a:pt x="18971" y="11797"/>
                    <a:pt x="18886" y="11684"/>
                    <a:pt x="18773" y="11655"/>
                  </a:cubicBezTo>
                  <a:cubicBezTo>
                    <a:pt x="18752" y="11645"/>
                    <a:pt x="18723" y="11638"/>
                    <a:pt x="18696" y="11638"/>
                  </a:cubicBezTo>
                  <a:cubicBezTo>
                    <a:pt x="18648" y="11638"/>
                    <a:pt x="18602" y="11658"/>
                    <a:pt x="18602" y="11712"/>
                  </a:cubicBezTo>
                  <a:cubicBezTo>
                    <a:pt x="18574" y="11797"/>
                    <a:pt x="18574" y="11882"/>
                    <a:pt x="18602" y="11996"/>
                  </a:cubicBezTo>
                  <a:cubicBezTo>
                    <a:pt x="18858" y="12848"/>
                    <a:pt x="19057" y="13728"/>
                    <a:pt x="19170" y="14637"/>
                  </a:cubicBezTo>
                  <a:cubicBezTo>
                    <a:pt x="19454" y="16284"/>
                    <a:pt x="19625" y="17960"/>
                    <a:pt x="19625" y="19635"/>
                  </a:cubicBezTo>
                  <a:cubicBezTo>
                    <a:pt x="19653" y="19806"/>
                    <a:pt x="19681" y="19976"/>
                    <a:pt x="19511" y="20090"/>
                  </a:cubicBezTo>
                  <a:cubicBezTo>
                    <a:pt x="19454" y="20061"/>
                    <a:pt x="19397" y="20004"/>
                    <a:pt x="19341" y="19948"/>
                  </a:cubicBezTo>
                  <a:cubicBezTo>
                    <a:pt x="18943" y="19351"/>
                    <a:pt x="18574" y="18726"/>
                    <a:pt x="18148" y="18130"/>
                  </a:cubicBezTo>
                  <a:cubicBezTo>
                    <a:pt x="17835" y="17619"/>
                    <a:pt x="17495" y="17108"/>
                    <a:pt x="17154" y="16625"/>
                  </a:cubicBezTo>
                  <a:cubicBezTo>
                    <a:pt x="16785" y="16142"/>
                    <a:pt x="16558" y="15603"/>
                    <a:pt x="16472" y="15006"/>
                  </a:cubicBezTo>
                  <a:cubicBezTo>
                    <a:pt x="16302" y="13984"/>
                    <a:pt x="16103" y="12905"/>
                    <a:pt x="15933" y="11854"/>
                  </a:cubicBezTo>
                  <a:cubicBezTo>
                    <a:pt x="15791" y="10917"/>
                    <a:pt x="15564" y="9980"/>
                    <a:pt x="15280" y="9099"/>
                  </a:cubicBezTo>
                  <a:cubicBezTo>
                    <a:pt x="14683" y="7310"/>
                    <a:pt x="13774" y="5635"/>
                    <a:pt x="12638" y="4158"/>
                  </a:cubicBezTo>
                  <a:cubicBezTo>
                    <a:pt x="12553" y="3987"/>
                    <a:pt x="12411" y="3845"/>
                    <a:pt x="12241" y="3760"/>
                  </a:cubicBezTo>
                  <a:cubicBezTo>
                    <a:pt x="12224" y="3752"/>
                    <a:pt x="12208" y="3748"/>
                    <a:pt x="12192" y="3748"/>
                  </a:cubicBezTo>
                  <a:cubicBezTo>
                    <a:pt x="12153" y="3748"/>
                    <a:pt x="12119" y="3769"/>
                    <a:pt x="12099" y="3789"/>
                  </a:cubicBezTo>
                  <a:cubicBezTo>
                    <a:pt x="12071" y="3817"/>
                    <a:pt x="12042" y="3845"/>
                    <a:pt x="12042" y="3902"/>
                  </a:cubicBezTo>
                  <a:cubicBezTo>
                    <a:pt x="12099" y="4016"/>
                    <a:pt x="12127" y="4129"/>
                    <a:pt x="12184" y="4243"/>
                  </a:cubicBezTo>
                  <a:cubicBezTo>
                    <a:pt x="12582" y="4896"/>
                    <a:pt x="12951" y="5549"/>
                    <a:pt x="13348" y="6174"/>
                  </a:cubicBezTo>
                  <a:cubicBezTo>
                    <a:pt x="14030" y="7367"/>
                    <a:pt x="14570" y="8616"/>
                    <a:pt x="14967" y="9923"/>
                  </a:cubicBezTo>
                  <a:cubicBezTo>
                    <a:pt x="15052" y="10207"/>
                    <a:pt x="15138" y="10519"/>
                    <a:pt x="15194" y="10832"/>
                  </a:cubicBezTo>
                  <a:cubicBezTo>
                    <a:pt x="15422" y="11939"/>
                    <a:pt x="15592" y="13075"/>
                    <a:pt x="15791" y="14211"/>
                  </a:cubicBezTo>
                  <a:cubicBezTo>
                    <a:pt x="15819" y="14325"/>
                    <a:pt x="15904" y="14467"/>
                    <a:pt x="15791" y="14609"/>
                  </a:cubicBezTo>
                  <a:cubicBezTo>
                    <a:pt x="15734" y="14609"/>
                    <a:pt x="15677" y="14609"/>
                    <a:pt x="15649" y="14580"/>
                  </a:cubicBezTo>
                  <a:cubicBezTo>
                    <a:pt x="15507" y="14410"/>
                    <a:pt x="15336" y="14268"/>
                    <a:pt x="15194" y="14097"/>
                  </a:cubicBezTo>
                  <a:cubicBezTo>
                    <a:pt x="14342" y="13103"/>
                    <a:pt x="13434" y="12166"/>
                    <a:pt x="12496" y="11258"/>
                  </a:cubicBezTo>
                  <a:cubicBezTo>
                    <a:pt x="12326" y="11116"/>
                    <a:pt x="12184" y="10945"/>
                    <a:pt x="12071" y="10746"/>
                  </a:cubicBezTo>
                  <a:cubicBezTo>
                    <a:pt x="11843" y="10349"/>
                    <a:pt x="11673" y="9923"/>
                    <a:pt x="11531" y="9468"/>
                  </a:cubicBezTo>
                  <a:cubicBezTo>
                    <a:pt x="11247" y="8474"/>
                    <a:pt x="10991" y="7452"/>
                    <a:pt x="10679" y="6458"/>
                  </a:cubicBezTo>
                  <a:cubicBezTo>
                    <a:pt x="10423" y="5578"/>
                    <a:pt x="10111" y="4754"/>
                    <a:pt x="9685" y="3959"/>
                  </a:cubicBezTo>
                  <a:cubicBezTo>
                    <a:pt x="9060" y="2681"/>
                    <a:pt x="8095" y="1630"/>
                    <a:pt x="7101" y="608"/>
                  </a:cubicBezTo>
                  <a:cubicBezTo>
                    <a:pt x="6930" y="438"/>
                    <a:pt x="6760" y="296"/>
                    <a:pt x="6561" y="154"/>
                  </a:cubicBezTo>
                  <a:cubicBezTo>
                    <a:pt x="6448" y="68"/>
                    <a:pt x="6334" y="40"/>
                    <a:pt x="6220" y="12"/>
                  </a:cubicBezTo>
                  <a:cubicBezTo>
                    <a:pt x="6205" y="4"/>
                    <a:pt x="6188" y="0"/>
                    <a:pt x="617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g3f7001d949e_0_3896"/>
            <p:cNvSpPr/>
            <p:nvPr/>
          </p:nvSpPr>
          <p:spPr>
            <a:xfrm>
              <a:off x="1127700" y="2939050"/>
              <a:ext cx="164650" cy="174225"/>
            </a:xfrm>
            <a:custGeom>
              <a:rect b="b" l="l" r="r" t="t"/>
              <a:pathLst>
                <a:path extrusionOk="0" h="6969" w="6586">
                  <a:moveTo>
                    <a:pt x="6235" y="1"/>
                  </a:moveTo>
                  <a:cubicBezTo>
                    <a:pt x="6221" y="1"/>
                    <a:pt x="6206" y="2"/>
                    <a:pt x="6192" y="3"/>
                  </a:cubicBezTo>
                  <a:cubicBezTo>
                    <a:pt x="5908" y="32"/>
                    <a:pt x="5624" y="145"/>
                    <a:pt x="5425" y="344"/>
                  </a:cubicBezTo>
                  <a:cubicBezTo>
                    <a:pt x="4999" y="657"/>
                    <a:pt x="4601" y="969"/>
                    <a:pt x="4232" y="1310"/>
                  </a:cubicBezTo>
                  <a:cubicBezTo>
                    <a:pt x="3579" y="1878"/>
                    <a:pt x="2926" y="2474"/>
                    <a:pt x="2301" y="3099"/>
                  </a:cubicBezTo>
                  <a:cubicBezTo>
                    <a:pt x="1392" y="3951"/>
                    <a:pt x="682" y="4973"/>
                    <a:pt x="200" y="6109"/>
                  </a:cubicBezTo>
                  <a:cubicBezTo>
                    <a:pt x="114" y="6251"/>
                    <a:pt x="86" y="6393"/>
                    <a:pt x="29" y="6535"/>
                  </a:cubicBezTo>
                  <a:cubicBezTo>
                    <a:pt x="1" y="6677"/>
                    <a:pt x="58" y="6848"/>
                    <a:pt x="200" y="6904"/>
                  </a:cubicBezTo>
                  <a:cubicBezTo>
                    <a:pt x="256" y="6947"/>
                    <a:pt x="327" y="6968"/>
                    <a:pt x="398" y="6968"/>
                  </a:cubicBezTo>
                  <a:cubicBezTo>
                    <a:pt x="469" y="6968"/>
                    <a:pt x="540" y="6947"/>
                    <a:pt x="597" y="6904"/>
                  </a:cubicBezTo>
                  <a:cubicBezTo>
                    <a:pt x="739" y="6791"/>
                    <a:pt x="853" y="6677"/>
                    <a:pt x="938" y="6535"/>
                  </a:cubicBezTo>
                  <a:cubicBezTo>
                    <a:pt x="1194" y="6138"/>
                    <a:pt x="1421" y="5740"/>
                    <a:pt x="1676" y="5371"/>
                  </a:cubicBezTo>
                  <a:cubicBezTo>
                    <a:pt x="2273" y="4490"/>
                    <a:pt x="3011" y="3695"/>
                    <a:pt x="3835" y="3014"/>
                  </a:cubicBezTo>
                  <a:cubicBezTo>
                    <a:pt x="4459" y="2446"/>
                    <a:pt x="5113" y="1878"/>
                    <a:pt x="5766" y="1338"/>
                  </a:cubicBezTo>
                  <a:cubicBezTo>
                    <a:pt x="5965" y="1168"/>
                    <a:pt x="6163" y="969"/>
                    <a:pt x="6334" y="770"/>
                  </a:cubicBezTo>
                  <a:cubicBezTo>
                    <a:pt x="6419" y="657"/>
                    <a:pt x="6476" y="515"/>
                    <a:pt x="6533" y="373"/>
                  </a:cubicBezTo>
                  <a:cubicBezTo>
                    <a:pt x="6586" y="187"/>
                    <a:pt x="6440" y="1"/>
                    <a:pt x="623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g3f7001d949e_0_3896"/>
            <p:cNvSpPr/>
            <p:nvPr/>
          </p:nvSpPr>
          <p:spPr>
            <a:xfrm>
              <a:off x="957325" y="2004800"/>
              <a:ext cx="164725" cy="174850"/>
            </a:xfrm>
            <a:custGeom>
              <a:rect b="b" l="l" r="r" t="t"/>
              <a:pathLst>
                <a:path extrusionOk="0" h="6994" w="6589">
                  <a:moveTo>
                    <a:pt x="398" y="0"/>
                  </a:moveTo>
                  <a:cubicBezTo>
                    <a:pt x="171" y="0"/>
                    <a:pt x="0" y="199"/>
                    <a:pt x="57" y="398"/>
                  </a:cubicBezTo>
                  <a:cubicBezTo>
                    <a:pt x="85" y="540"/>
                    <a:pt x="171" y="682"/>
                    <a:pt x="256" y="796"/>
                  </a:cubicBezTo>
                  <a:cubicBezTo>
                    <a:pt x="426" y="994"/>
                    <a:pt x="625" y="1165"/>
                    <a:pt x="824" y="1335"/>
                  </a:cubicBezTo>
                  <a:cubicBezTo>
                    <a:pt x="1448" y="1903"/>
                    <a:pt x="2102" y="2443"/>
                    <a:pt x="2755" y="3011"/>
                  </a:cubicBezTo>
                  <a:cubicBezTo>
                    <a:pt x="3578" y="3692"/>
                    <a:pt x="4288" y="4487"/>
                    <a:pt x="4913" y="5368"/>
                  </a:cubicBezTo>
                  <a:cubicBezTo>
                    <a:pt x="5140" y="5765"/>
                    <a:pt x="5396" y="6163"/>
                    <a:pt x="5652" y="6561"/>
                  </a:cubicBezTo>
                  <a:cubicBezTo>
                    <a:pt x="5737" y="6703"/>
                    <a:pt x="5850" y="6816"/>
                    <a:pt x="5964" y="6930"/>
                  </a:cubicBezTo>
                  <a:cubicBezTo>
                    <a:pt x="6035" y="6972"/>
                    <a:pt x="6113" y="6994"/>
                    <a:pt x="6188" y="6994"/>
                  </a:cubicBezTo>
                  <a:cubicBezTo>
                    <a:pt x="6262" y="6994"/>
                    <a:pt x="6333" y="6972"/>
                    <a:pt x="6390" y="6930"/>
                  </a:cubicBezTo>
                  <a:cubicBezTo>
                    <a:pt x="6532" y="6845"/>
                    <a:pt x="6589" y="6703"/>
                    <a:pt x="6532" y="6561"/>
                  </a:cubicBezTo>
                  <a:cubicBezTo>
                    <a:pt x="6503" y="6419"/>
                    <a:pt x="6447" y="6277"/>
                    <a:pt x="6390" y="6135"/>
                  </a:cubicBezTo>
                  <a:cubicBezTo>
                    <a:pt x="5907" y="4999"/>
                    <a:pt x="5169" y="3976"/>
                    <a:pt x="4288" y="3096"/>
                  </a:cubicBezTo>
                  <a:cubicBezTo>
                    <a:pt x="3664" y="2500"/>
                    <a:pt x="3010" y="1903"/>
                    <a:pt x="2357" y="1335"/>
                  </a:cubicBezTo>
                  <a:cubicBezTo>
                    <a:pt x="1988" y="994"/>
                    <a:pt x="1562" y="682"/>
                    <a:pt x="1164" y="370"/>
                  </a:cubicBezTo>
                  <a:cubicBezTo>
                    <a:pt x="966" y="171"/>
                    <a:pt x="682" y="57"/>
                    <a:pt x="39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g3f7001d949e_0_3896"/>
            <p:cNvSpPr/>
            <p:nvPr/>
          </p:nvSpPr>
          <p:spPr>
            <a:xfrm>
              <a:off x="1138350" y="1497775"/>
              <a:ext cx="78125" cy="223050"/>
            </a:xfrm>
            <a:custGeom>
              <a:rect b="b" l="l" r="r" t="t"/>
              <a:pathLst>
                <a:path extrusionOk="0" h="8922" w="3125">
                  <a:moveTo>
                    <a:pt x="342" y="0"/>
                  </a:moveTo>
                  <a:cubicBezTo>
                    <a:pt x="206" y="0"/>
                    <a:pt x="71" y="85"/>
                    <a:pt x="29" y="232"/>
                  </a:cubicBezTo>
                  <a:cubicBezTo>
                    <a:pt x="1" y="374"/>
                    <a:pt x="1" y="516"/>
                    <a:pt x="29" y="658"/>
                  </a:cubicBezTo>
                  <a:cubicBezTo>
                    <a:pt x="86" y="913"/>
                    <a:pt x="171" y="1169"/>
                    <a:pt x="285" y="1425"/>
                  </a:cubicBezTo>
                  <a:cubicBezTo>
                    <a:pt x="597" y="2220"/>
                    <a:pt x="938" y="2987"/>
                    <a:pt x="1222" y="3782"/>
                  </a:cubicBezTo>
                  <a:cubicBezTo>
                    <a:pt x="1648" y="4776"/>
                    <a:pt x="1932" y="5798"/>
                    <a:pt x="2074" y="6877"/>
                  </a:cubicBezTo>
                  <a:cubicBezTo>
                    <a:pt x="2131" y="7332"/>
                    <a:pt x="2159" y="7786"/>
                    <a:pt x="2216" y="8240"/>
                  </a:cubicBezTo>
                  <a:cubicBezTo>
                    <a:pt x="2216" y="8411"/>
                    <a:pt x="2273" y="8581"/>
                    <a:pt x="2330" y="8723"/>
                  </a:cubicBezTo>
                  <a:cubicBezTo>
                    <a:pt x="2386" y="8865"/>
                    <a:pt x="2528" y="8922"/>
                    <a:pt x="2699" y="8922"/>
                  </a:cubicBezTo>
                  <a:cubicBezTo>
                    <a:pt x="2841" y="8922"/>
                    <a:pt x="2954" y="8808"/>
                    <a:pt x="2983" y="8666"/>
                  </a:cubicBezTo>
                  <a:cubicBezTo>
                    <a:pt x="3011" y="8524"/>
                    <a:pt x="3040" y="8382"/>
                    <a:pt x="3040" y="8240"/>
                  </a:cubicBezTo>
                  <a:cubicBezTo>
                    <a:pt x="3125" y="6991"/>
                    <a:pt x="2954" y="5770"/>
                    <a:pt x="2557" y="4577"/>
                  </a:cubicBezTo>
                  <a:cubicBezTo>
                    <a:pt x="2273" y="3753"/>
                    <a:pt x="1960" y="2958"/>
                    <a:pt x="1648" y="2135"/>
                  </a:cubicBezTo>
                  <a:cubicBezTo>
                    <a:pt x="1449" y="1652"/>
                    <a:pt x="1250" y="1169"/>
                    <a:pt x="1023" y="715"/>
                  </a:cubicBezTo>
                  <a:cubicBezTo>
                    <a:pt x="910" y="431"/>
                    <a:pt x="739" y="203"/>
                    <a:pt x="484" y="33"/>
                  </a:cubicBezTo>
                  <a:cubicBezTo>
                    <a:pt x="439" y="11"/>
                    <a:pt x="391" y="0"/>
                    <a:pt x="34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g3f7001d949e_0_3896"/>
            <p:cNvSpPr/>
            <p:nvPr/>
          </p:nvSpPr>
          <p:spPr>
            <a:xfrm>
              <a:off x="1208650" y="2357525"/>
              <a:ext cx="762525" cy="678650"/>
            </a:xfrm>
            <a:custGeom>
              <a:rect b="b" l="l" r="r" t="t"/>
              <a:pathLst>
                <a:path extrusionOk="0" h="27146" w="30501">
                  <a:moveTo>
                    <a:pt x="21383" y="0"/>
                  </a:moveTo>
                  <a:cubicBezTo>
                    <a:pt x="20966" y="0"/>
                    <a:pt x="20549" y="40"/>
                    <a:pt x="20135" y="119"/>
                  </a:cubicBezTo>
                  <a:cubicBezTo>
                    <a:pt x="18914" y="375"/>
                    <a:pt x="17778" y="829"/>
                    <a:pt x="16727" y="1511"/>
                  </a:cubicBezTo>
                  <a:cubicBezTo>
                    <a:pt x="15478" y="2249"/>
                    <a:pt x="14342" y="3130"/>
                    <a:pt x="13263" y="4095"/>
                  </a:cubicBezTo>
                  <a:cubicBezTo>
                    <a:pt x="12524" y="4777"/>
                    <a:pt x="11786" y="5458"/>
                    <a:pt x="11076" y="6140"/>
                  </a:cubicBezTo>
                  <a:cubicBezTo>
                    <a:pt x="10366" y="6736"/>
                    <a:pt x="9599" y="7276"/>
                    <a:pt x="8776" y="7673"/>
                  </a:cubicBezTo>
                  <a:cubicBezTo>
                    <a:pt x="7782" y="8213"/>
                    <a:pt x="6873" y="8866"/>
                    <a:pt x="6106" y="9690"/>
                  </a:cubicBezTo>
                  <a:cubicBezTo>
                    <a:pt x="5283" y="10570"/>
                    <a:pt x="4629" y="11621"/>
                    <a:pt x="4232" y="12785"/>
                  </a:cubicBezTo>
                  <a:cubicBezTo>
                    <a:pt x="3948" y="13637"/>
                    <a:pt x="3692" y="14546"/>
                    <a:pt x="3408" y="15426"/>
                  </a:cubicBezTo>
                  <a:cubicBezTo>
                    <a:pt x="3266" y="15852"/>
                    <a:pt x="3124" y="16278"/>
                    <a:pt x="2982" y="16704"/>
                  </a:cubicBezTo>
                  <a:cubicBezTo>
                    <a:pt x="2613" y="17954"/>
                    <a:pt x="2102" y="19175"/>
                    <a:pt x="1449" y="20311"/>
                  </a:cubicBezTo>
                  <a:cubicBezTo>
                    <a:pt x="1136" y="20936"/>
                    <a:pt x="852" y="21560"/>
                    <a:pt x="568" y="22185"/>
                  </a:cubicBezTo>
                  <a:cubicBezTo>
                    <a:pt x="228" y="22895"/>
                    <a:pt x="57" y="23662"/>
                    <a:pt x="29" y="24457"/>
                  </a:cubicBezTo>
                  <a:cubicBezTo>
                    <a:pt x="0" y="24855"/>
                    <a:pt x="86" y="25252"/>
                    <a:pt x="228" y="25650"/>
                  </a:cubicBezTo>
                  <a:cubicBezTo>
                    <a:pt x="341" y="26019"/>
                    <a:pt x="597" y="26331"/>
                    <a:pt x="937" y="26502"/>
                  </a:cubicBezTo>
                  <a:cubicBezTo>
                    <a:pt x="1614" y="26937"/>
                    <a:pt x="2414" y="27146"/>
                    <a:pt x="3233" y="27146"/>
                  </a:cubicBezTo>
                  <a:cubicBezTo>
                    <a:pt x="3376" y="27146"/>
                    <a:pt x="3520" y="27139"/>
                    <a:pt x="3664" y="27127"/>
                  </a:cubicBezTo>
                  <a:cubicBezTo>
                    <a:pt x="5311" y="26871"/>
                    <a:pt x="6930" y="26331"/>
                    <a:pt x="8435" y="25536"/>
                  </a:cubicBezTo>
                  <a:cubicBezTo>
                    <a:pt x="9400" y="25054"/>
                    <a:pt x="10366" y="24514"/>
                    <a:pt x="11332" y="24003"/>
                  </a:cubicBezTo>
                  <a:cubicBezTo>
                    <a:pt x="11587" y="23889"/>
                    <a:pt x="11843" y="23747"/>
                    <a:pt x="12098" y="23634"/>
                  </a:cubicBezTo>
                  <a:cubicBezTo>
                    <a:pt x="13092" y="23122"/>
                    <a:pt x="14200" y="22867"/>
                    <a:pt x="15336" y="22867"/>
                  </a:cubicBezTo>
                  <a:cubicBezTo>
                    <a:pt x="15493" y="22863"/>
                    <a:pt x="15651" y="22861"/>
                    <a:pt x="15809" y="22861"/>
                  </a:cubicBezTo>
                  <a:cubicBezTo>
                    <a:pt x="16873" y="22861"/>
                    <a:pt x="17939" y="22942"/>
                    <a:pt x="19028" y="23066"/>
                  </a:cubicBezTo>
                  <a:cubicBezTo>
                    <a:pt x="19567" y="23122"/>
                    <a:pt x="20107" y="23236"/>
                    <a:pt x="20646" y="23293"/>
                  </a:cubicBezTo>
                  <a:cubicBezTo>
                    <a:pt x="21094" y="23358"/>
                    <a:pt x="21549" y="23390"/>
                    <a:pt x="22007" y="23390"/>
                  </a:cubicBezTo>
                  <a:cubicBezTo>
                    <a:pt x="22741" y="23390"/>
                    <a:pt x="23479" y="23308"/>
                    <a:pt x="24196" y="23151"/>
                  </a:cubicBezTo>
                  <a:cubicBezTo>
                    <a:pt x="24480" y="23066"/>
                    <a:pt x="24764" y="22980"/>
                    <a:pt x="25048" y="22838"/>
                  </a:cubicBezTo>
                  <a:cubicBezTo>
                    <a:pt x="26440" y="22214"/>
                    <a:pt x="27632" y="21191"/>
                    <a:pt x="28484" y="19913"/>
                  </a:cubicBezTo>
                  <a:cubicBezTo>
                    <a:pt x="29052" y="18948"/>
                    <a:pt x="29478" y="17925"/>
                    <a:pt x="29762" y="16846"/>
                  </a:cubicBezTo>
                  <a:cubicBezTo>
                    <a:pt x="30359" y="14518"/>
                    <a:pt x="30501" y="12075"/>
                    <a:pt x="30188" y="9690"/>
                  </a:cubicBezTo>
                  <a:cubicBezTo>
                    <a:pt x="30046" y="8554"/>
                    <a:pt x="29734" y="7418"/>
                    <a:pt x="29251" y="6367"/>
                  </a:cubicBezTo>
                  <a:cubicBezTo>
                    <a:pt x="28712" y="5117"/>
                    <a:pt x="28002" y="3953"/>
                    <a:pt x="27150" y="2902"/>
                  </a:cubicBezTo>
                  <a:cubicBezTo>
                    <a:pt x="26411" y="2022"/>
                    <a:pt x="25503" y="1312"/>
                    <a:pt x="24480" y="772"/>
                  </a:cubicBezTo>
                  <a:cubicBezTo>
                    <a:pt x="23519" y="261"/>
                    <a:pt x="22455" y="0"/>
                    <a:pt x="2138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g3f7001d949e_0_3896"/>
            <p:cNvSpPr/>
            <p:nvPr/>
          </p:nvSpPr>
          <p:spPr>
            <a:xfrm>
              <a:off x="1238475" y="2430775"/>
              <a:ext cx="617700" cy="548150"/>
            </a:xfrm>
            <a:custGeom>
              <a:rect b="b" l="l" r="r" t="t"/>
              <a:pathLst>
                <a:path extrusionOk="0" h="21926" w="24708">
                  <a:moveTo>
                    <a:pt x="20817" y="1"/>
                  </a:moveTo>
                  <a:cubicBezTo>
                    <a:pt x="20703" y="1"/>
                    <a:pt x="20589" y="29"/>
                    <a:pt x="20476" y="86"/>
                  </a:cubicBezTo>
                  <a:cubicBezTo>
                    <a:pt x="20249" y="171"/>
                    <a:pt x="20050" y="313"/>
                    <a:pt x="19851" y="427"/>
                  </a:cubicBezTo>
                  <a:cubicBezTo>
                    <a:pt x="18715" y="1222"/>
                    <a:pt x="17607" y="2045"/>
                    <a:pt x="16755" y="3153"/>
                  </a:cubicBezTo>
                  <a:cubicBezTo>
                    <a:pt x="16216" y="3863"/>
                    <a:pt x="15761" y="4601"/>
                    <a:pt x="15336" y="5368"/>
                  </a:cubicBezTo>
                  <a:cubicBezTo>
                    <a:pt x="14881" y="6305"/>
                    <a:pt x="14455" y="7214"/>
                    <a:pt x="13972" y="8123"/>
                  </a:cubicBezTo>
                  <a:cubicBezTo>
                    <a:pt x="13774" y="8520"/>
                    <a:pt x="13518" y="8890"/>
                    <a:pt x="13234" y="9230"/>
                  </a:cubicBezTo>
                  <a:cubicBezTo>
                    <a:pt x="13092" y="9401"/>
                    <a:pt x="12922" y="9543"/>
                    <a:pt x="12751" y="9656"/>
                  </a:cubicBezTo>
                  <a:cubicBezTo>
                    <a:pt x="11672" y="10338"/>
                    <a:pt x="10621" y="11105"/>
                    <a:pt x="9627" y="11900"/>
                  </a:cubicBezTo>
                  <a:cubicBezTo>
                    <a:pt x="9457" y="12042"/>
                    <a:pt x="9287" y="12155"/>
                    <a:pt x="9116" y="12269"/>
                  </a:cubicBezTo>
                  <a:lnTo>
                    <a:pt x="8974" y="12269"/>
                  </a:lnTo>
                  <a:cubicBezTo>
                    <a:pt x="8889" y="12127"/>
                    <a:pt x="9003" y="11985"/>
                    <a:pt x="9031" y="11872"/>
                  </a:cubicBezTo>
                  <a:cubicBezTo>
                    <a:pt x="9429" y="10821"/>
                    <a:pt x="9798" y="9770"/>
                    <a:pt x="10195" y="8719"/>
                  </a:cubicBezTo>
                  <a:cubicBezTo>
                    <a:pt x="10309" y="8435"/>
                    <a:pt x="10451" y="8180"/>
                    <a:pt x="10621" y="7896"/>
                  </a:cubicBezTo>
                  <a:cubicBezTo>
                    <a:pt x="11218" y="6731"/>
                    <a:pt x="11956" y="5624"/>
                    <a:pt x="12836" y="4601"/>
                  </a:cubicBezTo>
                  <a:cubicBezTo>
                    <a:pt x="13348" y="4062"/>
                    <a:pt x="13802" y="3494"/>
                    <a:pt x="14285" y="2954"/>
                  </a:cubicBezTo>
                  <a:cubicBezTo>
                    <a:pt x="14370" y="2869"/>
                    <a:pt x="14427" y="2755"/>
                    <a:pt x="14484" y="2642"/>
                  </a:cubicBezTo>
                  <a:cubicBezTo>
                    <a:pt x="14484" y="2613"/>
                    <a:pt x="14484" y="2557"/>
                    <a:pt x="14455" y="2528"/>
                  </a:cubicBezTo>
                  <a:cubicBezTo>
                    <a:pt x="14427" y="2500"/>
                    <a:pt x="14370" y="2471"/>
                    <a:pt x="14342" y="2471"/>
                  </a:cubicBezTo>
                  <a:cubicBezTo>
                    <a:pt x="14143" y="2528"/>
                    <a:pt x="14001" y="2642"/>
                    <a:pt x="13859" y="2784"/>
                  </a:cubicBezTo>
                  <a:cubicBezTo>
                    <a:pt x="12496" y="4005"/>
                    <a:pt x="11360" y="5453"/>
                    <a:pt x="10451" y="7044"/>
                  </a:cubicBezTo>
                  <a:cubicBezTo>
                    <a:pt x="10025" y="7867"/>
                    <a:pt x="9627" y="8691"/>
                    <a:pt x="9315" y="9571"/>
                  </a:cubicBezTo>
                  <a:cubicBezTo>
                    <a:pt x="8974" y="10565"/>
                    <a:pt x="8605" y="11531"/>
                    <a:pt x="8264" y="12525"/>
                  </a:cubicBezTo>
                  <a:cubicBezTo>
                    <a:pt x="8065" y="13064"/>
                    <a:pt x="7753" y="13547"/>
                    <a:pt x="7327" y="13945"/>
                  </a:cubicBezTo>
                  <a:cubicBezTo>
                    <a:pt x="6873" y="14342"/>
                    <a:pt x="6475" y="14768"/>
                    <a:pt x="6077" y="15194"/>
                  </a:cubicBezTo>
                  <a:cubicBezTo>
                    <a:pt x="5566" y="15705"/>
                    <a:pt x="5083" y="16217"/>
                    <a:pt x="4601" y="16728"/>
                  </a:cubicBezTo>
                  <a:cubicBezTo>
                    <a:pt x="4544" y="16785"/>
                    <a:pt x="4487" y="16813"/>
                    <a:pt x="4430" y="16841"/>
                  </a:cubicBezTo>
                  <a:cubicBezTo>
                    <a:pt x="4260" y="16699"/>
                    <a:pt x="4345" y="16529"/>
                    <a:pt x="4374" y="16387"/>
                  </a:cubicBezTo>
                  <a:cubicBezTo>
                    <a:pt x="4686" y="14768"/>
                    <a:pt x="5140" y="13206"/>
                    <a:pt x="5737" y="11673"/>
                  </a:cubicBezTo>
                  <a:cubicBezTo>
                    <a:pt x="5992" y="10821"/>
                    <a:pt x="6333" y="10026"/>
                    <a:pt x="6759" y="9230"/>
                  </a:cubicBezTo>
                  <a:cubicBezTo>
                    <a:pt x="6787" y="9145"/>
                    <a:pt x="6816" y="9060"/>
                    <a:pt x="6816" y="8975"/>
                  </a:cubicBezTo>
                  <a:cubicBezTo>
                    <a:pt x="6816" y="8890"/>
                    <a:pt x="6731" y="8861"/>
                    <a:pt x="6645" y="8861"/>
                  </a:cubicBezTo>
                  <a:cubicBezTo>
                    <a:pt x="6532" y="8890"/>
                    <a:pt x="6447" y="8975"/>
                    <a:pt x="6390" y="9088"/>
                  </a:cubicBezTo>
                  <a:cubicBezTo>
                    <a:pt x="6134" y="9543"/>
                    <a:pt x="5879" y="9997"/>
                    <a:pt x="5651" y="10480"/>
                  </a:cubicBezTo>
                  <a:cubicBezTo>
                    <a:pt x="5367" y="11190"/>
                    <a:pt x="5112" y="11900"/>
                    <a:pt x="4856" y="12610"/>
                  </a:cubicBezTo>
                  <a:cubicBezTo>
                    <a:pt x="4487" y="13689"/>
                    <a:pt x="4203" y="14797"/>
                    <a:pt x="4004" y="15933"/>
                  </a:cubicBezTo>
                  <a:cubicBezTo>
                    <a:pt x="3862" y="16586"/>
                    <a:pt x="3664" y="17267"/>
                    <a:pt x="3408" y="17892"/>
                  </a:cubicBezTo>
                  <a:cubicBezTo>
                    <a:pt x="3351" y="18062"/>
                    <a:pt x="3266" y="18233"/>
                    <a:pt x="3124" y="18375"/>
                  </a:cubicBezTo>
                  <a:cubicBezTo>
                    <a:pt x="2386" y="19255"/>
                    <a:pt x="1562" y="20107"/>
                    <a:pt x="738" y="20902"/>
                  </a:cubicBezTo>
                  <a:cubicBezTo>
                    <a:pt x="511" y="21130"/>
                    <a:pt x="284" y="21357"/>
                    <a:pt x="85" y="21584"/>
                  </a:cubicBezTo>
                  <a:cubicBezTo>
                    <a:pt x="0" y="21669"/>
                    <a:pt x="85" y="21868"/>
                    <a:pt x="227" y="21896"/>
                  </a:cubicBezTo>
                  <a:cubicBezTo>
                    <a:pt x="278" y="21916"/>
                    <a:pt x="328" y="21926"/>
                    <a:pt x="378" y="21926"/>
                  </a:cubicBezTo>
                  <a:cubicBezTo>
                    <a:pt x="470" y="21926"/>
                    <a:pt x="562" y="21895"/>
                    <a:pt x="653" y="21840"/>
                  </a:cubicBezTo>
                  <a:cubicBezTo>
                    <a:pt x="880" y="21698"/>
                    <a:pt x="1136" y="21527"/>
                    <a:pt x="1363" y="21357"/>
                  </a:cubicBezTo>
                  <a:cubicBezTo>
                    <a:pt x="1512" y="21233"/>
                    <a:pt x="1703" y="21153"/>
                    <a:pt x="1919" y="21153"/>
                  </a:cubicBezTo>
                  <a:cubicBezTo>
                    <a:pt x="1951" y="21153"/>
                    <a:pt x="1983" y="21154"/>
                    <a:pt x="2016" y="21158"/>
                  </a:cubicBezTo>
                  <a:cubicBezTo>
                    <a:pt x="2982" y="21158"/>
                    <a:pt x="3948" y="21158"/>
                    <a:pt x="4913" y="21101"/>
                  </a:cubicBezTo>
                  <a:cubicBezTo>
                    <a:pt x="5481" y="21073"/>
                    <a:pt x="6049" y="20988"/>
                    <a:pt x="6617" y="20902"/>
                  </a:cubicBezTo>
                  <a:cubicBezTo>
                    <a:pt x="6844" y="20874"/>
                    <a:pt x="7043" y="20789"/>
                    <a:pt x="7242" y="20732"/>
                  </a:cubicBezTo>
                  <a:cubicBezTo>
                    <a:pt x="7270" y="20704"/>
                    <a:pt x="7299" y="20647"/>
                    <a:pt x="7299" y="20618"/>
                  </a:cubicBezTo>
                  <a:cubicBezTo>
                    <a:pt x="7299" y="20562"/>
                    <a:pt x="7270" y="20533"/>
                    <a:pt x="7213" y="20505"/>
                  </a:cubicBezTo>
                  <a:cubicBezTo>
                    <a:pt x="7147" y="20471"/>
                    <a:pt x="7071" y="20458"/>
                    <a:pt x="6990" y="20458"/>
                  </a:cubicBezTo>
                  <a:cubicBezTo>
                    <a:pt x="6933" y="20458"/>
                    <a:pt x="6875" y="20465"/>
                    <a:pt x="6816" y="20476"/>
                  </a:cubicBezTo>
                  <a:cubicBezTo>
                    <a:pt x="5424" y="20618"/>
                    <a:pt x="4061" y="20618"/>
                    <a:pt x="2698" y="20647"/>
                  </a:cubicBezTo>
                  <a:cubicBezTo>
                    <a:pt x="2664" y="20653"/>
                    <a:pt x="2631" y="20657"/>
                    <a:pt x="2598" y="20657"/>
                  </a:cubicBezTo>
                  <a:cubicBezTo>
                    <a:pt x="2492" y="20657"/>
                    <a:pt x="2394" y="20620"/>
                    <a:pt x="2329" y="20533"/>
                  </a:cubicBezTo>
                  <a:lnTo>
                    <a:pt x="3096" y="19710"/>
                  </a:lnTo>
                  <a:cubicBezTo>
                    <a:pt x="3436" y="19312"/>
                    <a:pt x="3834" y="18914"/>
                    <a:pt x="4203" y="18517"/>
                  </a:cubicBezTo>
                  <a:cubicBezTo>
                    <a:pt x="4430" y="18233"/>
                    <a:pt x="4771" y="18091"/>
                    <a:pt x="5140" y="18091"/>
                  </a:cubicBezTo>
                  <a:cubicBezTo>
                    <a:pt x="5609" y="18048"/>
                    <a:pt x="6085" y="18027"/>
                    <a:pt x="6560" y="18027"/>
                  </a:cubicBezTo>
                  <a:cubicBezTo>
                    <a:pt x="7036" y="18027"/>
                    <a:pt x="7512" y="18048"/>
                    <a:pt x="7980" y="18091"/>
                  </a:cubicBezTo>
                  <a:cubicBezTo>
                    <a:pt x="8648" y="18133"/>
                    <a:pt x="9308" y="18155"/>
                    <a:pt x="9968" y="18155"/>
                  </a:cubicBezTo>
                  <a:cubicBezTo>
                    <a:pt x="10628" y="18155"/>
                    <a:pt x="11289" y="18133"/>
                    <a:pt x="11956" y="18091"/>
                  </a:cubicBezTo>
                  <a:cubicBezTo>
                    <a:pt x="12268" y="18062"/>
                    <a:pt x="12581" y="18006"/>
                    <a:pt x="12865" y="17892"/>
                  </a:cubicBezTo>
                  <a:cubicBezTo>
                    <a:pt x="12950" y="17864"/>
                    <a:pt x="13064" y="17807"/>
                    <a:pt x="13035" y="17693"/>
                  </a:cubicBezTo>
                  <a:cubicBezTo>
                    <a:pt x="13035" y="17580"/>
                    <a:pt x="12893" y="17551"/>
                    <a:pt x="12751" y="17551"/>
                  </a:cubicBezTo>
                  <a:cubicBezTo>
                    <a:pt x="12297" y="17580"/>
                    <a:pt x="11814" y="17608"/>
                    <a:pt x="11331" y="17636"/>
                  </a:cubicBezTo>
                  <a:cubicBezTo>
                    <a:pt x="10998" y="17644"/>
                    <a:pt x="10662" y="17647"/>
                    <a:pt x="10326" y="17647"/>
                  </a:cubicBezTo>
                  <a:cubicBezTo>
                    <a:pt x="9317" y="17647"/>
                    <a:pt x="8300" y="17615"/>
                    <a:pt x="7299" y="17551"/>
                  </a:cubicBezTo>
                  <a:cubicBezTo>
                    <a:pt x="7029" y="17523"/>
                    <a:pt x="6752" y="17509"/>
                    <a:pt x="6475" y="17509"/>
                  </a:cubicBezTo>
                  <a:cubicBezTo>
                    <a:pt x="6198" y="17509"/>
                    <a:pt x="5921" y="17523"/>
                    <a:pt x="5651" y="17551"/>
                  </a:cubicBezTo>
                  <a:lnTo>
                    <a:pt x="5453" y="17551"/>
                  </a:lnTo>
                  <a:cubicBezTo>
                    <a:pt x="5367" y="17551"/>
                    <a:pt x="5282" y="17438"/>
                    <a:pt x="5339" y="17352"/>
                  </a:cubicBezTo>
                  <a:cubicBezTo>
                    <a:pt x="5396" y="17239"/>
                    <a:pt x="5453" y="17154"/>
                    <a:pt x="5538" y="17069"/>
                  </a:cubicBezTo>
                  <a:cubicBezTo>
                    <a:pt x="6447" y="16075"/>
                    <a:pt x="7355" y="15109"/>
                    <a:pt x="8236" y="14143"/>
                  </a:cubicBezTo>
                  <a:cubicBezTo>
                    <a:pt x="8490" y="13843"/>
                    <a:pt x="8837" y="13693"/>
                    <a:pt x="9202" y="13693"/>
                  </a:cubicBezTo>
                  <a:cubicBezTo>
                    <a:pt x="9287" y="13693"/>
                    <a:pt x="9372" y="13701"/>
                    <a:pt x="9457" y="13717"/>
                  </a:cubicBezTo>
                  <a:cubicBezTo>
                    <a:pt x="10224" y="13774"/>
                    <a:pt x="11019" y="13916"/>
                    <a:pt x="11757" y="14143"/>
                  </a:cubicBezTo>
                  <a:cubicBezTo>
                    <a:pt x="12808" y="14484"/>
                    <a:pt x="13802" y="14939"/>
                    <a:pt x="14796" y="15365"/>
                  </a:cubicBezTo>
                  <a:cubicBezTo>
                    <a:pt x="15818" y="15847"/>
                    <a:pt x="16926" y="16160"/>
                    <a:pt x="18062" y="16330"/>
                  </a:cubicBezTo>
                  <a:cubicBezTo>
                    <a:pt x="18280" y="16340"/>
                    <a:pt x="18500" y="16343"/>
                    <a:pt x="18722" y="16343"/>
                  </a:cubicBezTo>
                  <a:cubicBezTo>
                    <a:pt x="19166" y="16343"/>
                    <a:pt x="19614" y="16330"/>
                    <a:pt x="20050" y="16330"/>
                  </a:cubicBezTo>
                  <a:cubicBezTo>
                    <a:pt x="20192" y="16330"/>
                    <a:pt x="20334" y="16273"/>
                    <a:pt x="20447" y="16188"/>
                  </a:cubicBezTo>
                  <a:cubicBezTo>
                    <a:pt x="20476" y="16188"/>
                    <a:pt x="20476" y="16160"/>
                    <a:pt x="20504" y="16131"/>
                  </a:cubicBezTo>
                  <a:cubicBezTo>
                    <a:pt x="20533" y="16103"/>
                    <a:pt x="20504" y="16046"/>
                    <a:pt x="20447" y="16018"/>
                  </a:cubicBezTo>
                  <a:cubicBezTo>
                    <a:pt x="20249" y="15933"/>
                    <a:pt x="20050" y="15904"/>
                    <a:pt x="19823" y="15904"/>
                  </a:cubicBezTo>
                  <a:lnTo>
                    <a:pt x="18545" y="15876"/>
                  </a:lnTo>
                  <a:cubicBezTo>
                    <a:pt x="17778" y="15791"/>
                    <a:pt x="17011" y="15620"/>
                    <a:pt x="16273" y="15336"/>
                  </a:cubicBezTo>
                  <a:cubicBezTo>
                    <a:pt x="15279" y="14995"/>
                    <a:pt x="14342" y="14569"/>
                    <a:pt x="13376" y="14143"/>
                  </a:cubicBezTo>
                  <a:cubicBezTo>
                    <a:pt x="12297" y="13632"/>
                    <a:pt x="11132" y="13320"/>
                    <a:pt x="9968" y="13206"/>
                  </a:cubicBezTo>
                  <a:cubicBezTo>
                    <a:pt x="9826" y="13206"/>
                    <a:pt x="9713" y="13178"/>
                    <a:pt x="9599" y="13149"/>
                  </a:cubicBezTo>
                  <a:cubicBezTo>
                    <a:pt x="9514" y="13149"/>
                    <a:pt x="9457" y="13036"/>
                    <a:pt x="9514" y="12951"/>
                  </a:cubicBezTo>
                  <a:cubicBezTo>
                    <a:pt x="9571" y="12865"/>
                    <a:pt x="9627" y="12809"/>
                    <a:pt x="9713" y="12752"/>
                  </a:cubicBezTo>
                  <a:cubicBezTo>
                    <a:pt x="10763" y="11843"/>
                    <a:pt x="11842" y="11020"/>
                    <a:pt x="12978" y="10224"/>
                  </a:cubicBezTo>
                  <a:cubicBezTo>
                    <a:pt x="13230" y="10036"/>
                    <a:pt x="13542" y="9925"/>
                    <a:pt x="13849" y="9925"/>
                  </a:cubicBezTo>
                  <a:cubicBezTo>
                    <a:pt x="13958" y="9925"/>
                    <a:pt x="14067" y="9939"/>
                    <a:pt x="14171" y="9969"/>
                  </a:cubicBezTo>
                  <a:cubicBezTo>
                    <a:pt x="15137" y="10139"/>
                    <a:pt x="16074" y="10423"/>
                    <a:pt x="16954" y="10821"/>
                  </a:cubicBezTo>
                  <a:cubicBezTo>
                    <a:pt x="18090" y="11332"/>
                    <a:pt x="19255" y="11758"/>
                    <a:pt x="20419" y="12127"/>
                  </a:cubicBezTo>
                  <a:cubicBezTo>
                    <a:pt x="21416" y="12388"/>
                    <a:pt x="22452" y="12510"/>
                    <a:pt x="23478" y="12510"/>
                  </a:cubicBezTo>
                  <a:cubicBezTo>
                    <a:pt x="23680" y="12510"/>
                    <a:pt x="23882" y="12506"/>
                    <a:pt x="24082" y="12496"/>
                  </a:cubicBezTo>
                  <a:cubicBezTo>
                    <a:pt x="24196" y="12468"/>
                    <a:pt x="24281" y="12468"/>
                    <a:pt x="24366" y="12439"/>
                  </a:cubicBezTo>
                  <a:cubicBezTo>
                    <a:pt x="24480" y="12411"/>
                    <a:pt x="24594" y="12411"/>
                    <a:pt x="24650" y="12269"/>
                  </a:cubicBezTo>
                  <a:cubicBezTo>
                    <a:pt x="24707" y="12127"/>
                    <a:pt x="24565" y="12070"/>
                    <a:pt x="24366" y="12042"/>
                  </a:cubicBezTo>
                  <a:cubicBezTo>
                    <a:pt x="23912" y="12014"/>
                    <a:pt x="23458" y="11957"/>
                    <a:pt x="23003" y="11957"/>
                  </a:cubicBezTo>
                  <a:cubicBezTo>
                    <a:pt x="21271" y="11957"/>
                    <a:pt x="19709" y="11417"/>
                    <a:pt x="18147" y="10736"/>
                  </a:cubicBezTo>
                  <a:cubicBezTo>
                    <a:pt x="17267" y="10310"/>
                    <a:pt x="16358" y="9969"/>
                    <a:pt x="15421" y="9685"/>
                  </a:cubicBezTo>
                  <a:cubicBezTo>
                    <a:pt x="15165" y="9600"/>
                    <a:pt x="14910" y="9571"/>
                    <a:pt x="14654" y="9543"/>
                  </a:cubicBezTo>
                  <a:cubicBezTo>
                    <a:pt x="14634" y="9550"/>
                    <a:pt x="14614" y="9553"/>
                    <a:pt x="14594" y="9553"/>
                  </a:cubicBezTo>
                  <a:cubicBezTo>
                    <a:pt x="14530" y="9553"/>
                    <a:pt x="14470" y="9516"/>
                    <a:pt x="14427" y="9429"/>
                  </a:cubicBezTo>
                  <a:cubicBezTo>
                    <a:pt x="14484" y="9230"/>
                    <a:pt x="14654" y="9174"/>
                    <a:pt x="14796" y="9088"/>
                  </a:cubicBezTo>
                  <a:cubicBezTo>
                    <a:pt x="16131" y="8322"/>
                    <a:pt x="17579" y="7754"/>
                    <a:pt x="19084" y="7384"/>
                  </a:cubicBezTo>
                  <a:cubicBezTo>
                    <a:pt x="20135" y="7129"/>
                    <a:pt x="21214" y="6930"/>
                    <a:pt x="22265" y="6675"/>
                  </a:cubicBezTo>
                  <a:cubicBezTo>
                    <a:pt x="23032" y="6504"/>
                    <a:pt x="23798" y="6277"/>
                    <a:pt x="24537" y="6078"/>
                  </a:cubicBezTo>
                  <a:cubicBezTo>
                    <a:pt x="24622" y="6050"/>
                    <a:pt x="24650" y="5965"/>
                    <a:pt x="24622" y="5908"/>
                  </a:cubicBezTo>
                  <a:cubicBezTo>
                    <a:pt x="24594" y="5879"/>
                    <a:pt x="24565" y="5823"/>
                    <a:pt x="24537" y="5823"/>
                  </a:cubicBezTo>
                  <a:cubicBezTo>
                    <a:pt x="24422" y="5797"/>
                    <a:pt x="24301" y="5783"/>
                    <a:pt x="24183" y="5783"/>
                  </a:cubicBezTo>
                  <a:cubicBezTo>
                    <a:pt x="24037" y="5783"/>
                    <a:pt x="23895" y="5804"/>
                    <a:pt x="23770" y="5851"/>
                  </a:cubicBezTo>
                  <a:cubicBezTo>
                    <a:pt x="23174" y="5965"/>
                    <a:pt x="22606" y="6135"/>
                    <a:pt x="22009" y="6249"/>
                  </a:cubicBezTo>
                  <a:cubicBezTo>
                    <a:pt x="21157" y="6419"/>
                    <a:pt x="20305" y="6618"/>
                    <a:pt x="19453" y="6788"/>
                  </a:cubicBezTo>
                  <a:cubicBezTo>
                    <a:pt x="17891" y="7072"/>
                    <a:pt x="16358" y="7612"/>
                    <a:pt x="14966" y="8378"/>
                  </a:cubicBezTo>
                  <a:cubicBezTo>
                    <a:pt x="14881" y="8407"/>
                    <a:pt x="14796" y="8435"/>
                    <a:pt x="14711" y="8464"/>
                  </a:cubicBezTo>
                  <a:cubicBezTo>
                    <a:pt x="14654" y="8464"/>
                    <a:pt x="14569" y="8464"/>
                    <a:pt x="14569" y="8350"/>
                  </a:cubicBezTo>
                  <a:cubicBezTo>
                    <a:pt x="14569" y="8293"/>
                    <a:pt x="14569" y="8265"/>
                    <a:pt x="14597" y="8208"/>
                  </a:cubicBezTo>
                  <a:cubicBezTo>
                    <a:pt x="15080" y="7271"/>
                    <a:pt x="15534" y="6334"/>
                    <a:pt x="16017" y="5425"/>
                  </a:cubicBezTo>
                  <a:cubicBezTo>
                    <a:pt x="16869" y="3778"/>
                    <a:pt x="18090" y="2386"/>
                    <a:pt x="19567" y="1307"/>
                  </a:cubicBezTo>
                  <a:cubicBezTo>
                    <a:pt x="20021" y="966"/>
                    <a:pt x="20476" y="626"/>
                    <a:pt x="20930" y="285"/>
                  </a:cubicBezTo>
                  <a:cubicBezTo>
                    <a:pt x="20987" y="228"/>
                    <a:pt x="21044" y="171"/>
                    <a:pt x="20987" y="86"/>
                  </a:cubicBezTo>
                  <a:cubicBezTo>
                    <a:pt x="20958" y="29"/>
                    <a:pt x="20902" y="1"/>
                    <a:pt x="2081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g3f7001d949e_0_3896"/>
            <p:cNvSpPr/>
            <p:nvPr/>
          </p:nvSpPr>
          <p:spPr>
            <a:xfrm>
              <a:off x="1166750" y="1518850"/>
              <a:ext cx="700775" cy="669050"/>
            </a:xfrm>
            <a:custGeom>
              <a:rect b="b" l="l" r="r" t="t"/>
              <a:pathLst>
                <a:path extrusionOk="0" h="26762" w="28031">
                  <a:moveTo>
                    <a:pt x="19105" y="1"/>
                  </a:moveTo>
                  <a:cubicBezTo>
                    <a:pt x="18567" y="1"/>
                    <a:pt x="18027" y="71"/>
                    <a:pt x="17495" y="212"/>
                  </a:cubicBezTo>
                  <a:cubicBezTo>
                    <a:pt x="16359" y="525"/>
                    <a:pt x="15308" y="1036"/>
                    <a:pt x="14371" y="1718"/>
                  </a:cubicBezTo>
                  <a:cubicBezTo>
                    <a:pt x="13235" y="2513"/>
                    <a:pt x="12212" y="3421"/>
                    <a:pt x="11247" y="4415"/>
                  </a:cubicBezTo>
                  <a:cubicBezTo>
                    <a:pt x="10594" y="5069"/>
                    <a:pt x="9940" y="5779"/>
                    <a:pt x="9316" y="6460"/>
                  </a:cubicBezTo>
                  <a:cubicBezTo>
                    <a:pt x="8691" y="7057"/>
                    <a:pt x="7981" y="7596"/>
                    <a:pt x="7243" y="8050"/>
                  </a:cubicBezTo>
                  <a:cubicBezTo>
                    <a:pt x="6334" y="8590"/>
                    <a:pt x="5510" y="9300"/>
                    <a:pt x="4829" y="10095"/>
                  </a:cubicBezTo>
                  <a:cubicBezTo>
                    <a:pt x="4090" y="10976"/>
                    <a:pt x="3551" y="12026"/>
                    <a:pt x="3267" y="13134"/>
                  </a:cubicBezTo>
                  <a:cubicBezTo>
                    <a:pt x="3039" y="13986"/>
                    <a:pt x="2841" y="14838"/>
                    <a:pt x="2613" y="15690"/>
                  </a:cubicBezTo>
                  <a:cubicBezTo>
                    <a:pt x="2528" y="16087"/>
                    <a:pt x="2415" y="16513"/>
                    <a:pt x="2330" y="16939"/>
                  </a:cubicBezTo>
                  <a:cubicBezTo>
                    <a:pt x="2017" y="18132"/>
                    <a:pt x="1620" y="19296"/>
                    <a:pt x="1080" y="20432"/>
                  </a:cubicBezTo>
                  <a:cubicBezTo>
                    <a:pt x="824" y="21029"/>
                    <a:pt x="597" y="21625"/>
                    <a:pt x="342" y="22222"/>
                  </a:cubicBezTo>
                  <a:cubicBezTo>
                    <a:pt x="114" y="22932"/>
                    <a:pt x="1" y="23670"/>
                    <a:pt x="1" y="24408"/>
                  </a:cubicBezTo>
                  <a:cubicBezTo>
                    <a:pt x="29" y="24777"/>
                    <a:pt x="114" y="25175"/>
                    <a:pt x="256" y="25516"/>
                  </a:cubicBezTo>
                  <a:cubicBezTo>
                    <a:pt x="398" y="25857"/>
                    <a:pt x="654" y="26112"/>
                    <a:pt x="966" y="26283"/>
                  </a:cubicBezTo>
                  <a:cubicBezTo>
                    <a:pt x="1563" y="26602"/>
                    <a:pt x="2239" y="26762"/>
                    <a:pt x="2911" y="26762"/>
                  </a:cubicBezTo>
                  <a:cubicBezTo>
                    <a:pt x="3135" y="26762"/>
                    <a:pt x="3359" y="26744"/>
                    <a:pt x="3579" y="26709"/>
                  </a:cubicBezTo>
                  <a:cubicBezTo>
                    <a:pt x="5141" y="26339"/>
                    <a:pt x="6646" y="25743"/>
                    <a:pt x="8009" y="24919"/>
                  </a:cubicBezTo>
                  <a:cubicBezTo>
                    <a:pt x="8890" y="24380"/>
                    <a:pt x="9770" y="23840"/>
                    <a:pt x="10650" y="23301"/>
                  </a:cubicBezTo>
                  <a:cubicBezTo>
                    <a:pt x="10878" y="23159"/>
                    <a:pt x="11105" y="23017"/>
                    <a:pt x="11360" y="22875"/>
                  </a:cubicBezTo>
                  <a:cubicBezTo>
                    <a:pt x="12269" y="22335"/>
                    <a:pt x="13291" y="22023"/>
                    <a:pt x="14342" y="21966"/>
                  </a:cubicBezTo>
                  <a:cubicBezTo>
                    <a:pt x="15019" y="21916"/>
                    <a:pt x="15696" y="21886"/>
                    <a:pt x="16372" y="21886"/>
                  </a:cubicBezTo>
                  <a:cubicBezTo>
                    <a:pt x="16860" y="21886"/>
                    <a:pt x="17348" y="21902"/>
                    <a:pt x="17835" y="21938"/>
                  </a:cubicBezTo>
                  <a:cubicBezTo>
                    <a:pt x="18375" y="21938"/>
                    <a:pt x="18886" y="22023"/>
                    <a:pt x="19397" y="22051"/>
                  </a:cubicBezTo>
                  <a:cubicBezTo>
                    <a:pt x="19631" y="22069"/>
                    <a:pt x="19866" y="22078"/>
                    <a:pt x="20102" y="22078"/>
                  </a:cubicBezTo>
                  <a:cubicBezTo>
                    <a:pt x="20982" y="22078"/>
                    <a:pt x="21869" y="21951"/>
                    <a:pt x="22720" y="21682"/>
                  </a:cubicBezTo>
                  <a:cubicBezTo>
                    <a:pt x="23004" y="21597"/>
                    <a:pt x="23260" y="21483"/>
                    <a:pt x="23515" y="21341"/>
                  </a:cubicBezTo>
                  <a:cubicBezTo>
                    <a:pt x="24793" y="20660"/>
                    <a:pt x="25872" y="19637"/>
                    <a:pt x="26582" y="18359"/>
                  </a:cubicBezTo>
                  <a:cubicBezTo>
                    <a:pt x="27065" y="17422"/>
                    <a:pt x="27406" y="16428"/>
                    <a:pt x="27605" y="15377"/>
                  </a:cubicBezTo>
                  <a:cubicBezTo>
                    <a:pt x="28031" y="13162"/>
                    <a:pt x="28031" y="10862"/>
                    <a:pt x="27576" y="8647"/>
                  </a:cubicBezTo>
                  <a:cubicBezTo>
                    <a:pt x="27349" y="7568"/>
                    <a:pt x="26980" y="6517"/>
                    <a:pt x="26469" y="5551"/>
                  </a:cubicBezTo>
                  <a:cubicBezTo>
                    <a:pt x="25901" y="4387"/>
                    <a:pt x="25134" y="3336"/>
                    <a:pt x="24282" y="2399"/>
                  </a:cubicBezTo>
                  <a:cubicBezTo>
                    <a:pt x="23515" y="1632"/>
                    <a:pt x="22635" y="1008"/>
                    <a:pt x="21641" y="553"/>
                  </a:cubicBezTo>
                  <a:cubicBezTo>
                    <a:pt x="20834" y="185"/>
                    <a:pt x="19973" y="1"/>
                    <a:pt x="1910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g3f7001d949e_0_3896"/>
            <p:cNvSpPr/>
            <p:nvPr/>
          </p:nvSpPr>
          <p:spPr>
            <a:xfrm>
              <a:off x="1194450" y="1588050"/>
              <a:ext cx="568700" cy="549100"/>
            </a:xfrm>
            <a:custGeom>
              <a:rect b="b" l="l" r="r" t="t"/>
              <a:pathLst>
                <a:path extrusionOk="0" h="21964" w="22748">
                  <a:moveTo>
                    <a:pt x="18346" y="0"/>
                  </a:moveTo>
                  <a:cubicBezTo>
                    <a:pt x="18232" y="0"/>
                    <a:pt x="18119" y="29"/>
                    <a:pt x="18034" y="85"/>
                  </a:cubicBezTo>
                  <a:cubicBezTo>
                    <a:pt x="17835" y="171"/>
                    <a:pt x="17636" y="313"/>
                    <a:pt x="17466" y="426"/>
                  </a:cubicBezTo>
                  <a:cubicBezTo>
                    <a:pt x="16443" y="1250"/>
                    <a:pt x="15449" y="2102"/>
                    <a:pt x="14711" y="3181"/>
                  </a:cubicBezTo>
                  <a:cubicBezTo>
                    <a:pt x="14257" y="3891"/>
                    <a:pt x="13859" y="4629"/>
                    <a:pt x="13518" y="5368"/>
                  </a:cubicBezTo>
                  <a:cubicBezTo>
                    <a:pt x="13149" y="6276"/>
                    <a:pt x="12780" y="7157"/>
                    <a:pt x="12411" y="8037"/>
                  </a:cubicBezTo>
                  <a:cubicBezTo>
                    <a:pt x="12240" y="8435"/>
                    <a:pt x="12013" y="8804"/>
                    <a:pt x="11758" y="9145"/>
                  </a:cubicBezTo>
                  <a:cubicBezTo>
                    <a:pt x="11644" y="9315"/>
                    <a:pt x="11502" y="9457"/>
                    <a:pt x="11332" y="9571"/>
                  </a:cubicBezTo>
                  <a:cubicBezTo>
                    <a:pt x="10366" y="10281"/>
                    <a:pt x="9429" y="11076"/>
                    <a:pt x="8520" y="11899"/>
                  </a:cubicBezTo>
                  <a:cubicBezTo>
                    <a:pt x="8378" y="12013"/>
                    <a:pt x="8208" y="12155"/>
                    <a:pt x="8066" y="12269"/>
                  </a:cubicBezTo>
                  <a:cubicBezTo>
                    <a:pt x="8051" y="12283"/>
                    <a:pt x="8030" y="12283"/>
                    <a:pt x="8005" y="12283"/>
                  </a:cubicBezTo>
                  <a:cubicBezTo>
                    <a:pt x="7980" y="12283"/>
                    <a:pt x="7952" y="12283"/>
                    <a:pt x="7924" y="12297"/>
                  </a:cubicBezTo>
                  <a:cubicBezTo>
                    <a:pt x="7838" y="12155"/>
                    <a:pt x="7924" y="12041"/>
                    <a:pt x="7980" y="11928"/>
                  </a:cubicBezTo>
                  <a:cubicBezTo>
                    <a:pt x="8264" y="10934"/>
                    <a:pt x="8577" y="9912"/>
                    <a:pt x="8889" y="8889"/>
                  </a:cubicBezTo>
                  <a:cubicBezTo>
                    <a:pt x="8974" y="8634"/>
                    <a:pt x="9088" y="8350"/>
                    <a:pt x="9202" y="8094"/>
                  </a:cubicBezTo>
                  <a:cubicBezTo>
                    <a:pt x="9713" y="6930"/>
                    <a:pt x="10338" y="5850"/>
                    <a:pt x="11104" y="4857"/>
                  </a:cubicBezTo>
                  <a:cubicBezTo>
                    <a:pt x="11530" y="4317"/>
                    <a:pt x="11928" y="3749"/>
                    <a:pt x="12354" y="3209"/>
                  </a:cubicBezTo>
                  <a:cubicBezTo>
                    <a:pt x="12411" y="3096"/>
                    <a:pt x="12467" y="3011"/>
                    <a:pt x="12524" y="2925"/>
                  </a:cubicBezTo>
                  <a:cubicBezTo>
                    <a:pt x="12524" y="2869"/>
                    <a:pt x="12524" y="2840"/>
                    <a:pt x="12524" y="2812"/>
                  </a:cubicBezTo>
                  <a:cubicBezTo>
                    <a:pt x="12467" y="2783"/>
                    <a:pt x="12439" y="2755"/>
                    <a:pt x="12382" y="2755"/>
                  </a:cubicBezTo>
                  <a:cubicBezTo>
                    <a:pt x="12212" y="2840"/>
                    <a:pt x="12070" y="2925"/>
                    <a:pt x="11956" y="3096"/>
                  </a:cubicBezTo>
                  <a:cubicBezTo>
                    <a:pt x="10764" y="4317"/>
                    <a:pt x="9741" y="5737"/>
                    <a:pt x="9003" y="7299"/>
                  </a:cubicBezTo>
                  <a:cubicBezTo>
                    <a:pt x="8634" y="8094"/>
                    <a:pt x="8321" y="8918"/>
                    <a:pt x="8094" y="9770"/>
                  </a:cubicBezTo>
                  <a:cubicBezTo>
                    <a:pt x="7810" y="10707"/>
                    <a:pt x="7526" y="11672"/>
                    <a:pt x="7242" y="12609"/>
                  </a:cubicBezTo>
                  <a:cubicBezTo>
                    <a:pt x="7100" y="13121"/>
                    <a:pt x="6816" y="13603"/>
                    <a:pt x="6447" y="14001"/>
                  </a:cubicBezTo>
                  <a:cubicBezTo>
                    <a:pt x="6049" y="14399"/>
                    <a:pt x="5709" y="14825"/>
                    <a:pt x="5339" y="15251"/>
                  </a:cubicBezTo>
                  <a:cubicBezTo>
                    <a:pt x="4913" y="15762"/>
                    <a:pt x="4487" y="16301"/>
                    <a:pt x="4033" y="16812"/>
                  </a:cubicBezTo>
                  <a:cubicBezTo>
                    <a:pt x="4005" y="16841"/>
                    <a:pt x="3948" y="16898"/>
                    <a:pt x="3891" y="16926"/>
                  </a:cubicBezTo>
                  <a:cubicBezTo>
                    <a:pt x="3749" y="16784"/>
                    <a:pt x="3806" y="16614"/>
                    <a:pt x="3834" y="16472"/>
                  </a:cubicBezTo>
                  <a:cubicBezTo>
                    <a:pt x="4033" y="14938"/>
                    <a:pt x="4345" y="13433"/>
                    <a:pt x="4800" y="11956"/>
                  </a:cubicBezTo>
                  <a:cubicBezTo>
                    <a:pt x="5027" y="11133"/>
                    <a:pt x="5283" y="10337"/>
                    <a:pt x="5623" y="9599"/>
                  </a:cubicBezTo>
                  <a:cubicBezTo>
                    <a:pt x="5652" y="9514"/>
                    <a:pt x="5680" y="9429"/>
                    <a:pt x="5652" y="9344"/>
                  </a:cubicBezTo>
                  <a:cubicBezTo>
                    <a:pt x="5652" y="9280"/>
                    <a:pt x="5620" y="9248"/>
                    <a:pt x="5568" y="9248"/>
                  </a:cubicBezTo>
                  <a:cubicBezTo>
                    <a:pt x="5551" y="9248"/>
                    <a:pt x="5531" y="9251"/>
                    <a:pt x="5510" y="9258"/>
                  </a:cubicBezTo>
                  <a:cubicBezTo>
                    <a:pt x="5396" y="9287"/>
                    <a:pt x="5311" y="9372"/>
                    <a:pt x="5283" y="9486"/>
                  </a:cubicBezTo>
                  <a:cubicBezTo>
                    <a:pt x="5084" y="9940"/>
                    <a:pt x="4828" y="10366"/>
                    <a:pt x="4686" y="10820"/>
                  </a:cubicBezTo>
                  <a:cubicBezTo>
                    <a:pt x="4431" y="11502"/>
                    <a:pt x="4232" y="12183"/>
                    <a:pt x="4033" y="12893"/>
                  </a:cubicBezTo>
                  <a:cubicBezTo>
                    <a:pt x="3749" y="13944"/>
                    <a:pt x="3550" y="14995"/>
                    <a:pt x="3437" y="16074"/>
                  </a:cubicBezTo>
                  <a:cubicBezTo>
                    <a:pt x="3351" y="16727"/>
                    <a:pt x="3209" y="17352"/>
                    <a:pt x="3011" y="17977"/>
                  </a:cubicBezTo>
                  <a:cubicBezTo>
                    <a:pt x="2954" y="18147"/>
                    <a:pt x="2869" y="18318"/>
                    <a:pt x="2755" y="18460"/>
                  </a:cubicBezTo>
                  <a:cubicBezTo>
                    <a:pt x="2102" y="19340"/>
                    <a:pt x="1392" y="20192"/>
                    <a:pt x="654" y="20987"/>
                  </a:cubicBezTo>
                  <a:cubicBezTo>
                    <a:pt x="455" y="21214"/>
                    <a:pt x="284" y="21441"/>
                    <a:pt x="86" y="21669"/>
                  </a:cubicBezTo>
                  <a:cubicBezTo>
                    <a:pt x="0" y="21782"/>
                    <a:pt x="114" y="21953"/>
                    <a:pt x="256" y="21953"/>
                  </a:cubicBezTo>
                  <a:cubicBezTo>
                    <a:pt x="284" y="21960"/>
                    <a:pt x="315" y="21963"/>
                    <a:pt x="346" y="21963"/>
                  </a:cubicBezTo>
                  <a:cubicBezTo>
                    <a:pt x="439" y="21963"/>
                    <a:pt x="540" y="21931"/>
                    <a:pt x="625" y="21867"/>
                  </a:cubicBezTo>
                  <a:cubicBezTo>
                    <a:pt x="852" y="21725"/>
                    <a:pt x="1080" y="21555"/>
                    <a:pt x="1278" y="21385"/>
                  </a:cubicBezTo>
                  <a:cubicBezTo>
                    <a:pt x="1449" y="21243"/>
                    <a:pt x="1647" y="21157"/>
                    <a:pt x="1875" y="21129"/>
                  </a:cubicBezTo>
                  <a:cubicBezTo>
                    <a:pt x="2783" y="21072"/>
                    <a:pt x="3721" y="21015"/>
                    <a:pt x="4629" y="20902"/>
                  </a:cubicBezTo>
                  <a:cubicBezTo>
                    <a:pt x="5169" y="20845"/>
                    <a:pt x="5680" y="20731"/>
                    <a:pt x="6220" y="20618"/>
                  </a:cubicBezTo>
                  <a:cubicBezTo>
                    <a:pt x="6419" y="20561"/>
                    <a:pt x="6589" y="20504"/>
                    <a:pt x="6788" y="20419"/>
                  </a:cubicBezTo>
                  <a:cubicBezTo>
                    <a:pt x="6816" y="20391"/>
                    <a:pt x="6844" y="20362"/>
                    <a:pt x="6844" y="20306"/>
                  </a:cubicBezTo>
                  <a:cubicBezTo>
                    <a:pt x="6816" y="20277"/>
                    <a:pt x="6788" y="20249"/>
                    <a:pt x="6759" y="20220"/>
                  </a:cubicBezTo>
                  <a:cubicBezTo>
                    <a:pt x="6703" y="20192"/>
                    <a:pt x="6639" y="20178"/>
                    <a:pt x="6571" y="20178"/>
                  </a:cubicBezTo>
                  <a:cubicBezTo>
                    <a:pt x="6504" y="20178"/>
                    <a:pt x="6433" y="20192"/>
                    <a:pt x="6362" y="20220"/>
                  </a:cubicBezTo>
                  <a:cubicBezTo>
                    <a:pt x="5084" y="20447"/>
                    <a:pt x="3777" y="20504"/>
                    <a:pt x="2471" y="20618"/>
                  </a:cubicBezTo>
                  <a:cubicBezTo>
                    <a:pt x="2439" y="20634"/>
                    <a:pt x="2405" y="20641"/>
                    <a:pt x="2371" y="20641"/>
                  </a:cubicBezTo>
                  <a:cubicBezTo>
                    <a:pt x="2283" y="20641"/>
                    <a:pt x="2192" y="20594"/>
                    <a:pt x="2130" y="20533"/>
                  </a:cubicBezTo>
                  <a:cubicBezTo>
                    <a:pt x="2357" y="20277"/>
                    <a:pt x="2585" y="19993"/>
                    <a:pt x="2783" y="19709"/>
                  </a:cubicBezTo>
                  <a:cubicBezTo>
                    <a:pt x="3124" y="19312"/>
                    <a:pt x="3465" y="18914"/>
                    <a:pt x="3777" y="18516"/>
                  </a:cubicBezTo>
                  <a:cubicBezTo>
                    <a:pt x="3976" y="18232"/>
                    <a:pt x="4289" y="18062"/>
                    <a:pt x="4629" y="18034"/>
                  </a:cubicBezTo>
                  <a:cubicBezTo>
                    <a:pt x="5282" y="17928"/>
                    <a:pt x="5951" y="17870"/>
                    <a:pt x="6612" y="17870"/>
                  </a:cubicBezTo>
                  <a:cubicBezTo>
                    <a:pt x="6842" y="17870"/>
                    <a:pt x="7071" y="17877"/>
                    <a:pt x="7299" y="17892"/>
                  </a:cubicBezTo>
                  <a:cubicBezTo>
                    <a:pt x="8577" y="17863"/>
                    <a:pt x="9826" y="17778"/>
                    <a:pt x="11076" y="17608"/>
                  </a:cubicBezTo>
                  <a:cubicBezTo>
                    <a:pt x="11360" y="17579"/>
                    <a:pt x="11644" y="17522"/>
                    <a:pt x="11900" y="17380"/>
                  </a:cubicBezTo>
                  <a:cubicBezTo>
                    <a:pt x="11985" y="17352"/>
                    <a:pt x="12070" y="17295"/>
                    <a:pt x="12070" y="17182"/>
                  </a:cubicBezTo>
                  <a:cubicBezTo>
                    <a:pt x="12042" y="17096"/>
                    <a:pt x="11900" y="17068"/>
                    <a:pt x="11786" y="17068"/>
                  </a:cubicBezTo>
                  <a:cubicBezTo>
                    <a:pt x="11360" y="17125"/>
                    <a:pt x="10906" y="17182"/>
                    <a:pt x="10451" y="17238"/>
                  </a:cubicBezTo>
                  <a:cubicBezTo>
                    <a:pt x="9173" y="17352"/>
                    <a:pt x="7895" y="17409"/>
                    <a:pt x="6617" y="17409"/>
                  </a:cubicBezTo>
                  <a:cubicBezTo>
                    <a:pt x="6490" y="17402"/>
                    <a:pt x="6362" y="17398"/>
                    <a:pt x="6234" y="17398"/>
                  </a:cubicBezTo>
                  <a:cubicBezTo>
                    <a:pt x="5851" y="17398"/>
                    <a:pt x="5467" y="17430"/>
                    <a:pt x="5084" y="17494"/>
                  </a:cubicBezTo>
                  <a:lnTo>
                    <a:pt x="4885" y="17494"/>
                  </a:lnTo>
                  <a:cubicBezTo>
                    <a:pt x="4876" y="17497"/>
                    <a:pt x="4867" y="17498"/>
                    <a:pt x="4858" y="17498"/>
                  </a:cubicBezTo>
                  <a:cubicBezTo>
                    <a:pt x="4783" y="17498"/>
                    <a:pt x="4721" y="17400"/>
                    <a:pt x="4771" y="17324"/>
                  </a:cubicBezTo>
                  <a:cubicBezTo>
                    <a:pt x="4800" y="17238"/>
                    <a:pt x="4857" y="17125"/>
                    <a:pt x="4942" y="17040"/>
                  </a:cubicBezTo>
                  <a:cubicBezTo>
                    <a:pt x="5737" y="16074"/>
                    <a:pt x="6532" y="15109"/>
                    <a:pt x="7299" y="14115"/>
                  </a:cubicBezTo>
                  <a:cubicBezTo>
                    <a:pt x="7562" y="13798"/>
                    <a:pt x="7948" y="13629"/>
                    <a:pt x="8343" y="13629"/>
                  </a:cubicBezTo>
                  <a:cubicBezTo>
                    <a:pt x="8374" y="13629"/>
                    <a:pt x="8404" y="13630"/>
                    <a:pt x="8435" y="13632"/>
                  </a:cubicBezTo>
                  <a:cubicBezTo>
                    <a:pt x="9173" y="13660"/>
                    <a:pt x="9912" y="13745"/>
                    <a:pt x="10622" y="13916"/>
                  </a:cubicBezTo>
                  <a:cubicBezTo>
                    <a:pt x="11644" y="14171"/>
                    <a:pt x="12609" y="14541"/>
                    <a:pt x="13575" y="14881"/>
                  </a:cubicBezTo>
                  <a:cubicBezTo>
                    <a:pt x="14597" y="15279"/>
                    <a:pt x="15648" y="15506"/>
                    <a:pt x="16727" y="15591"/>
                  </a:cubicBezTo>
                  <a:cubicBezTo>
                    <a:pt x="17352" y="15591"/>
                    <a:pt x="17977" y="15506"/>
                    <a:pt x="18602" y="15478"/>
                  </a:cubicBezTo>
                  <a:cubicBezTo>
                    <a:pt x="18744" y="15449"/>
                    <a:pt x="18857" y="15421"/>
                    <a:pt x="18971" y="15336"/>
                  </a:cubicBezTo>
                  <a:cubicBezTo>
                    <a:pt x="18999" y="15307"/>
                    <a:pt x="18999" y="15279"/>
                    <a:pt x="18999" y="15279"/>
                  </a:cubicBezTo>
                  <a:cubicBezTo>
                    <a:pt x="19028" y="15222"/>
                    <a:pt x="18999" y="15194"/>
                    <a:pt x="18971" y="15165"/>
                  </a:cubicBezTo>
                  <a:cubicBezTo>
                    <a:pt x="18822" y="15101"/>
                    <a:pt x="18673" y="15069"/>
                    <a:pt x="18524" y="15069"/>
                  </a:cubicBezTo>
                  <a:cubicBezTo>
                    <a:pt x="18474" y="15069"/>
                    <a:pt x="18424" y="15073"/>
                    <a:pt x="18374" y="15080"/>
                  </a:cubicBezTo>
                  <a:lnTo>
                    <a:pt x="17153" y="15137"/>
                  </a:lnTo>
                  <a:cubicBezTo>
                    <a:pt x="16415" y="15109"/>
                    <a:pt x="15677" y="14995"/>
                    <a:pt x="14967" y="14768"/>
                  </a:cubicBezTo>
                  <a:cubicBezTo>
                    <a:pt x="14001" y="14512"/>
                    <a:pt x="13092" y="14171"/>
                    <a:pt x="12155" y="13831"/>
                  </a:cubicBezTo>
                  <a:cubicBezTo>
                    <a:pt x="11104" y="13405"/>
                    <a:pt x="9997" y="13177"/>
                    <a:pt x="8889" y="13149"/>
                  </a:cubicBezTo>
                  <a:cubicBezTo>
                    <a:pt x="8776" y="13149"/>
                    <a:pt x="8662" y="13149"/>
                    <a:pt x="8548" y="13121"/>
                  </a:cubicBezTo>
                  <a:cubicBezTo>
                    <a:pt x="8463" y="13121"/>
                    <a:pt x="8406" y="13007"/>
                    <a:pt x="8435" y="12922"/>
                  </a:cubicBezTo>
                  <a:cubicBezTo>
                    <a:pt x="8492" y="12865"/>
                    <a:pt x="8548" y="12780"/>
                    <a:pt x="8634" y="12723"/>
                  </a:cubicBezTo>
                  <a:cubicBezTo>
                    <a:pt x="9571" y="11814"/>
                    <a:pt x="10536" y="10962"/>
                    <a:pt x="11530" y="10139"/>
                  </a:cubicBezTo>
                  <a:cubicBezTo>
                    <a:pt x="11813" y="9926"/>
                    <a:pt x="12136" y="9812"/>
                    <a:pt x="12465" y="9812"/>
                  </a:cubicBezTo>
                  <a:cubicBezTo>
                    <a:pt x="12532" y="9812"/>
                    <a:pt x="12599" y="9817"/>
                    <a:pt x="12666" y="9826"/>
                  </a:cubicBezTo>
                  <a:cubicBezTo>
                    <a:pt x="13575" y="9940"/>
                    <a:pt x="14484" y="10139"/>
                    <a:pt x="15364" y="10451"/>
                  </a:cubicBezTo>
                  <a:cubicBezTo>
                    <a:pt x="16443" y="10877"/>
                    <a:pt x="17551" y="11218"/>
                    <a:pt x="18687" y="11502"/>
                  </a:cubicBezTo>
                  <a:cubicBezTo>
                    <a:pt x="19366" y="11618"/>
                    <a:pt x="20045" y="11676"/>
                    <a:pt x="20724" y="11676"/>
                  </a:cubicBezTo>
                  <a:cubicBezTo>
                    <a:pt x="21210" y="11676"/>
                    <a:pt x="21695" y="11646"/>
                    <a:pt x="22180" y="11587"/>
                  </a:cubicBezTo>
                  <a:cubicBezTo>
                    <a:pt x="22265" y="11587"/>
                    <a:pt x="22350" y="11559"/>
                    <a:pt x="22436" y="11530"/>
                  </a:cubicBezTo>
                  <a:cubicBezTo>
                    <a:pt x="22549" y="11502"/>
                    <a:pt x="22663" y="11473"/>
                    <a:pt x="22691" y="11331"/>
                  </a:cubicBezTo>
                  <a:cubicBezTo>
                    <a:pt x="22748" y="11218"/>
                    <a:pt x="22606" y="11161"/>
                    <a:pt x="22407" y="11133"/>
                  </a:cubicBezTo>
                  <a:lnTo>
                    <a:pt x="21129" y="11133"/>
                  </a:lnTo>
                  <a:cubicBezTo>
                    <a:pt x="20922" y="11151"/>
                    <a:pt x="20717" y="11159"/>
                    <a:pt x="20514" y="11159"/>
                  </a:cubicBezTo>
                  <a:cubicBezTo>
                    <a:pt x="19103" y="11159"/>
                    <a:pt x="17787" y="10752"/>
                    <a:pt x="16472" y="10281"/>
                  </a:cubicBezTo>
                  <a:cubicBezTo>
                    <a:pt x="15591" y="9968"/>
                    <a:pt x="14711" y="9684"/>
                    <a:pt x="13831" y="9457"/>
                  </a:cubicBezTo>
                  <a:cubicBezTo>
                    <a:pt x="13575" y="9429"/>
                    <a:pt x="13348" y="9400"/>
                    <a:pt x="13092" y="9372"/>
                  </a:cubicBezTo>
                  <a:cubicBezTo>
                    <a:pt x="13007" y="9372"/>
                    <a:pt x="12922" y="9372"/>
                    <a:pt x="12865" y="9258"/>
                  </a:cubicBezTo>
                  <a:cubicBezTo>
                    <a:pt x="12893" y="9088"/>
                    <a:pt x="13035" y="9031"/>
                    <a:pt x="13177" y="8946"/>
                  </a:cubicBezTo>
                  <a:cubicBezTo>
                    <a:pt x="14399" y="8122"/>
                    <a:pt x="15733" y="7498"/>
                    <a:pt x="17125" y="7072"/>
                  </a:cubicBezTo>
                  <a:cubicBezTo>
                    <a:pt x="18119" y="6759"/>
                    <a:pt x="19113" y="6504"/>
                    <a:pt x="20107" y="6220"/>
                  </a:cubicBezTo>
                  <a:cubicBezTo>
                    <a:pt x="20817" y="5992"/>
                    <a:pt x="21527" y="5737"/>
                    <a:pt x="22237" y="5510"/>
                  </a:cubicBezTo>
                  <a:cubicBezTo>
                    <a:pt x="22294" y="5481"/>
                    <a:pt x="22322" y="5396"/>
                    <a:pt x="22294" y="5339"/>
                  </a:cubicBezTo>
                  <a:cubicBezTo>
                    <a:pt x="22265" y="5282"/>
                    <a:pt x="22237" y="5254"/>
                    <a:pt x="22208" y="5254"/>
                  </a:cubicBezTo>
                  <a:cubicBezTo>
                    <a:pt x="22123" y="5245"/>
                    <a:pt x="22038" y="5238"/>
                    <a:pt x="21955" y="5238"/>
                  </a:cubicBezTo>
                  <a:cubicBezTo>
                    <a:pt x="21789" y="5238"/>
                    <a:pt x="21631" y="5264"/>
                    <a:pt x="21498" y="5339"/>
                  </a:cubicBezTo>
                  <a:cubicBezTo>
                    <a:pt x="20959" y="5481"/>
                    <a:pt x="20419" y="5652"/>
                    <a:pt x="19880" y="5822"/>
                  </a:cubicBezTo>
                  <a:cubicBezTo>
                    <a:pt x="19056" y="6049"/>
                    <a:pt x="18261" y="6276"/>
                    <a:pt x="17466" y="6475"/>
                  </a:cubicBezTo>
                  <a:cubicBezTo>
                    <a:pt x="16017" y="6844"/>
                    <a:pt x="14626" y="7441"/>
                    <a:pt x="13348" y="8236"/>
                  </a:cubicBezTo>
                  <a:cubicBezTo>
                    <a:pt x="13263" y="8293"/>
                    <a:pt x="13177" y="8321"/>
                    <a:pt x="13092" y="8350"/>
                  </a:cubicBezTo>
                  <a:cubicBezTo>
                    <a:pt x="13082" y="8355"/>
                    <a:pt x="13070" y="8357"/>
                    <a:pt x="13059" y="8357"/>
                  </a:cubicBezTo>
                  <a:cubicBezTo>
                    <a:pt x="13007" y="8357"/>
                    <a:pt x="12950" y="8311"/>
                    <a:pt x="12950" y="8264"/>
                  </a:cubicBezTo>
                  <a:cubicBezTo>
                    <a:pt x="12950" y="8208"/>
                    <a:pt x="12950" y="8151"/>
                    <a:pt x="12950" y="8122"/>
                  </a:cubicBezTo>
                  <a:cubicBezTo>
                    <a:pt x="13348" y="7214"/>
                    <a:pt x="13745" y="6305"/>
                    <a:pt x="14143" y="5396"/>
                  </a:cubicBezTo>
                  <a:cubicBezTo>
                    <a:pt x="14825" y="3806"/>
                    <a:pt x="15904" y="2414"/>
                    <a:pt x="17239" y="1307"/>
                  </a:cubicBezTo>
                  <a:cubicBezTo>
                    <a:pt x="17636" y="937"/>
                    <a:pt x="18034" y="597"/>
                    <a:pt x="18460" y="227"/>
                  </a:cubicBezTo>
                  <a:cubicBezTo>
                    <a:pt x="18516" y="199"/>
                    <a:pt x="18545" y="114"/>
                    <a:pt x="18516" y="57"/>
                  </a:cubicBezTo>
                  <a:cubicBezTo>
                    <a:pt x="18460" y="29"/>
                    <a:pt x="18403" y="0"/>
                    <a:pt x="1834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g3f7001d949e_0_3896"/>
            <p:cNvSpPr/>
            <p:nvPr/>
          </p:nvSpPr>
          <p:spPr>
            <a:xfrm>
              <a:off x="419150" y="1312175"/>
              <a:ext cx="621975" cy="755600"/>
            </a:xfrm>
            <a:custGeom>
              <a:rect b="b" l="l" r="r" t="t"/>
              <a:pathLst>
                <a:path extrusionOk="0" h="30224" w="24879">
                  <a:moveTo>
                    <a:pt x="10627" y="0"/>
                  </a:moveTo>
                  <a:cubicBezTo>
                    <a:pt x="10255" y="0"/>
                    <a:pt x="9883" y="34"/>
                    <a:pt x="9514" y="102"/>
                  </a:cubicBezTo>
                  <a:cubicBezTo>
                    <a:pt x="8435" y="272"/>
                    <a:pt x="7413" y="670"/>
                    <a:pt x="6504" y="1238"/>
                  </a:cubicBezTo>
                  <a:cubicBezTo>
                    <a:pt x="5425" y="1919"/>
                    <a:pt x="4431" y="2771"/>
                    <a:pt x="3607" y="3737"/>
                  </a:cubicBezTo>
                  <a:cubicBezTo>
                    <a:pt x="2841" y="4532"/>
                    <a:pt x="2244" y="5469"/>
                    <a:pt x="1761" y="6463"/>
                  </a:cubicBezTo>
                  <a:cubicBezTo>
                    <a:pt x="767" y="8508"/>
                    <a:pt x="200" y="10723"/>
                    <a:pt x="86" y="12995"/>
                  </a:cubicBezTo>
                  <a:cubicBezTo>
                    <a:pt x="1" y="14074"/>
                    <a:pt x="86" y="15125"/>
                    <a:pt x="342" y="16147"/>
                  </a:cubicBezTo>
                  <a:cubicBezTo>
                    <a:pt x="711" y="17539"/>
                    <a:pt x="1477" y="18817"/>
                    <a:pt x="2557" y="19782"/>
                  </a:cubicBezTo>
                  <a:cubicBezTo>
                    <a:pt x="2784" y="19981"/>
                    <a:pt x="3011" y="20151"/>
                    <a:pt x="3267" y="20293"/>
                  </a:cubicBezTo>
                  <a:cubicBezTo>
                    <a:pt x="4232" y="20890"/>
                    <a:pt x="5283" y="21287"/>
                    <a:pt x="6390" y="21486"/>
                  </a:cubicBezTo>
                  <a:cubicBezTo>
                    <a:pt x="6902" y="21571"/>
                    <a:pt x="7413" y="21628"/>
                    <a:pt x="7924" y="21742"/>
                  </a:cubicBezTo>
                  <a:cubicBezTo>
                    <a:pt x="9060" y="21969"/>
                    <a:pt x="10196" y="22281"/>
                    <a:pt x="11304" y="22650"/>
                  </a:cubicBezTo>
                  <a:cubicBezTo>
                    <a:pt x="12326" y="22963"/>
                    <a:pt x="13235" y="23531"/>
                    <a:pt x="14001" y="24269"/>
                  </a:cubicBezTo>
                  <a:cubicBezTo>
                    <a:pt x="14172" y="24468"/>
                    <a:pt x="14371" y="24638"/>
                    <a:pt x="14569" y="24837"/>
                  </a:cubicBezTo>
                  <a:cubicBezTo>
                    <a:pt x="15279" y="25576"/>
                    <a:pt x="15989" y="26342"/>
                    <a:pt x="16728" y="27052"/>
                  </a:cubicBezTo>
                  <a:cubicBezTo>
                    <a:pt x="17835" y="28217"/>
                    <a:pt x="19142" y="29154"/>
                    <a:pt x="20562" y="29864"/>
                  </a:cubicBezTo>
                  <a:cubicBezTo>
                    <a:pt x="21097" y="30104"/>
                    <a:pt x="21680" y="30224"/>
                    <a:pt x="22265" y="30224"/>
                  </a:cubicBezTo>
                  <a:cubicBezTo>
                    <a:pt x="22579" y="30224"/>
                    <a:pt x="22895" y="30189"/>
                    <a:pt x="23203" y="30119"/>
                  </a:cubicBezTo>
                  <a:cubicBezTo>
                    <a:pt x="23572" y="30034"/>
                    <a:pt x="23884" y="29835"/>
                    <a:pt x="24083" y="29551"/>
                  </a:cubicBezTo>
                  <a:cubicBezTo>
                    <a:pt x="24339" y="29239"/>
                    <a:pt x="24509" y="28898"/>
                    <a:pt x="24594" y="28529"/>
                  </a:cubicBezTo>
                  <a:cubicBezTo>
                    <a:pt x="24793" y="27819"/>
                    <a:pt x="24878" y="27081"/>
                    <a:pt x="24793" y="26342"/>
                  </a:cubicBezTo>
                  <a:cubicBezTo>
                    <a:pt x="24708" y="25718"/>
                    <a:pt x="24623" y="25064"/>
                    <a:pt x="24537" y="24411"/>
                  </a:cubicBezTo>
                  <a:cubicBezTo>
                    <a:pt x="24282" y="23190"/>
                    <a:pt x="24168" y="21969"/>
                    <a:pt x="24197" y="20719"/>
                  </a:cubicBezTo>
                  <a:lnTo>
                    <a:pt x="24197" y="19441"/>
                  </a:lnTo>
                  <a:cubicBezTo>
                    <a:pt x="24197" y="18561"/>
                    <a:pt x="24225" y="17709"/>
                    <a:pt x="24197" y="16829"/>
                  </a:cubicBezTo>
                  <a:cubicBezTo>
                    <a:pt x="24168" y="15664"/>
                    <a:pt x="23913" y="14528"/>
                    <a:pt x="23430" y="13506"/>
                  </a:cubicBezTo>
                  <a:cubicBezTo>
                    <a:pt x="22947" y="12540"/>
                    <a:pt x="22351" y="11688"/>
                    <a:pt x="21612" y="10922"/>
                  </a:cubicBezTo>
                  <a:cubicBezTo>
                    <a:pt x="20988" y="10297"/>
                    <a:pt x="20476" y="9615"/>
                    <a:pt x="20022" y="8877"/>
                  </a:cubicBezTo>
                  <a:cubicBezTo>
                    <a:pt x="19568" y="8053"/>
                    <a:pt x="19113" y="7201"/>
                    <a:pt x="18630" y="6378"/>
                  </a:cubicBezTo>
                  <a:cubicBezTo>
                    <a:pt x="17949" y="5185"/>
                    <a:pt x="17182" y="4049"/>
                    <a:pt x="16273" y="3027"/>
                  </a:cubicBezTo>
                  <a:cubicBezTo>
                    <a:pt x="15535" y="2118"/>
                    <a:pt x="14626" y="1351"/>
                    <a:pt x="13604" y="783"/>
                  </a:cubicBezTo>
                  <a:cubicBezTo>
                    <a:pt x="12685" y="261"/>
                    <a:pt x="11659" y="0"/>
                    <a:pt x="1062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g3f7001d949e_0_3896"/>
            <p:cNvSpPr/>
            <p:nvPr/>
          </p:nvSpPr>
          <p:spPr>
            <a:xfrm>
              <a:off x="520675" y="1381850"/>
              <a:ext cx="486250" cy="642950"/>
            </a:xfrm>
            <a:custGeom>
              <a:rect b="b" l="l" r="r" t="t"/>
              <a:pathLst>
                <a:path extrusionOk="0" h="25718" w="19450">
                  <a:moveTo>
                    <a:pt x="6989" y="1"/>
                  </a:moveTo>
                  <a:cubicBezTo>
                    <a:pt x="6942" y="1"/>
                    <a:pt x="6893" y="21"/>
                    <a:pt x="6873" y="41"/>
                  </a:cubicBezTo>
                  <a:cubicBezTo>
                    <a:pt x="6788" y="98"/>
                    <a:pt x="6817" y="155"/>
                    <a:pt x="6873" y="211"/>
                  </a:cubicBezTo>
                  <a:cubicBezTo>
                    <a:pt x="7157" y="666"/>
                    <a:pt x="7470" y="1120"/>
                    <a:pt x="7754" y="1546"/>
                  </a:cubicBezTo>
                  <a:cubicBezTo>
                    <a:pt x="8776" y="2938"/>
                    <a:pt x="9458" y="4585"/>
                    <a:pt x="9742" y="6289"/>
                  </a:cubicBezTo>
                  <a:cubicBezTo>
                    <a:pt x="9912" y="7254"/>
                    <a:pt x="10054" y="8248"/>
                    <a:pt x="10224" y="9214"/>
                  </a:cubicBezTo>
                  <a:cubicBezTo>
                    <a:pt x="10224" y="9242"/>
                    <a:pt x="10224" y="9299"/>
                    <a:pt x="10224" y="9356"/>
                  </a:cubicBezTo>
                  <a:cubicBezTo>
                    <a:pt x="10204" y="9397"/>
                    <a:pt x="10152" y="9424"/>
                    <a:pt x="10104" y="9424"/>
                  </a:cubicBezTo>
                  <a:cubicBezTo>
                    <a:pt x="10086" y="9424"/>
                    <a:pt x="10069" y="9420"/>
                    <a:pt x="10054" y="9413"/>
                  </a:cubicBezTo>
                  <a:cubicBezTo>
                    <a:pt x="9997" y="9356"/>
                    <a:pt x="9912" y="9299"/>
                    <a:pt x="9855" y="9242"/>
                  </a:cubicBezTo>
                  <a:cubicBezTo>
                    <a:pt x="8804" y="8163"/>
                    <a:pt x="7612" y="7254"/>
                    <a:pt x="6277" y="6516"/>
                  </a:cubicBezTo>
                  <a:cubicBezTo>
                    <a:pt x="5539" y="6118"/>
                    <a:pt x="4829" y="5692"/>
                    <a:pt x="4119" y="5266"/>
                  </a:cubicBezTo>
                  <a:cubicBezTo>
                    <a:pt x="3636" y="4982"/>
                    <a:pt x="3153" y="4698"/>
                    <a:pt x="2670" y="4414"/>
                  </a:cubicBezTo>
                  <a:cubicBezTo>
                    <a:pt x="2471" y="4272"/>
                    <a:pt x="2244" y="4187"/>
                    <a:pt x="1989" y="4159"/>
                  </a:cubicBezTo>
                  <a:cubicBezTo>
                    <a:pt x="1960" y="4159"/>
                    <a:pt x="1904" y="4187"/>
                    <a:pt x="1875" y="4216"/>
                  </a:cubicBezTo>
                  <a:cubicBezTo>
                    <a:pt x="1818" y="4272"/>
                    <a:pt x="1847" y="4358"/>
                    <a:pt x="1904" y="4386"/>
                  </a:cubicBezTo>
                  <a:cubicBezTo>
                    <a:pt x="2528" y="4784"/>
                    <a:pt x="3125" y="5210"/>
                    <a:pt x="3778" y="5579"/>
                  </a:cubicBezTo>
                  <a:cubicBezTo>
                    <a:pt x="4687" y="6118"/>
                    <a:pt x="5567" y="6601"/>
                    <a:pt x="6447" y="7141"/>
                  </a:cubicBezTo>
                  <a:cubicBezTo>
                    <a:pt x="7697" y="7908"/>
                    <a:pt x="8833" y="8845"/>
                    <a:pt x="9827" y="9952"/>
                  </a:cubicBezTo>
                  <a:cubicBezTo>
                    <a:pt x="9912" y="10066"/>
                    <a:pt x="10026" y="10151"/>
                    <a:pt x="10026" y="10350"/>
                  </a:cubicBezTo>
                  <a:cubicBezTo>
                    <a:pt x="9992" y="10401"/>
                    <a:pt x="9947" y="10411"/>
                    <a:pt x="9899" y="10411"/>
                  </a:cubicBezTo>
                  <a:cubicBezTo>
                    <a:pt x="9867" y="10411"/>
                    <a:pt x="9832" y="10407"/>
                    <a:pt x="9798" y="10407"/>
                  </a:cubicBezTo>
                  <a:cubicBezTo>
                    <a:pt x="9543" y="10378"/>
                    <a:pt x="9316" y="10293"/>
                    <a:pt x="9060" y="10293"/>
                  </a:cubicBezTo>
                  <a:cubicBezTo>
                    <a:pt x="8151" y="10293"/>
                    <a:pt x="7214" y="10350"/>
                    <a:pt x="6305" y="10463"/>
                  </a:cubicBezTo>
                  <a:cubicBezTo>
                    <a:pt x="5691" y="10518"/>
                    <a:pt x="5077" y="10560"/>
                    <a:pt x="4465" y="10560"/>
                  </a:cubicBezTo>
                  <a:cubicBezTo>
                    <a:pt x="3491" y="10560"/>
                    <a:pt x="2522" y="10454"/>
                    <a:pt x="1563" y="10123"/>
                  </a:cubicBezTo>
                  <a:cubicBezTo>
                    <a:pt x="1165" y="10009"/>
                    <a:pt x="739" y="9924"/>
                    <a:pt x="342" y="9810"/>
                  </a:cubicBezTo>
                  <a:cubicBezTo>
                    <a:pt x="280" y="9801"/>
                    <a:pt x="224" y="9795"/>
                    <a:pt x="176" y="9795"/>
                  </a:cubicBezTo>
                  <a:cubicBezTo>
                    <a:pt x="69" y="9795"/>
                    <a:pt x="1" y="9826"/>
                    <a:pt x="1" y="9924"/>
                  </a:cubicBezTo>
                  <a:cubicBezTo>
                    <a:pt x="1" y="10066"/>
                    <a:pt x="114" y="10123"/>
                    <a:pt x="200" y="10179"/>
                  </a:cubicBezTo>
                  <a:cubicBezTo>
                    <a:pt x="285" y="10236"/>
                    <a:pt x="342" y="10265"/>
                    <a:pt x="427" y="10293"/>
                  </a:cubicBezTo>
                  <a:cubicBezTo>
                    <a:pt x="1534" y="10719"/>
                    <a:pt x="2670" y="10975"/>
                    <a:pt x="3835" y="11060"/>
                  </a:cubicBezTo>
                  <a:cubicBezTo>
                    <a:pt x="4999" y="11060"/>
                    <a:pt x="6163" y="11003"/>
                    <a:pt x="7328" y="10889"/>
                  </a:cubicBezTo>
                  <a:cubicBezTo>
                    <a:pt x="7763" y="10850"/>
                    <a:pt x="8191" y="10829"/>
                    <a:pt x="8617" y="10829"/>
                  </a:cubicBezTo>
                  <a:cubicBezTo>
                    <a:pt x="9108" y="10829"/>
                    <a:pt x="9595" y="10857"/>
                    <a:pt x="10082" y="10918"/>
                  </a:cubicBezTo>
                  <a:cubicBezTo>
                    <a:pt x="10480" y="10975"/>
                    <a:pt x="10849" y="11173"/>
                    <a:pt x="11105" y="11514"/>
                  </a:cubicBezTo>
                  <a:cubicBezTo>
                    <a:pt x="11872" y="12565"/>
                    <a:pt x="12610" y="13616"/>
                    <a:pt x="13291" y="14752"/>
                  </a:cubicBezTo>
                  <a:cubicBezTo>
                    <a:pt x="13348" y="14808"/>
                    <a:pt x="13377" y="14894"/>
                    <a:pt x="13433" y="14979"/>
                  </a:cubicBezTo>
                  <a:cubicBezTo>
                    <a:pt x="13433" y="15064"/>
                    <a:pt x="13377" y="15149"/>
                    <a:pt x="13291" y="15149"/>
                  </a:cubicBezTo>
                  <a:cubicBezTo>
                    <a:pt x="13178" y="15121"/>
                    <a:pt x="13064" y="15092"/>
                    <a:pt x="12951" y="15092"/>
                  </a:cubicBezTo>
                  <a:cubicBezTo>
                    <a:pt x="12239" y="14928"/>
                    <a:pt x="11515" y="14846"/>
                    <a:pt x="10795" y="14846"/>
                  </a:cubicBezTo>
                  <a:cubicBezTo>
                    <a:pt x="10394" y="14846"/>
                    <a:pt x="9995" y="14871"/>
                    <a:pt x="9600" y="14922"/>
                  </a:cubicBezTo>
                  <a:cubicBezTo>
                    <a:pt x="8606" y="15036"/>
                    <a:pt x="7640" y="15149"/>
                    <a:pt x="6646" y="15149"/>
                  </a:cubicBezTo>
                  <a:cubicBezTo>
                    <a:pt x="6462" y="15163"/>
                    <a:pt x="6277" y="15171"/>
                    <a:pt x="6092" y="15171"/>
                  </a:cubicBezTo>
                  <a:cubicBezTo>
                    <a:pt x="5539" y="15171"/>
                    <a:pt x="4985" y="15107"/>
                    <a:pt x="4431" y="14979"/>
                  </a:cubicBezTo>
                  <a:lnTo>
                    <a:pt x="3267" y="14610"/>
                  </a:lnTo>
                  <a:cubicBezTo>
                    <a:pt x="3142" y="14568"/>
                    <a:pt x="2987" y="14542"/>
                    <a:pt x="2835" y="14542"/>
                  </a:cubicBezTo>
                  <a:cubicBezTo>
                    <a:pt x="2779" y="14542"/>
                    <a:pt x="2724" y="14545"/>
                    <a:pt x="2670" y="14553"/>
                  </a:cubicBezTo>
                  <a:cubicBezTo>
                    <a:pt x="2613" y="14553"/>
                    <a:pt x="2613" y="14581"/>
                    <a:pt x="2613" y="14638"/>
                  </a:cubicBezTo>
                  <a:cubicBezTo>
                    <a:pt x="2613" y="14666"/>
                    <a:pt x="2613" y="14666"/>
                    <a:pt x="2642" y="14695"/>
                  </a:cubicBezTo>
                  <a:cubicBezTo>
                    <a:pt x="2699" y="14808"/>
                    <a:pt x="2812" y="14894"/>
                    <a:pt x="2954" y="14922"/>
                  </a:cubicBezTo>
                  <a:cubicBezTo>
                    <a:pt x="3551" y="15121"/>
                    <a:pt x="4147" y="15348"/>
                    <a:pt x="4743" y="15490"/>
                  </a:cubicBezTo>
                  <a:cubicBezTo>
                    <a:pt x="5407" y="15612"/>
                    <a:pt x="6070" y="15670"/>
                    <a:pt x="6734" y="15670"/>
                  </a:cubicBezTo>
                  <a:cubicBezTo>
                    <a:pt x="7150" y="15670"/>
                    <a:pt x="7565" y="15647"/>
                    <a:pt x="7981" y="15604"/>
                  </a:cubicBezTo>
                  <a:cubicBezTo>
                    <a:pt x="9003" y="15518"/>
                    <a:pt x="10026" y="15376"/>
                    <a:pt x="11048" y="15376"/>
                  </a:cubicBezTo>
                  <a:cubicBezTo>
                    <a:pt x="11786" y="15405"/>
                    <a:pt x="12525" y="15490"/>
                    <a:pt x="13263" y="15660"/>
                  </a:cubicBezTo>
                  <a:cubicBezTo>
                    <a:pt x="13689" y="15717"/>
                    <a:pt x="14058" y="16001"/>
                    <a:pt x="14229" y="16399"/>
                  </a:cubicBezTo>
                  <a:cubicBezTo>
                    <a:pt x="14740" y="17535"/>
                    <a:pt x="15279" y="18671"/>
                    <a:pt x="15819" y="19835"/>
                  </a:cubicBezTo>
                  <a:cubicBezTo>
                    <a:pt x="15847" y="19920"/>
                    <a:pt x="15876" y="20034"/>
                    <a:pt x="15904" y="20147"/>
                  </a:cubicBezTo>
                  <a:cubicBezTo>
                    <a:pt x="15929" y="20221"/>
                    <a:pt x="15868" y="20295"/>
                    <a:pt x="15796" y="20295"/>
                  </a:cubicBezTo>
                  <a:cubicBezTo>
                    <a:pt x="15785" y="20295"/>
                    <a:pt x="15774" y="20293"/>
                    <a:pt x="15762" y="20289"/>
                  </a:cubicBezTo>
                  <a:lnTo>
                    <a:pt x="15563" y="20204"/>
                  </a:lnTo>
                  <a:cubicBezTo>
                    <a:pt x="15081" y="20005"/>
                    <a:pt x="14598" y="19835"/>
                    <a:pt x="14087" y="19721"/>
                  </a:cubicBezTo>
                  <a:cubicBezTo>
                    <a:pt x="12837" y="19437"/>
                    <a:pt x="11616" y="19068"/>
                    <a:pt x="10423" y="18614"/>
                  </a:cubicBezTo>
                  <a:cubicBezTo>
                    <a:pt x="9997" y="18472"/>
                    <a:pt x="9571" y="18302"/>
                    <a:pt x="9174" y="18160"/>
                  </a:cubicBezTo>
                  <a:cubicBezTo>
                    <a:pt x="9123" y="18134"/>
                    <a:pt x="9066" y="18120"/>
                    <a:pt x="9014" y="18120"/>
                  </a:cubicBezTo>
                  <a:cubicBezTo>
                    <a:pt x="8950" y="18120"/>
                    <a:pt x="8893" y="18141"/>
                    <a:pt x="8861" y="18188"/>
                  </a:cubicBezTo>
                  <a:cubicBezTo>
                    <a:pt x="8833" y="18302"/>
                    <a:pt x="8918" y="18358"/>
                    <a:pt x="8975" y="18415"/>
                  </a:cubicBezTo>
                  <a:cubicBezTo>
                    <a:pt x="9202" y="18614"/>
                    <a:pt x="9458" y="18756"/>
                    <a:pt x="9742" y="18869"/>
                  </a:cubicBezTo>
                  <a:cubicBezTo>
                    <a:pt x="10906" y="19324"/>
                    <a:pt x="12099" y="19721"/>
                    <a:pt x="13320" y="20034"/>
                  </a:cubicBezTo>
                  <a:cubicBezTo>
                    <a:pt x="14172" y="20233"/>
                    <a:pt x="15052" y="20488"/>
                    <a:pt x="15876" y="20857"/>
                  </a:cubicBezTo>
                  <a:cubicBezTo>
                    <a:pt x="16188" y="20971"/>
                    <a:pt x="16444" y="21198"/>
                    <a:pt x="16586" y="21511"/>
                  </a:cubicBezTo>
                  <a:cubicBezTo>
                    <a:pt x="16785" y="21993"/>
                    <a:pt x="17012" y="22476"/>
                    <a:pt x="17211" y="22931"/>
                  </a:cubicBezTo>
                  <a:cubicBezTo>
                    <a:pt x="17381" y="23243"/>
                    <a:pt x="17523" y="23584"/>
                    <a:pt x="17665" y="23896"/>
                  </a:cubicBezTo>
                  <a:cubicBezTo>
                    <a:pt x="17608" y="23924"/>
                    <a:pt x="17544" y="23939"/>
                    <a:pt x="17484" y="23939"/>
                  </a:cubicBezTo>
                  <a:cubicBezTo>
                    <a:pt x="17424" y="23939"/>
                    <a:pt x="17367" y="23924"/>
                    <a:pt x="17324" y="23896"/>
                  </a:cubicBezTo>
                  <a:cubicBezTo>
                    <a:pt x="16103" y="23442"/>
                    <a:pt x="14853" y="23044"/>
                    <a:pt x="13661" y="22533"/>
                  </a:cubicBezTo>
                  <a:cubicBezTo>
                    <a:pt x="13547" y="22448"/>
                    <a:pt x="13405" y="22419"/>
                    <a:pt x="13263" y="22419"/>
                  </a:cubicBezTo>
                  <a:cubicBezTo>
                    <a:pt x="13235" y="22419"/>
                    <a:pt x="13206" y="22448"/>
                    <a:pt x="13178" y="22505"/>
                  </a:cubicBezTo>
                  <a:cubicBezTo>
                    <a:pt x="13178" y="22533"/>
                    <a:pt x="13178" y="22590"/>
                    <a:pt x="13206" y="22618"/>
                  </a:cubicBezTo>
                  <a:cubicBezTo>
                    <a:pt x="13348" y="22760"/>
                    <a:pt x="13519" y="22874"/>
                    <a:pt x="13689" y="22959"/>
                  </a:cubicBezTo>
                  <a:cubicBezTo>
                    <a:pt x="14200" y="23215"/>
                    <a:pt x="14683" y="23442"/>
                    <a:pt x="15166" y="23640"/>
                  </a:cubicBezTo>
                  <a:cubicBezTo>
                    <a:pt x="16046" y="23953"/>
                    <a:pt x="16898" y="24237"/>
                    <a:pt x="17779" y="24549"/>
                  </a:cubicBezTo>
                  <a:cubicBezTo>
                    <a:pt x="18006" y="24578"/>
                    <a:pt x="18204" y="24720"/>
                    <a:pt x="18318" y="24918"/>
                  </a:cubicBezTo>
                  <a:cubicBezTo>
                    <a:pt x="18460" y="25117"/>
                    <a:pt x="18630" y="25344"/>
                    <a:pt x="18801" y="25543"/>
                  </a:cubicBezTo>
                  <a:cubicBezTo>
                    <a:pt x="18914" y="25657"/>
                    <a:pt x="19028" y="25714"/>
                    <a:pt x="19170" y="25714"/>
                  </a:cubicBezTo>
                  <a:cubicBezTo>
                    <a:pt x="19182" y="25716"/>
                    <a:pt x="19195" y="25717"/>
                    <a:pt x="19207" y="25717"/>
                  </a:cubicBezTo>
                  <a:cubicBezTo>
                    <a:pt x="19335" y="25717"/>
                    <a:pt x="19449" y="25588"/>
                    <a:pt x="19397" y="25458"/>
                  </a:cubicBezTo>
                  <a:cubicBezTo>
                    <a:pt x="19284" y="25202"/>
                    <a:pt x="19142" y="24947"/>
                    <a:pt x="19000" y="24691"/>
                  </a:cubicBezTo>
                  <a:cubicBezTo>
                    <a:pt x="18488" y="23726"/>
                    <a:pt x="18006" y="22732"/>
                    <a:pt x="17580" y="21709"/>
                  </a:cubicBezTo>
                  <a:cubicBezTo>
                    <a:pt x="17523" y="21539"/>
                    <a:pt x="17466" y="21369"/>
                    <a:pt x="17466" y="21198"/>
                  </a:cubicBezTo>
                  <a:cubicBezTo>
                    <a:pt x="17409" y="20545"/>
                    <a:pt x="17438" y="19892"/>
                    <a:pt x="17495" y="19239"/>
                  </a:cubicBezTo>
                  <a:cubicBezTo>
                    <a:pt x="17665" y="18160"/>
                    <a:pt x="17722" y="17080"/>
                    <a:pt x="17722" y="16001"/>
                  </a:cubicBezTo>
                  <a:cubicBezTo>
                    <a:pt x="17693" y="15263"/>
                    <a:pt x="17665" y="14553"/>
                    <a:pt x="17608" y="13843"/>
                  </a:cubicBezTo>
                  <a:cubicBezTo>
                    <a:pt x="17551" y="13360"/>
                    <a:pt x="17438" y="12877"/>
                    <a:pt x="17353" y="12395"/>
                  </a:cubicBezTo>
                  <a:cubicBezTo>
                    <a:pt x="17353" y="12281"/>
                    <a:pt x="17267" y="12167"/>
                    <a:pt x="17182" y="12111"/>
                  </a:cubicBezTo>
                  <a:cubicBezTo>
                    <a:pt x="17161" y="12100"/>
                    <a:pt x="17137" y="12094"/>
                    <a:pt x="17113" y="12094"/>
                  </a:cubicBezTo>
                  <a:cubicBezTo>
                    <a:pt x="17071" y="12094"/>
                    <a:pt x="17030" y="12113"/>
                    <a:pt x="17012" y="12167"/>
                  </a:cubicBezTo>
                  <a:cubicBezTo>
                    <a:pt x="16983" y="12253"/>
                    <a:pt x="16983" y="12338"/>
                    <a:pt x="16983" y="12423"/>
                  </a:cubicBezTo>
                  <a:cubicBezTo>
                    <a:pt x="17125" y="13247"/>
                    <a:pt x="17182" y="14070"/>
                    <a:pt x="17211" y="14922"/>
                  </a:cubicBezTo>
                  <a:cubicBezTo>
                    <a:pt x="17267" y="16456"/>
                    <a:pt x="17211" y="18018"/>
                    <a:pt x="17040" y="19551"/>
                  </a:cubicBezTo>
                  <a:cubicBezTo>
                    <a:pt x="17012" y="19693"/>
                    <a:pt x="17040" y="19863"/>
                    <a:pt x="16870" y="19949"/>
                  </a:cubicBezTo>
                  <a:cubicBezTo>
                    <a:pt x="16813" y="19920"/>
                    <a:pt x="16785" y="19863"/>
                    <a:pt x="16728" y="19807"/>
                  </a:cubicBezTo>
                  <a:cubicBezTo>
                    <a:pt x="16444" y="19210"/>
                    <a:pt x="16160" y="18585"/>
                    <a:pt x="15876" y="17989"/>
                  </a:cubicBezTo>
                  <a:cubicBezTo>
                    <a:pt x="15620" y="17478"/>
                    <a:pt x="15393" y="16967"/>
                    <a:pt x="15109" y="16484"/>
                  </a:cubicBezTo>
                  <a:cubicBezTo>
                    <a:pt x="14825" y="16030"/>
                    <a:pt x="14683" y="15490"/>
                    <a:pt x="14683" y="14950"/>
                  </a:cubicBezTo>
                  <a:cubicBezTo>
                    <a:pt x="14655" y="13956"/>
                    <a:pt x="14598" y="12963"/>
                    <a:pt x="14569" y="11997"/>
                  </a:cubicBezTo>
                  <a:cubicBezTo>
                    <a:pt x="14541" y="11117"/>
                    <a:pt x="14427" y="10236"/>
                    <a:pt x="14285" y="9384"/>
                  </a:cubicBezTo>
                  <a:cubicBezTo>
                    <a:pt x="13945" y="7680"/>
                    <a:pt x="13320" y="6062"/>
                    <a:pt x="12440" y="4556"/>
                  </a:cubicBezTo>
                  <a:cubicBezTo>
                    <a:pt x="12383" y="4386"/>
                    <a:pt x="12269" y="4244"/>
                    <a:pt x="12127" y="4130"/>
                  </a:cubicBezTo>
                  <a:cubicBezTo>
                    <a:pt x="12108" y="4126"/>
                    <a:pt x="12089" y="4123"/>
                    <a:pt x="12071" y="4123"/>
                  </a:cubicBezTo>
                  <a:cubicBezTo>
                    <a:pt x="11987" y="4123"/>
                    <a:pt x="11928" y="4178"/>
                    <a:pt x="11928" y="4272"/>
                  </a:cubicBezTo>
                  <a:cubicBezTo>
                    <a:pt x="11957" y="4358"/>
                    <a:pt x="11985" y="4471"/>
                    <a:pt x="12014" y="4585"/>
                  </a:cubicBezTo>
                  <a:cubicBezTo>
                    <a:pt x="12298" y="5210"/>
                    <a:pt x="12553" y="5863"/>
                    <a:pt x="12837" y="6488"/>
                  </a:cubicBezTo>
                  <a:cubicBezTo>
                    <a:pt x="13348" y="7652"/>
                    <a:pt x="13689" y="8873"/>
                    <a:pt x="13916" y="10123"/>
                  </a:cubicBezTo>
                  <a:cubicBezTo>
                    <a:pt x="13945" y="10407"/>
                    <a:pt x="13973" y="10691"/>
                    <a:pt x="13973" y="10975"/>
                  </a:cubicBezTo>
                  <a:cubicBezTo>
                    <a:pt x="14030" y="12025"/>
                    <a:pt x="14087" y="13076"/>
                    <a:pt x="14115" y="14155"/>
                  </a:cubicBezTo>
                  <a:cubicBezTo>
                    <a:pt x="14115" y="14269"/>
                    <a:pt x="14172" y="14411"/>
                    <a:pt x="14058" y="14496"/>
                  </a:cubicBezTo>
                  <a:cubicBezTo>
                    <a:pt x="14030" y="14496"/>
                    <a:pt x="13973" y="14496"/>
                    <a:pt x="13945" y="14468"/>
                  </a:cubicBezTo>
                  <a:cubicBezTo>
                    <a:pt x="13831" y="14297"/>
                    <a:pt x="13717" y="14127"/>
                    <a:pt x="13604" y="13956"/>
                  </a:cubicBezTo>
                  <a:cubicBezTo>
                    <a:pt x="12951" y="12963"/>
                    <a:pt x="12212" y="11969"/>
                    <a:pt x="11474" y="11031"/>
                  </a:cubicBezTo>
                  <a:cubicBezTo>
                    <a:pt x="11332" y="10889"/>
                    <a:pt x="11218" y="10719"/>
                    <a:pt x="11162" y="10520"/>
                  </a:cubicBezTo>
                  <a:cubicBezTo>
                    <a:pt x="10991" y="10123"/>
                    <a:pt x="10878" y="9725"/>
                    <a:pt x="10792" y="9299"/>
                  </a:cubicBezTo>
                  <a:cubicBezTo>
                    <a:pt x="10650" y="8333"/>
                    <a:pt x="10508" y="7396"/>
                    <a:pt x="10366" y="6431"/>
                  </a:cubicBezTo>
                  <a:cubicBezTo>
                    <a:pt x="10253" y="5607"/>
                    <a:pt x="10026" y="4812"/>
                    <a:pt x="9770" y="4017"/>
                  </a:cubicBezTo>
                  <a:cubicBezTo>
                    <a:pt x="9316" y="2767"/>
                    <a:pt x="8549" y="1745"/>
                    <a:pt x="7782" y="666"/>
                  </a:cubicBezTo>
                  <a:cubicBezTo>
                    <a:pt x="7640" y="495"/>
                    <a:pt x="7498" y="325"/>
                    <a:pt x="7328" y="183"/>
                  </a:cubicBezTo>
                  <a:cubicBezTo>
                    <a:pt x="7243" y="98"/>
                    <a:pt x="7157" y="41"/>
                    <a:pt x="7044" y="13"/>
                  </a:cubicBezTo>
                  <a:cubicBezTo>
                    <a:pt x="7027" y="4"/>
                    <a:pt x="7008" y="1"/>
                    <a:pt x="698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g3f7001d949e_0_3896"/>
            <p:cNvSpPr/>
            <p:nvPr/>
          </p:nvSpPr>
          <p:spPr>
            <a:xfrm>
              <a:off x="1134800" y="1787950"/>
              <a:ext cx="863350" cy="886175"/>
            </a:xfrm>
            <a:custGeom>
              <a:rect b="b" l="l" r="r" t="t"/>
              <a:pathLst>
                <a:path extrusionOk="0" h="35447" w="34534">
                  <a:moveTo>
                    <a:pt x="25042" y="1"/>
                  </a:moveTo>
                  <a:cubicBezTo>
                    <a:pt x="23632" y="1"/>
                    <a:pt x="22234" y="376"/>
                    <a:pt x="21016" y="1092"/>
                  </a:cubicBezTo>
                  <a:cubicBezTo>
                    <a:pt x="20079" y="1632"/>
                    <a:pt x="19227" y="2256"/>
                    <a:pt x="18460" y="2995"/>
                  </a:cubicBezTo>
                  <a:cubicBezTo>
                    <a:pt x="17523" y="3875"/>
                    <a:pt x="16586" y="4699"/>
                    <a:pt x="15563" y="5494"/>
                  </a:cubicBezTo>
                  <a:cubicBezTo>
                    <a:pt x="14882" y="6005"/>
                    <a:pt x="14257" y="6573"/>
                    <a:pt x="13661" y="7198"/>
                  </a:cubicBezTo>
                  <a:cubicBezTo>
                    <a:pt x="12411" y="8561"/>
                    <a:pt x="11360" y="10094"/>
                    <a:pt x="10622" y="11798"/>
                  </a:cubicBezTo>
                  <a:cubicBezTo>
                    <a:pt x="10082" y="12906"/>
                    <a:pt x="9628" y="14042"/>
                    <a:pt x="9145" y="15149"/>
                  </a:cubicBezTo>
                  <a:cubicBezTo>
                    <a:pt x="8521" y="16598"/>
                    <a:pt x="7754" y="17989"/>
                    <a:pt x="6845" y="19267"/>
                  </a:cubicBezTo>
                  <a:cubicBezTo>
                    <a:pt x="5851" y="20659"/>
                    <a:pt x="4800" y="21937"/>
                    <a:pt x="3721" y="23215"/>
                  </a:cubicBezTo>
                  <a:cubicBezTo>
                    <a:pt x="1960" y="25288"/>
                    <a:pt x="768" y="27730"/>
                    <a:pt x="256" y="30371"/>
                  </a:cubicBezTo>
                  <a:cubicBezTo>
                    <a:pt x="1" y="31536"/>
                    <a:pt x="86" y="32757"/>
                    <a:pt x="484" y="33893"/>
                  </a:cubicBezTo>
                  <a:cubicBezTo>
                    <a:pt x="739" y="34688"/>
                    <a:pt x="1421" y="35256"/>
                    <a:pt x="2244" y="35369"/>
                  </a:cubicBezTo>
                  <a:cubicBezTo>
                    <a:pt x="2494" y="35421"/>
                    <a:pt x="2744" y="35447"/>
                    <a:pt x="2993" y="35447"/>
                  </a:cubicBezTo>
                  <a:cubicBezTo>
                    <a:pt x="3422" y="35447"/>
                    <a:pt x="3847" y="35371"/>
                    <a:pt x="4261" y="35227"/>
                  </a:cubicBezTo>
                  <a:cubicBezTo>
                    <a:pt x="4971" y="34943"/>
                    <a:pt x="5681" y="34716"/>
                    <a:pt x="6419" y="34574"/>
                  </a:cubicBezTo>
                  <a:cubicBezTo>
                    <a:pt x="7356" y="34319"/>
                    <a:pt x="8180" y="33836"/>
                    <a:pt x="8861" y="33154"/>
                  </a:cubicBezTo>
                  <a:cubicBezTo>
                    <a:pt x="9202" y="32785"/>
                    <a:pt x="9571" y="32416"/>
                    <a:pt x="9912" y="32047"/>
                  </a:cubicBezTo>
                  <a:cubicBezTo>
                    <a:pt x="10395" y="31564"/>
                    <a:pt x="10934" y="31138"/>
                    <a:pt x="11531" y="30797"/>
                  </a:cubicBezTo>
                  <a:cubicBezTo>
                    <a:pt x="12468" y="30314"/>
                    <a:pt x="13519" y="29974"/>
                    <a:pt x="14569" y="29860"/>
                  </a:cubicBezTo>
                  <a:cubicBezTo>
                    <a:pt x="15876" y="29661"/>
                    <a:pt x="17182" y="29491"/>
                    <a:pt x="18489" y="29349"/>
                  </a:cubicBezTo>
                  <a:cubicBezTo>
                    <a:pt x="19539" y="29178"/>
                    <a:pt x="20590" y="28923"/>
                    <a:pt x="21612" y="28610"/>
                  </a:cubicBezTo>
                  <a:cubicBezTo>
                    <a:pt x="23458" y="27986"/>
                    <a:pt x="25219" y="27105"/>
                    <a:pt x="26809" y="25998"/>
                  </a:cubicBezTo>
                  <a:cubicBezTo>
                    <a:pt x="27974" y="25174"/>
                    <a:pt x="29053" y="24180"/>
                    <a:pt x="29990" y="23101"/>
                  </a:cubicBezTo>
                  <a:cubicBezTo>
                    <a:pt x="30785" y="22221"/>
                    <a:pt x="31467" y="21284"/>
                    <a:pt x="32063" y="20290"/>
                  </a:cubicBezTo>
                  <a:cubicBezTo>
                    <a:pt x="32773" y="19040"/>
                    <a:pt x="33370" y="17734"/>
                    <a:pt x="33796" y="16342"/>
                  </a:cubicBezTo>
                  <a:cubicBezTo>
                    <a:pt x="34250" y="14951"/>
                    <a:pt x="34506" y="13502"/>
                    <a:pt x="34534" y="12026"/>
                  </a:cubicBezTo>
                  <a:cubicBezTo>
                    <a:pt x="34534" y="11685"/>
                    <a:pt x="34534" y="11316"/>
                    <a:pt x="34506" y="10946"/>
                  </a:cubicBezTo>
                  <a:cubicBezTo>
                    <a:pt x="34307" y="9157"/>
                    <a:pt x="33824" y="7396"/>
                    <a:pt x="33086" y="5749"/>
                  </a:cubicBezTo>
                  <a:cubicBezTo>
                    <a:pt x="32290" y="4045"/>
                    <a:pt x="31069" y="2569"/>
                    <a:pt x="29564" y="1461"/>
                  </a:cubicBezTo>
                  <a:cubicBezTo>
                    <a:pt x="28485" y="638"/>
                    <a:pt x="27207" y="155"/>
                    <a:pt x="25844" y="41"/>
                  </a:cubicBezTo>
                  <a:cubicBezTo>
                    <a:pt x="25577" y="14"/>
                    <a:pt x="25310" y="1"/>
                    <a:pt x="2504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g3f7001d949e_0_3896"/>
            <p:cNvSpPr/>
            <p:nvPr/>
          </p:nvSpPr>
          <p:spPr>
            <a:xfrm>
              <a:off x="1210075" y="1840800"/>
              <a:ext cx="729150" cy="761650"/>
            </a:xfrm>
            <a:custGeom>
              <a:rect b="b" l="l" r="r" t="t"/>
              <a:pathLst>
                <a:path extrusionOk="0" h="30466" w="29166">
                  <a:moveTo>
                    <a:pt x="14938" y="12411"/>
                  </a:moveTo>
                  <a:lnTo>
                    <a:pt x="14995" y="12439"/>
                  </a:lnTo>
                  <a:lnTo>
                    <a:pt x="14938" y="12439"/>
                  </a:lnTo>
                  <a:lnTo>
                    <a:pt x="14938" y="12411"/>
                  </a:lnTo>
                  <a:close/>
                  <a:moveTo>
                    <a:pt x="19737" y="0"/>
                  </a:moveTo>
                  <a:cubicBezTo>
                    <a:pt x="19652" y="0"/>
                    <a:pt x="19595" y="0"/>
                    <a:pt x="19539" y="57"/>
                  </a:cubicBezTo>
                  <a:cubicBezTo>
                    <a:pt x="19397" y="142"/>
                    <a:pt x="19311" y="227"/>
                    <a:pt x="19198" y="341"/>
                  </a:cubicBezTo>
                  <a:cubicBezTo>
                    <a:pt x="18829" y="795"/>
                    <a:pt x="18431" y="1221"/>
                    <a:pt x="18090" y="1676"/>
                  </a:cubicBezTo>
                  <a:cubicBezTo>
                    <a:pt x="17579" y="2329"/>
                    <a:pt x="17125" y="2982"/>
                    <a:pt x="16699" y="3664"/>
                  </a:cubicBezTo>
                  <a:cubicBezTo>
                    <a:pt x="16102" y="4686"/>
                    <a:pt x="15648" y="5794"/>
                    <a:pt x="15336" y="6958"/>
                  </a:cubicBezTo>
                  <a:cubicBezTo>
                    <a:pt x="14796" y="8634"/>
                    <a:pt x="14342" y="10366"/>
                    <a:pt x="14001" y="12098"/>
                  </a:cubicBezTo>
                  <a:cubicBezTo>
                    <a:pt x="13916" y="12439"/>
                    <a:pt x="13745" y="12780"/>
                    <a:pt x="13518" y="13064"/>
                  </a:cubicBezTo>
                  <a:cubicBezTo>
                    <a:pt x="12496" y="14313"/>
                    <a:pt x="11502" y="15563"/>
                    <a:pt x="10565" y="16869"/>
                  </a:cubicBezTo>
                  <a:cubicBezTo>
                    <a:pt x="10337" y="17238"/>
                    <a:pt x="10053" y="17579"/>
                    <a:pt x="9769" y="17892"/>
                  </a:cubicBezTo>
                  <a:cubicBezTo>
                    <a:pt x="9713" y="17579"/>
                    <a:pt x="9713" y="17295"/>
                    <a:pt x="9798" y="16983"/>
                  </a:cubicBezTo>
                  <a:cubicBezTo>
                    <a:pt x="9968" y="15847"/>
                    <a:pt x="10110" y="14711"/>
                    <a:pt x="10167" y="13575"/>
                  </a:cubicBezTo>
                  <a:cubicBezTo>
                    <a:pt x="10252" y="12354"/>
                    <a:pt x="10536" y="11133"/>
                    <a:pt x="10962" y="9968"/>
                  </a:cubicBezTo>
                  <a:cubicBezTo>
                    <a:pt x="11530" y="8548"/>
                    <a:pt x="12183" y="7157"/>
                    <a:pt x="12950" y="5822"/>
                  </a:cubicBezTo>
                  <a:cubicBezTo>
                    <a:pt x="13092" y="5538"/>
                    <a:pt x="13206" y="5254"/>
                    <a:pt x="13319" y="4942"/>
                  </a:cubicBezTo>
                  <a:cubicBezTo>
                    <a:pt x="13348" y="4885"/>
                    <a:pt x="13319" y="4800"/>
                    <a:pt x="13262" y="4771"/>
                  </a:cubicBezTo>
                  <a:cubicBezTo>
                    <a:pt x="13239" y="4760"/>
                    <a:pt x="13211" y="4753"/>
                    <a:pt x="13181" y="4753"/>
                  </a:cubicBezTo>
                  <a:cubicBezTo>
                    <a:pt x="13140" y="4753"/>
                    <a:pt x="13097" y="4766"/>
                    <a:pt x="13064" y="4800"/>
                  </a:cubicBezTo>
                  <a:cubicBezTo>
                    <a:pt x="12950" y="4885"/>
                    <a:pt x="12865" y="4999"/>
                    <a:pt x="12780" y="5112"/>
                  </a:cubicBezTo>
                  <a:cubicBezTo>
                    <a:pt x="12552" y="5510"/>
                    <a:pt x="12297" y="5907"/>
                    <a:pt x="12070" y="6305"/>
                  </a:cubicBezTo>
                  <a:cubicBezTo>
                    <a:pt x="11161" y="7867"/>
                    <a:pt x="10451" y="9514"/>
                    <a:pt x="9968" y="11246"/>
                  </a:cubicBezTo>
                  <a:cubicBezTo>
                    <a:pt x="9826" y="11757"/>
                    <a:pt x="9713" y="12297"/>
                    <a:pt x="9656" y="12837"/>
                  </a:cubicBezTo>
                  <a:cubicBezTo>
                    <a:pt x="9514" y="13944"/>
                    <a:pt x="9457" y="15052"/>
                    <a:pt x="9343" y="16159"/>
                  </a:cubicBezTo>
                  <a:cubicBezTo>
                    <a:pt x="9258" y="17040"/>
                    <a:pt x="9116" y="17892"/>
                    <a:pt x="8889" y="18744"/>
                  </a:cubicBezTo>
                  <a:cubicBezTo>
                    <a:pt x="8804" y="19141"/>
                    <a:pt x="8633" y="19482"/>
                    <a:pt x="8378" y="19794"/>
                  </a:cubicBezTo>
                  <a:cubicBezTo>
                    <a:pt x="7384" y="21044"/>
                    <a:pt x="6418" y="22322"/>
                    <a:pt x="5424" y="23571"/>
                  </a:cubicBezTo>
                  <a:cubicBezTo>
                    <a:pt x="5254" y="23827"/>
                    <a:pt x="5055" y="24026"/>
                    <a:pt x="4800" y="24168"/>
                  </a:cubicBezTo>
                  <a:cubicBezTo>
                    <a:pt x="4778" y="24232"/>
                    <a:pt x="4757" y="24264"/>
                    <a:pt x="4736" y="24264"/>
                  </a:cubicBezTo>
                  <a:cubicBezTo>
                    <a:pt x="4729" y="24264"/>
                    <a:pt x="4721" y="24260"/>
                    <a:pt x="4714" y="24253"/>
                  </a:cubicBezTo>
                  <a:cubicBezTo>
                    <a:pt x="4686" y="24196"/>
                    <a:pt x="4714" y="24139"/>
                    <a:pt x="4771" y="24139"/>
                  </a:cubicBezTo>
                  <a:cubicBezTo>
                    <a:pt x="4771" y="23571"/>
                    <a:pt x="4828" y="23032"/>
                    <a:pt x="4942" y="22464"/>
                  </a:cubicBezTo>
                  <a:cubicBezTo>
                    <a:pt x="5055" y="21527"/>
                    <a:pt x="5112" y="20533"/>
                    <a:pt x="5339" y="19596"/>
                  </a:cubicBezTo>
                  <a:cubicBezTo>
                    <a:pt x="5510" y="18772"/>
                    <a:pt x="5652" y="17920"/>
                    <a:pt x="5794" y="17068"/>
                  </a:cubicBezTo>
                  <a:cubicBezTo>
                    <a:pt x="5794" y="17011"/>
                    <a:pt x="5794" y="16926"/>
                    <a:pt x="5794" y="16869"/>
                  </a:cubicBezTo>
                  <a:cubicBezTo>
                    <a:pt x="5775" y="16794"/>
                    <a:pt x="5718" y="16756"/>
                    <a:pt x="5657" y="16756"/>
                  </a:cubicBezTo>
                  <a:cubicBezTo>
                    <a:pt x="5626" y="16756"/>
                    <a:pt x="5595" y="16765"/>
                    <a:pt x="5566" y="16784"/>
                  </a:cubicBezTo>
                  <a:cubicBezTo>
                    <a:pt x="5481" y="16898"/>
                    <a:pt x="5424" y="16983"/>
                    <a:pt x="5368" y="17096"/>
                  </a:cubicBezTo>
                  <a:cubicBezTo>
                    <a:pt x="5197" y="17551"/>
                    <a:pt x="5084" y="18034"/>
                    <a:pt x="5027" y="18516"/>
                  </a:cubicBezTo>
                  <a:cubicBezTo>
                    <a:pt x="4856" y="19368"/>
                    <a:pt x="4658" y="20220"/>
                    <a:pt x="4544" y="21101"/>
                  </a:cubicBezTo>
                  <a:cubicBezTo>
                    <a:pt x="4402" y="22379"/>
                    <a:pt x="4232" y="23600"/>
                    <a:pt x="4061" y="24849"/>
                  </a:cubicBezTo>
                  <a:cubicBezTo>
                    <a:pt x="4033" y="25105"/>
                    <a:pt x="3948" y="25332"/>
                    <a:pt x="3777" y="25531"/>
                  </a:cubicBezTo>
                  <a:lnTo>
                    <a:pt x="1846" y="27803"/>
                  </a:lnTo>
                  <a:cubicBezTo>
                    <a:pt x="1800" y="27849"/>
                    <a:pt x="1753" y="27896"/>
                    <a:pt x="1691" y="27896"/>
                  </a:cubicBezTo>
                  <a:cubicBezTo>
                    <a:pt x="1678" y="27896"/>
                    <a:pt x="1663" y="27893"/>
                    <a:pt x="1647" y="27888"/>
                  </a:cubicBezTo>
                  <a:cubicBezTo>
                    <a:pt x="1534" y="27718"/>
                    <a:pt x="1590" y="27547"/>
                    <a:pt x="1619" y="27405"/>
                  </a:cubicBezTo>
                  <a:cubicBezTo>
                    <a:pt x="1789" y="26241"/>
                    <a:pt x="1960" y="25105"/>
                    <a:pt x="2130" y="23941"/>
                  </a:cubicBezTo>
                  <a:cubicBezTo>
                    <a:pt x="2158" y="23855"/>
                    <a:pt x="2158" y="23742"/>
                    <a:pt x="2130" y="23657"/>
                  </a:cubicBezTo>
                  <a:cubicBezTo>
                    <a:pt x="2130" y="23600"/>
                    <a:pt x="2102" y="23571"/>
                    <a:pt x="2073" y="23543"/>
                  </a:cubicBezTo>
                  <a:cubicBezTo>
                    <a:pt x="2053" y="23530"/>
                    <a:pt x="2035" y="23524"/>
                    <a:pt x="2018" y="23524"/>
                  </a:cubicBezTo>
                  <a:cubicBezTo>
                    <a:pt x="1962" y="23524"/>
                    <a:pt x="1918" y="23585"/>
                    <a:pt x="1874" y="23628"/>
                  </a:cubicBezTo>
                  <a:cubicBezTo>
                    <a:pt x="1846" y="23742"/>
                    <a:pt x="1789" y="23827"/>
                    <a:pt x="1732" y="23969"/>
                  </a:cubicBezTo>
                  <a:cubicBezTo>
                    <a:pt x="1562" y="24565"/>
                    <a:pt x="1420" y="25190"/>
                    <a:pt x="1335" y="25815"/>
                  </a:cubicBezTo>
                  <a:cubicBezTo>
                    <a:pt x="1164" y="26582"/>
                    <a:pt x="1108" y="27348"/>
                    <a:pt x="1136" y="28144"/>
                  </a:cubicBezTo>
                  <a:cubicBezTo>
                    <a:pt x="1136" y="28342"/>
                    <a:pt x="1079" y="28541"/>
                    <a:pt x="966" y="28740"/>
                  </a:cubicBezTo>
                  <a:cubicBezTo>
                    <a:pt x="795" y="29052"/>
                    <a:pt x="597" y="29365"/>
                    <a:pt x="341" y="29620"/>
                  </a:cubicBezTo>
                  <a:cubicBezTo>
                    <a:pt x="171" y="29791"/>
                    <a:pt x="57" y="30018"/>
                    <a:pt x="0" y="30245"/>
                  </a:cubicBezTo>
                  <a:cubicBezTo>
                    <a:pt x="0" y="30330"/>
                    <a:pt x="29" y="30387"/>
                    <a:pt x="85" y="30444"/>
                  </a:cubicBezTo>
                  <a:cubicBezTo>
                    <a:pt x="114" y="30458"/>
                    <a:pt x="149" y="30465"/>
                    <a:pt x="185" y="30465"/>
                  </a:cubicBezTo>
                  <a:cubicBezTo>
                    <a:pt x="220" y="30465"/>
                    <a:pt x="256" y="30458"/>
                    <a:pt x="284" y="30444"/>
                  </a:cubicBezTo>
                  <a:cubicBezTo>
                    <a:pt x="369" y="30359"/>
                    <a:pt x="455" y="30274"/>
                    <a:pt x="540" y="30188"/>
                  </a:cubicBezTo>
                  <a:lnTo>
                    <a:pt x="1250" y="29365"/>
                  </a:lnTo>
                  <a:cubicBezTo>
                    <a:pt x="1392" y="29223"/>
                    <a:pt x="1562" y="29138"/>
                    <a:pt x="1761" y="29138"/>
                  </a:cubicBezTo>
                  <a:cubicBezTo>
                    <a:pt x="2670" y="29052"/>
                    <a:pt x="3550" y="28882"/>
                    <a:pt x="4402" y="28683"/>
                  </a:cubicBezTo>
                  <a:cubicBezTo>
                    <a:pt x="4743" y="28598"/>
                    <a:pt x="5055" y="28484"/>
                    <a:pt x="5368" y="28314"/>
                  </a:cubicBezTo>
                  <a:cubicBezTo>
                    <a:pt x="5424" y="28286"/>
                    <a:pt x="5481" y="28229"/>
                    <a:pt x="5538" y="28200"/>
                  </a:cubicBezTo>
                  <a:cubicBezTo>
                    <a:pt x="5566" y="28172"/>
                    <a:pt x="5595" y="28115"/>
                    <a:pt x="5595" y="28058"/>
                  </a:cubicBezTo>
                  <a:cubicBezTo>
                    <a:pt x="5595" y="27973"/>
                    <a:pt x="5510" y="27973"/>
                    <a:pt x="5424" y="27973"/>
                  </a:cubicBezTo>
                  <a:lnTo>
                    <a:pt x="5226" y="27973"/>
                  </a:lnTo>
                  <a:cubicBezTo>
                    <a:pt x="4658" y="28115"/>
                    <a:pt x="4090" y="28229"/>
                    <a:pt x="3522" y="28342"/>
                  </a:cubicBezTo>
                  <a:cubicBezTo>
                    <a:pt x="3010" y="28456"/>
                    <a:pt x="2499" y="28513"/>
                    <a:pt x="1988" y="28513"/>
                  </a:cubicBezTo>
                  <a:cubicBezTo>
                    <a:pt x="2215" y="28257"/>
                    <a:pt x="2386" y="28058"/>
                    <a:pt x="2556" y="27860"/>
                  </a:cubicBezTo>
                  <a:cubicBezTo>
                    <a:pt x="3096" y="27206"/>
                    <a:pt x="3664" y="26582"/>
                    <a:pt x="4232" y="25928"/>
                  </a:cubicBezTo>
                  <a:cubicBezTo>
                    <a:pt x="4374" y="25730"/>
                    <a:pt x="4601" y="25588"/>
                    <a:pt x="4828" y="25588"/>
                  </a:cubicBezTo>
                  <a:cubicBezTo>
                    <a:pt x="4970" y="25588"/>
                    <a:pt x="5084" y="25474"/>
                    <a:pt x="5226" y="25417"/>
                  </a:cubicBezTo>
                  <a:cubicBezTo>
                    <a:pt x="5623" y="25219"/>
                    <a:pt x="6049" y="25105"/>
                    <a:pt x="6475" y="25048"/>
                  </a:cubicBezTo>
                  <a:cubicBezTo>
                    <a:pt x="7362" y="24997"/>
                    <a:pt x="8225" y="24902"/>
                    <a:pt x="9087" y="24902"/>
                  </a:cubicBezTo>
                  <a:cubicBezTo>
                    <a:pt x="9191" y="24902"/>
                    <a:pt x="9296" y="24903"/>
                    <a:pt x="9400" y="24906"/>
                  </a:cubicBezTo>
                  <a:cubicBezTo>
                    <a:pt x="9658" y="24914"/>
                    <a:pt x="9916" y="24918"/>
                    <a:pt x="10174" y="24918"/>
                  </a:cubicBezTo>
                  <a:cubicBezTo>
                    <a:pt x="10796" y="24918"/>
                    <a:pt x="11419" y="24898"/>
                    <a:pt x="12041" y="24878"/>
                  </a:cubicBezTo>
                  <a:cubicBezTo>
                    <a:pt x="12638" y="24849"/>
                    <a:pt x="13234" y="24793"/>
                    <a:pt x="13859" y="24707"/>
                  </a:cubicBezTo>
                  <a:cubicBezTo>
                    <a:pt x="14881" y="24537"/>
                    <a:pt x="15904" y="24281"/>
                    <a:pt x="16897" y="23997"/>
                  </a:cubicBezTo>
                  <a:cubicBezTo>
                    <a:pt x="17352" y="23855"/>
                    <a:pt x="17778" y="23685"/>
                    <a:pt x="18204" y="23515"/>
                  </a:cubicBezTo>
                  <a:cubicBezTo>
                    <a:pt x="18374" y="23458"/>
                    <a:pt x="18545" y="23344"/>
                    <a:pt x="18658" y="23174"/>
                  </a:cubicBezTo>
                  <a:cubicBezTo>
                    <a:pt x="18715" y="23145"/>
                    <a:pt x="18715" y="23089"/>
                    <a:pt x="18715" y="23060"/>
                  </a:cubicBezTo>
                  <a:cubicBezTo>
                    <a:pt x="18687" y="23003"/>
                    <a:pt x="18630" y="23003"/>
                    <a:pt x="18601" y="22975"/>
                  </a:cubicBezTo>
                  <a:cubicBezTo>
                    <a:pt x="18403" y="23003"/>
                    <a:pt x="18204" y="23032"/>
                    <a:pt x="18033" y="23117"/>
                  </a:cubicBezTo>
                  <a:cubicBezTo>
                    <a:pt x="16926" y="23515"/>
                    <a:pt x="15790" y="23799"/>
                    <a:pt x="14654" y="23997"/>
                  </a:cubicBezTo>
                  <a:cubicBezTo>
                    <a:pt x="13503" y="24253"/>
                    <a:pt x="12351" y="24371"/>
                    <a:pt x="11179" y="24371"/>
                  </a:cubicBezTo>
                  <a:cubicBezTo>
                    <a:pt x="11050" y="24371"/>
                    <a:pt x="10921" y="24369"/>
                    <a:pt x="10792" y="24367"/>
                  </a:cubicBezTo>
                  <a:cubicBezTo>
                    <a:pt x="10658" y="24363"/>
                    <a:pt x="10524" y="24362"/>
                    <a:pt x="10389" y="24362"/>
                  </a:cubicBezTo>
                  <a:cubicBezTo>
                    <a:pt x="9297" y="24362"/>
                    <a:pt x="8184" y="24455"/>
                    <a:pt x="7071" y="24480"/>
                  </a:cubicBezTo>
                  <a:cubicBezTo>
                    <a:pt x="6901" y="24480"/>
                    <a:pt x="6731" y="24509"/>
                    <a:pt x="6589" y="24537"/>
                  </a:cubicBezTo>
                  <a:cubicBezTo>
                    <a:pt x="6191" y="24622"/>
                    <a:pt x="5794" y="24679"/>
                    <a:pt x="5453" y="24764"/>
                  </a:cubicBezTo>
                  <a:cubicBezTo>
                    <a:pt x="5424" y="24651"/>
                    <a:pt x="5453" y="24537"/>
                    <a:pt x="5538" y="24480"/>
                  </a:cubicBezTo>
                  <a:cubicBezTo>
                    <a:pt x="5822" y="24111"/>
                    <a:pt x="6134" y="23713"/>
                    <a:pt x="6447" y="23344"/>
                  </a:cubicBezTo>
                  <a:cubicBezTo>
                    <a:pt x="7242" y="22350"/>
                    <a:pt x="8037" y="21385"/>
                    <a:pt x="8832" y="20391"/>
                  </a:cubicBezTo>
                  <a:cubicBezTo>
                    <a:pt x="9042" y="20102"/>
                    <a:pt x="9228" y="19788"/>
                    <a:pt x="9615" y="19788"/>
                  </a:cubicBezTo>
                  <a:cubicBezTo>
                    <a:pt x="9646" y="19788"/>
                    <a:pt x="9679" y="19790"/>
                    <a:pt x="9713" y="19794"/>
                  </a:cubicBezTo>
                  <a:cubicBezTo>
                    <a:pt x="9798" y="19794"/>
                    <a:pt x="9855" y="19738"/>
                    <a:pt x="9911" y="19681"/>
                  </a:cubicBezTo>
                  <a:cubicBezTo>
                    <a:pt x="11161" y="19198"/>
                    <a:pt x="12439" y="18772"/>
                    <a:pt x="13745" y="18488"/>
                  </a:cubicBezTo>
                  <a:cubicBezTo>
                    <a:pt x="14682" y="18261"/>
                    <a:pt x="15648" y="18119"/>
                    <a:pt x="16585" y="17863"/>
                  </a:cubicBezTo>
                  <a:cubicBezTo>
                    <a:pt x="17778" y="17579"/>
                    <a:pt x="18999" y="17380"/>
                    <a:pt x="20220" y="17040"/>
                  </a:cubicBezTo>
                  <a:cubicBezTo>
                    <a:pt x="21072" y="16812"/>
                    <a:pt x="21924" y="16500"/>
                    <a:pt x="22776" y="16188"/>
                  </a:cubicBezTo>
                  <a:cubicBezTo>
                    <a:pt x="23770" y="15790"/>
                    <a:pt x="24707" y="15336"/>
                    <a:pt x="25644" y="14768"/>
                  </a:cubicBezTo>
                  <a:cubicBezTo>
                    <a:pt x="26212" y="14455"/>
                    <a:pt x="26752" y="14086"/>
                    <a:pt x="27320" y="13745"/>
                  </a:cubicBezTo>
                  <a:cubicBezTo>
                    <a:pt x="27519" y="13575"/>
                    <a:pt x="27717" y="13405"/>
                    <a:pt x="27916" y="13234"/>
                  </a:cubicBezTo>
                  <a:cubicBezTo>
                    <a:pt x="27945" y="13177"/>
                    <a:pt x="27973" y="13092"/>
                    <a:pt x="27945" y="13035"/>
                  </a:cubicBezTo>
                  <a:cubicBezTo>
                    <a:pt x="27908" y="12980"/>
                    <a:pt x="27848" y="12949"/>
                    <a:pt x="27787" y="12949"/>
                  </a:cubicBezTo>
                  <a:cubicBezTo>
                    <a:pt x="27753" y="12949"/>
                    <a:pt x="27719" y="12958"/>
                    <a:pt x="27689" y="12979"/>
                  </a:cubicBezTo>
                  <a:cubicBezTo>
                    <a:pt x="27519" y="13121"/>
                    <a:pt x="27348" y="13263"/>
                    <a:pt x="27150" y="13376"/>
                  </a:cubicBezTo>
                  <a:cubicBezTo>
                    <a:pt x="25758" y="14171"/>
                    <a:pt x="24281" y="14938"/>
                    <a:pt x="22804" y="15591"/>
                  </a:cubicBezTo>
                  <a:cubicBezTo>
                    <a:pt x="21385" y="16159"/>
                    <a:pt x="19908" y="16585"/>
                    <a:pt x="18403" y="16898"/>
                  </a:cubicBezTo>
                  <a:cubicBezTo>
                    <a:pt x="17295" y="17125"/>
                    <a:pt x="16159" y="17324"/>
                    <a:pt x="15052" y="17579"/>
                  </a:cubicBezTo>
                  <a:cubicBezTo>
                    <a:pt x="14058" y="17806"/>
                    <a:pt x="13064" y="18034"/>
                    <a:pt x="12098" y="18374"/>
                  </a:cubicBezTo>
                  <a:cubicBezTo>
                    <a:pt x="11558" y="18516"/>
                    <a:pt x="11019" y="18687"/>
                    <a:pt x="10508" y="18914"/>
                  </a:cubicBezTo>
                  <a:cubicBezTo>
                    <a:pt x="10366" y="18942"/>
                    <a:pt x="10224" y="18971"/>
                    <a:pt x="10082" y="18999"/>
                  </a:cubicBezTo>
                  <a:cubicBezTo>
                    <a:pt x="10062" y="19019"/>
                    <a:pt x="10029" y="19052"/>
                    <a:pt x="9992" y="19052"/>
                  </a:cubicBezTo>
                  <a:cubicBezTo>
                    <a:pt x="9975" y="19052"/>
                    <a:pt x="9957" y="19045"/>
                    <a:pt x="9940" y="19028"/>
                  </a:cubicBezTo>
                  <a:cubicBezTo>
                    <a:pt x="9940" y="19028"/>
                    <a:pt x="9997" y="18971"/>
                    <a:pt x="10025" y="18942"/>
                  </a:cubicBezTo>
                  <a:cubicBezTo>
                    <a:pt x="10110" y="18772"/>
                    <a:pt x="10224" y="18602"/>
                    <a:pt x="10309" y="18460"/>
                  </a:cubicBezTo>
                  <a:cubicBezTo>
                    <a:pt x="11331" y="17011"/>
                    <a:pt x="12382" y="15648"/>
                    <a:pt x="13461" y="14228"/>
                  </a:cubicBezTo>
                  <a:cubicBezTo>
                    <a:pt x="13887" y="13660"/>
                    <a:pt x="14455" y="13234"/>
                    <a:pt x="15137" y="13007"/>
                  </a:cubicBezTo>
                  <a:cubicBezTo>
                    <a:pt x="16301" y="12581"/>
                    <a:pt x="17465" y="12240"/>
                    <a:pt x="18687" y="11928"/>
                  </a:cubicBezTo>
                  <a:cubicBezTo>
                    <a:pt x="20107" y="11559"/>
                    <a:pt x="21555" y="11189"/>
                    <a:pt x="22975" y="10792"/>
                  </a:cubicBezTo>
                  <a:cubicBezTo>
                    <a:pt x="23628" y="10593"/>
                    <a:pt x="24281" y="10366"/>
                    <a:pt x="24906" y="10082"/>
                  </a:cubicBezTo>
                  <a:cubicBezTo>
                    <a:pt x="26241" y="9429"/>
                    <a:pt x="27547" y="8634"/>
                    <a:pt x="28740" y="7725"/>
                  </a:cubicBezTo>
                  <a:cubicBezTo>
                    <a:pt x="28910" y="7640"/>
                    <a:pt x="29052" y="7469"/>
                    <a:pt x="29137" y="7299"/>
                  </a:cubicBezTo>
                  <a:cubicBezTo>
                    <a:pt x="29166" y="7270"/>
                    <a:pt x="29166" y="7214"/>
                    <a:pt x="29137" y="7185"/>
                  </a:cubicBezTo>
                  <a:cubicBezTo>
                    <a:pt x="29109" y="7128"/>
                    <a:pt x="29052" y="7128"/>
                    <a:pt x="29024" y="7128"/>
                  </a:cubicBezTo>
                  <a:cubicBezTo>
                    <a:pt x="28768" y="7185"/>
                    <a:pt x="28569" y="7299"/>
                    <a:pt x="28371" y="7441"/>
                  </a:cubicBezTo>
                  <a:cubicBezTo>
                    <a:pt x="27746" y="7838"/>
                    <a:pt x="27150" y="8236"/>
                    <a:pt x="26525" y="8634"/>
                  </a:cubicBezTo>
                  <a:cubicBezTo>
                    <a:pt x="25673" y="9173"/>
                    <a:pt x="24736" y="9628"/>
                    <a:pt x="23770" y="9968"/>
                  </a:cubicBezTo>
                  <a:cubicBezTo>
                    <a:pt x="22719" y="10309"/>
                    <a:pt x="21697" y="10593"/>
                    <a:pt x="20618" y="10877"/>
                  </a:cubicBezTo>
                  <a:cubicBezTo>
                    <a:pt x="18885" y="11275"/>
                    <a:pt x="17181" y="11757"/>
                    <a:pt x="15506" y="12325"/>
                  </a:cubicBezTo>
                  <a:cubicBezTo>
                    <a:pt x="15455" y="12351"/>
                    <a:pt x="15398" y="12365"/>
                    <a:pt x="15346" y="12365"/>
                  </a:cubicBezTo>
                  <a:cubicBezTo>
                    <a:pt x="15282" y="12365"/>
                    <a:pt x="15225" y="12344"/>
                    <a:pt x="15194" y="12297"/>
                  </a:cubicBezTo>
                  <a:cubicBezTo>
                    <a:pt x="15137" y="12212"/>
                    <a:pt x="15194" y="12127"/>
                    <a:pt x="15250" y="12041"/>
                  </a:cubicBezTo>
                  <a:cubicBezTo>
                    <a:pt x="15648" y="11559"/>
                    <a:pt x="15989" y="11076"/>
                    <a:pt x="16386" y="10621"/>
                  </a:cubicBezTo>
                  <a:cubicBezTo>
                    <a:pt x="17693" y="9173"/>
                    <a:pt x="18999" y="7782"/>
                    <a:pt x="20391" y="6447"/>
                  </a:cubicBezTo>
                  <a:cubicBezTo>
                    <a:pt x="21385" y="5481"/>
                    <a:pt x="22407" y="4544"/>
                    <a:pt x="23458" y="3664"/>
                  </a:cubicBezTo>
                  <a:cubicBezTo>
                    <a:pt x="23969" y="3238"/>
                    <a:pt x="24452" y="2783"/>
                    <a:pt x="24934" y="2357"/>
                  </a:cubicBezTo>
                  <a:cubicBezTo>
                    <a:pt x="25105" y="2187"/>
                    <a:pt x="25275" y="1988"/>
                    <a:pt x="25360" y="1761"/>
                  </a:cubicBezTo>
                  <a:cubicBezTo>
                    <a:pt x="25360" y="1704"/>
                    <a:pt x="25332" y="1676"/>
                    <a:pt x="25304" y="1619"/>
                  </a:cubicBezTo>
                  <a:cubicBezTo>
                    <a:pt x="25275" y="1591"/>
                    <a:pt x="25247" y="1591"/>
                    <a:pt x="25190" y="1591"/>
                  </a:cubicBezTo>
                  <a:cubicBezTo>
                    <a:pt x="24934" y="1676"/>
                    <a:pt x="24707" y="1789"/>
                    <a:pt x="24508" y="1988"/>
                  </a:cubicBezTo>
                  <a:cubicBezTo>
                    <a:pt x="23713" y="2585"/>
                    <a:pt x="22975" y="3266"/>
                    <a:pt x="22208" y="3919"/>
                  </a:cubicBezTo>
                  <a:cubicBezTo>
                    <a:pt x="19993" y="5850"/>
                    <a:pt x="17891" y="7924"/>
                    <a:pt x="15932" y="10110"/>
                  </a:cubicBezTo>
                  <a:cubicBezTo>
                    <a:pt x="15847" y="10224"/>
                    <a:pt x="15762" y="10366"/>
                    <a:pt x="15676" y="10479"/>
                  </a:cubicBezTo>
                  <a:cubicBezTo>
                    <a:pt x="15392" y="10792"/>
                    <a:pt x="15137" y="11104"/>
                    <a:pt x="14853" y="11388"/>
                  </a:cubicBezTo>
                  <a:lnTo>
                    <a:pt x="14768" y="11388"/>
                  </a:lnTo>
                  <a:cubicBezTo>
                    <a:pt x="14654" y="11218"/>
                    <a:pt x="14768" y="11019"/>
                    <a:pt x="14796" y="10849"/>
                  </a:cubicBezTo>
                  <a:cubicBezTo>
                    <a:pt x="15222" y="9230"/>
                    <a:pt x="15648" y="7611"/>
                    <a:pt x="16216" y="6021"/>
                  </a:cubicBezTo>
                  <a:cubicBezTo>
                    <a:pt x="16557" y="5027"/>
                    <a:pt x="17039" y="4090"/>
                    <a:pt x="17636" y="3238"/>
                  </a:cubicBezTo>
                  <a:cubicBezTo>
                    <a:pt x="18147" y="2528"/>
                    <a:pt x="18687" y="1818"/>
                    <a:pt x="19198" y="1108"/>
                  </a:cubicBezTo>
                  <a:cubicBezTo>
                    <a:pt x="19397" y="852"/>
                    <a:pt x="19567" y="540"/>
                    <a:pt x="19766" y="256"/>
                  </a:cubicBezTo>
                  <a:cubicBezTo>
                    <a:pt x="19823" y="199"/>
                    <a:pt x="19823" y="57"/>
                    <a:pt x="1973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g3f7001d949e_0_3896"/>
            <p:cNvSpPr/>
            <p:nvPr/>
          </p:nvSpPr>
          <p:spPr>
            <a:xfrm>
              <a:off x="1458550" y="2312925"/>
              <a:ext cx="3575" cy="4000"/>
            </a:xfrm>
            <a:custGeom>
              <a:rect b="b" l="l" r="r" t="t"/>
              <a:pathLst>
                <a:path extrusionOk="0" h="160" w="143">
                  <a:moveTo>
                    <a:pt x="86" y="1"/>
                  </a:moveTo>
                  <a:cubicBezTo>
                    <a:pt x="58" y="57"/>
                    <a:pt x="1" y="114"/>
                    <a:pt x="1" y="114"/>
                  </a:cubicBezTo>
                  <a:cubicBezTo>
                    <a:pt x="23" y="148"/>
                    <a:pt x="41" y="159"/>
                    <a:pt x="58" y="159"/>
                  </a:cubicBezTo>
                  <a:cubicBezTo>
                    <a:pt x="84" y="159"/>
                    <a:pt x="108" y="131"/>
                    <a:pt x="143" y="114"/>
                  </a:cubicBezTo>
                  <a:lnTo>
                    <a:pt x="86" y="1"/>
                  </a:ln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g3f7001d949e_0_3896"/>
            <p:cNvSpPr/>
            <p:nvPr/>
          </p:nvSpPr>
          <p:spPr>
            <a:xfrm>
              <a:off x="1326500" y="2444975"/>
              <a:ext cx="3575" cy="3150"/>
            </a:xfrm>
            <a:custGeom>
              <a:rect b="b" l="l" r="r" t="t"/>
              <a:pathLst>
                <a:path extrusionOk="0" h="126" w="143">
                  <a:moveTo>
                    <a:pt x="86" y="1"/>
                  </a:moveTo>
                  <a:cubicBezTo>
                    <a:pt x="29" y="29"/>
                    <a:pt x="1" y="86"/>
                    <a:pt x="29" y="114"/>
                  </a:cubicBezTo>
                  <a:cubicBezTo>
                    <a:pt x="44" y="122"/>
                    <a:pt x="57" y="125"/>
                    <a:pt x="69" y="125"/>
                  </a:cubicBezTo>
                  <a:cubicBezTo>
                    <a:pt x="101" y="125"/>
                    <a:pt x="122" y="99"/>
                    <a:pt x="143" y="58"/>
                  </a:cubicBezTo>
                  <a:lnTo>
                    <a:pt x="86" y="1"/>
                  </a:ln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g3f7001d949e_0_3896"/>
            <p:cNvSpPr/>
            <p:nvPr/>
          </p:nvSpPr>
          <p:spPr>
            <a:xfrm>
              <a:off x="1583500" y="2151050"/>
              <a:ext cx="1450" cy="750"/>
            </a:xfrm>
            <a:custGeom>
              <a:rect b="b" l="l" r="r" t="t"/>
              <a:pathLst>
                <a:path extrusionOk="0" h="30" w="58">
                  <a:moveTo>
                    <a:pt x="1" y="1"/>
                  </a:moveTo>
                  <a:lnTo>
                    <a:pt x="1" y="29"/>
                  </a:lnTo>
                  <a:lnTo>
                    <a:pt x="58" y="29"/>
                  </a:lnTo>
                  <a:lnTo>
                    <a:pt x="1" y="1"/>
                  </a:ln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g3f7001d949e_0_3896"/>
            <p:cNvSpPr/>
            <p:nvPr/>
          </p:nvSpPr>
          <p:spPr>
            <a:xfrm>
              <a:off x="237400" y="2357375"/>
              <a:ext cx="891050" cy="778975"/>
            </a:xfrm>
            <a:custGeom>
              <a:rect b="b" l="l" r="r" t="t"/>
              <a:pathLst>
                <a:path extrusionOk="0" h="31159" w="35642">
                  <a:moveTo>
                    <a:pt x="8624" y="0"/>
                  </a:moveTo>
                  <a:cubicBezTo>
                    <a:pt x="8047" y="0"/>
                    <a:pt x="7469" y="61"/>
                    <a:pt x="6902" y="182"/>
                  </a:cubicBezTo>
                  <a:cubicBezTo>
                    <a:pt x="5652" y="494"/>
                    <a:pt x="4488" y="1119"/>
                    <a:pt x="3550" y="2028"/>
                  </a:cubicBezTo>
                  <a:cubicBezTo>
                    <a:pt x="2244" y="3278"/>
                    <a:pt x="1279" y="4868"/>
                    <a:pt x="739" y="6600"/>
                  </a:cubicBezTo>
                  <a:cubicBezTo>
                    <a:pt x="228" y="8247"/>
                    <a:pt x="1" y="9980"/>
                    <a:pt x="29" y="11712"/>
                  </a:cubicBezTo>
                  <a:cubicBezTo>
                    <a:pt x="29" y="12053"/>
                    <a:pt x="57" y="12394"/>
                    <a:pt x="114" y="12734"/>
                  </a:cubicBezTo>
                  <a:cubicBezTo>
                    <a:pt x="341" y="14126"/>
                    <a:pt x="767" y="15489"/>
                    <a:pt x="1364" y="16767"/>
                  </a:cubicBezTo>
                  <a:cubicBezTo>
                    <a:pt x="1960" y="18017"/>
                    <a:pt x="2670" y="19209"/>
                    <a:pt x="3522" y="20317"/>
                  </a:cubicBezTo>
                  <a:cubicBezTo>
                    <a:pt x="4204" y="21197"/>
                    <a:pt x="4999" y="22021"/>
                    <a:pt x="5851" y="22731"/>
                  </a:cubicBezTo>
                  <a:cubicBezTo>
                    <a:pt x="6873" y="23668"/>
                    <a:pt x="8037" y="24463"/>
                    <a:pt x="9259" y="25116"/>
                  </a:cubicBezTo>
                  <a:cubicBezTo>
                    <a:pt x="10934" y="25968"/>
                    <a:pt x="12695" y="26565"/>
                    <a:pt x="14541" y="26934"/>
                  </a:cubicBezTo>
                  <a:cubicBezTo>
                    <a:pt x="15563" y="27133"/>
                    <a:pt x="16586" y="27218"/>
                    <a:pt x="17608" y="27246"/>
                  </a:cubicBezTo>
                  <a:cubicBezTo>
                    <a:pt x="18460" y="27246"/>
                    <a:pt x="19312" y="27234"/>
                    <a:pt x="20155" y="27234"/>
                  </a:cubicBezTo>
                  <a:cubicBezTo>
                    <a:pt x="20577" y="27234"/>
                    <a:pt x="20997" y="27237"/>
                    <a:pt x="21413" y="27246"/>
                  </a:cubicBezTo>
                  <a:cubicBezTo>
                    <a:pt x="21488" y="27244"/>
                    <a:pt x="21563" y="27243"/>
                    <a:pt x="21638" y="27243"/>
                  </a:cubicBezTo>
                  <a:cubicBezTo>
                    <a:pt x="22610" y="27243"/>
                    <a:pt x="23555" y="27415"/>
                    <a:pt x="24452" y="27757"/>
                  </a:cubicBezTo>
                  <a:cubicBezTo>
                    <a:pt x="25077" y="28013"/>
                    <a:pt x="25645" y="28354"/>
                    <a:pt x="26184" y="28751"/>
                  </a:cubicBezTo>
                  <a:cubicBezTo>
                    <a:pt x="26582" y="29064"/>
                    <a:pt x="26951" y="29376"/>
                    <a:pt x="27349" y="29660"/>
                  </a:cubicBezTo>
                  <a:cubicBezTo>
                    <a:pt x="28059" y="30257"/>
                    <a:pt x="28911" y="30597"/>
                    <a:pt x="29819" y="30711"/>
                  </a:cubicBezTo>
                  <a:cubicBezTo>
                    <a:pt x="30558" y="30768"/>
                    <a:pt x="31268" y="30910"/>
                    <a:pt x="31949" y="31080"/>
                  </a:cubicBezTo>
                  <a:cubicBezTo>
                    <a:pt x="32196" y="31134"/>
                    <a:pt x="32447" y="31159"/>
                    <a:pt x="32697" y="31159"/>
                  </a:cubicBezTo>
                  <a:cubicBezTo>
                    <a:pt x="33109" y="31159"/>
                    <a:pt x="33520" y="31090"/>
                    <a:pt x="33909" y="30966"/>
                  </a:cubicBezTo>
                  <a:cubicBezTo>
                    <a:pt x="34676" y="30739"/>
                    <a:pt x="35244" y="30115"/>
                    <a:pt x="35386" y="29319"/>
                  </a:cubicBezTo>
                  <a:cubicBezTo>
                    <a:pt x="35641" y="28183"/>
                    <a:pt x="35556" y="27019"/>
                    <a:pt x="35187" y="25940"/>
                  </a:cubicBezTo>
                  <a:cubicBezTo>
                    <a:pt x="34335" y="23469"/>
                    <a:pt x="32887" y="21282"/>
                    <a:pt x="30984" y="19550"/>
                  </a:cubicBezTo>
                  <a:cubicBezTo>
                    <a:pt x="29791" y="18443"/>
                    <a:pt x="28598" y="17335"/>
                    <a:pt x="27491" y="16171"/>
                  </a:cubicBezTo>
                  <a:cubicBezTo>
                    <a:pt x="26440" y="15035"/>
                    <a:pt x="25531" y="13814"/>
                    <a:pt x="24764" y="12507"/>
                  </a:cubicBezTo>
                  <a:cubicBezTo>
                    <a:pt x="24168" y="11513"/>
                    <a:pt x="23572" y="10491"/>
                    <a:pt x="22947" y="9497"/>
                  </a:cubicBezTo>
                  <a:cubicBezTo>
                    <a:pt x="22010" y="7992"/>
                    <a:pt x="20817" y="6629"/>
                    <a:pt x="19454" y="5493"/>
                  </a:cubicBezTo>
                  <a:cubicBezTo>
                    <a:pt x="18801" y="4981"/>
                    <a:pt x="18119" y="4527"/>
                    <a:pt x="17409" y="4101"/>
                  </a:cubicBezTo>
                  <a:cubicBezTo>
                    <a:pt x="16358" y="3505"/>
                    <a:pt x="15364" y="2823"/>
                    <a:pt x="14370" y="2113"/>
                  </a:cubicBezTo>
                  <a:cubicBezTo>
                    <a:pt x="13518" y="1488"/>
                    <a:pt x="12610" y="1006"/>
                    <a:pt x="11673" y="580"/>
                  </a:cubicBezTo>
                  <a:cubicBezTo>
                    <a:pt x="10704" y="196"/>
                    <a:pt x="9665" y="0"/>
                    <a:pt x="86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g3f7001d949e_0_3896"/>
            <p:cNvSpPr/>
            <p:nvPr/>
          </p:nvSpPr>
          <p:spPr>
            <a:xfrm>
              <a:off x="287100" y="2401850"/>
              <a:ext cx="771050" cy="666800"/>
            </a:xfrm>
            <a:custGeom>
              <a:rect b="b" l="l" r="r" t="t"/>
              <a:pathLst>
                <a:path extrusionOk="0" h="26672" w="30842">
                  <a:moveTo>
                    <a:pt x="14314" y="11268"/>
                  </a:moveTo>
                  <a:lnTo>
                    <a:pt x="14314" y="11296"/>
                  </a:lnTo>
                  <a:lnTo>
                    <a:pt x="14257" y="11296"/>
                  </a:lnTo>
                  <a:lnTo>
                    <a:pt x="14314" y="11268"/>
                  </a:lnTo>
                  <a:close/>
                  <a:moveTo>
                    <a:pt x="8268" y="1"/>
                  </a:moveTo>
                  <a:cubicBezTo>
                    <a:pt x="8236" y="1"/>
                    <a:pt x="8208" y="8"/>
                    <a:pt x="8179" y="22"/>
                  </a:cubicBezTo>
                  <a:cubicBezTo>
                    <a:pt x="8094" y="79"/>
                    <a:pt x="8094" y="192"/>
                    <a:pt x="8179" y="249"/>
                  </a:cubicBezTo>
                  <a:cubicBezTo>
                    <a:pt x="8378" y="505"/>
                    <a:pt x="8605" y="760"/>
                    <a:pt x="8833" y="987"/>
                  </a:cubicBezTo>
                  <a:lnTo>
                    <a:pt x="10565" y="2833"/>
                  </a:lnTo>
                  <a:cubicBezTo>
                    <a:pt x="11247" y="3572"/>
                    <a:pt x="11843" y="4395"/>
                    <a:pt x="12297" y="5304"/>
                  </a:cubicBezTo>
                  <a:cubicBezTo>
                    <a:pt x="13036" y="6752"/>
                    <a:pt x="13632" y="8257"/>
                    <a:pt x="14228" y="9734"/>
                  </a:cubicBezTo>
                  <a:cubicBezTo>
                    <a:pt x="14314" y="9905"/>
                    <a:pt x="14427" y="10075"/>
                    <a:pt x="14342" y="10274"/>
                  </a:cubicBezTo>
                  <a:lnTo>
                    <a:pt x="14257" y="10274"/>
                  </a:lnTo>
                  <a:cubicBezTo>
                    <a:pt x="13973" y="9990"/>
                    <a:pt x="13660" y="9734"/>
                    <a:pt x="13376" y="9479"/>
                  </a:cubicBezTo>
                  <a:cubicBezTo>
                    <a:pt x="13263" y="9393"/>
                    <a:pt x="13178" y="9280"/>
                    <a:pt x="13064" y="9166"/>
                  </a:cubicBezTo>
                  <a:cubicBezTo>
                    <a:pt x="10906" y="7320"/>
                    <a:pt x="8662" y="5616"/>
                    <a:pt x="6277" y="4054"/>
                  </a:cubicBezTo>
                  <a:cubicBezTo>
                    <a:pt x="5482" y="3515"/>
                    <a:pt x="4686" y="2975"/>
                    <a:pt x="3863" y="2493"/>
                  </a:cubicBezTo>
                  <a:cubicBezTo>
                    <a:pt x="3636" y="2351"/>
                    <a:pt x="3408" y="2265"/>
                    <a:pt x="3153" y="2209"/>
                  </a:cubicBezTo>
                  <a:cubicBezTo>
                    <a:pt x="3096" y="2209"/>
                    <a:pt x="3068" y="2237"/>
                    <a:pt x="3039" y="2265"/>
                  </a:cubicBezTo>
                  <a:cubicBezTo>
                    <a:pt x="3011" y="2294"/>
                    <a:pt x="3011" y="2351"/>
                    <a:pt x="3011" y="2407"/>
                  </a:cubicBezTo>
                  <a:cubicBezTo>
                    <a:pt x="3124" y="2606"/>
                    <a:pt x="3295" y="2777"/>
                    <a:pt x="3494" y="2919"/>
                  </a:cubicBezTo>
                  <a:cubicBezTo>
                    <a:pt x="4005" y="3259"/>
                    <a:pt x="4516" y="3628"/>
                    <a:pt x="5056" y="3969"/>
                  </a:cubicBezTo>
                  <a:cubicBezTo>
                    <a:pt x="6191" y="4679"/>
                    <a:pt x="7271" y="5474"/>
                    <a:pt x="8321" y="6241"/>
                  </a:cubicBezTo>
                  <a:cubicBezTo>
                    <a:pt x="9798" y="7320"/>
                    <a:pt x="11247" y="8513"/>
                    <a:pt x="12638" y="9706"/>
                  </a:cubicBezTo>
                  <a:cubicBezTo>
                    <a:pt x="13092" y="10103"/>
                    <a:pt x="13490" y="10529"/>
                    <a:pt x="13916" y="10927"/>
                  </a:cubicBezTo>
                  <a:cubicBezTo>
                    <a:pt x="13973" y="10984"/>
                    <a:pt x="14086" y="11041"/>
                    <a:pt x="14030" y="11154"/>
                  </a:cubicBezTo>
                  <a:cubicBezTo>
                    <a:pt x="13973" y="11230"/>
                    <a:pt x="13903" y="11255"/>
                    <a:pt x="13830" y="11255"/>
                  </a:cubicBezTo>
                  <a:cubicBezTo>
                    <a:pt x="13793" y="11255"/>
                    <a:pt x="13755" y="11249"/>
                    <a:pt x="13717" y="11239"/>
                  </a:cubicBezTo>
                  <a:cubicBezTo>
                    <a:pt x="12042" y="10899"/>
                    <a:pt x="10338" y="10643"/>
                    <a:pt x="8634" y="10501"/>
                  </a:cubicBezTo>
                  <a:cubicBezTo>
                    <a:pt x="7583" y="10387"/>
                    <a:pt x="6561" y="10217"/>
                    <a:pt x="5510" y="10018"/>
                  </a:cubicBezTo>
                  <a:cubicBezTo>
                    <a:pt x="4544" y="9819"/>
                    <a:pt x="3607" y="9507"/>
                    <a:pt x="2727" y="9081"/>
                  </a:cubicBezTo>
                  <a:cubicBezTo>
                    <a:pt x="2074" y="8797"/>
                    <a:pt x="1449" y="8485"/>
                    <a:pt x="824" y="8201"/>
                  </a:cubicBezTo>
                  <a:cubicBezTo>
                    <a:pt x="597" y="8087"/>
                    <a:pt x="398" y="8002"/>
                    <a:pt x="143" y="7974"/>
                  </a:cubicBezTo>
                  <a:cubicBezTo>
                    <a:pt x="57" y="7974"/>
                    <a:pt x="1" y="8087"/>
                    <a:pt x="57" y="8172"/>
                  </a:cubicBezTo>
                  <a:cubicBezTo>
                    <a:pt x="171" y="8314"/>
                    <a:pt x="313" y="8428"/>
                    <a:pt x="483" y="8513"/>
                  </a:cubicBezTo>
                  <a:cubicBezTo>
                    <a:pt x="1733" y="9251"/>
                    <a:pt x="3068" y="9848"/>
                    <a:pt x="4459" y="10302"/>
                  </a:cubicBezTo>
                  <a:cubicBezTo>
                    <a:pt x="5084" y="10473"/>
                    <a:pt x="5737" y="10615"/>
                    <a:pt x="6362" y="10728"/>
                  </a:cubicBezTo>
                  <a:cubicBezTo>
                    <a:pt x="7782" y="10899"/>
                    <a:pt x="9202" y="11097"/>
                    <a:pt x="10622" y="11268"/>
                  </a:cubicBezTo>
                  <a:cubicBezTo>
                    <a:pt x="11814" y="11381"/>
                    <a:pt x="13007" y="11580"/>
                    <a:pt x="14200" y="11836"/>
                  </a:cubicBezTo>
                  <a:cubicBezTo>
                    <a:pt x="14853" y="11978"/>
                    <a:pt x="15450" y="12319"/>
                    <a:pt x="15932" y="12801"/>
                  </a:cubicBezTo>
                  <a:cubicBezTo>
                    <a:pt x="17125" y="13994"/>
                    <a:pt x="18346" y="15158"/>
                    <a:pt x="19454" y="16436"/>
                  </a:cubicBezTo>
                  <a:cubicBezTo>
                    <a:pt x="19596" y="16550"/>
                    <a:pt x="19709" y="16720"/>
                    <a:pt x="19823" y="16862"/>
                  </a:cubicBezTo>
                  <a:lnTo>
                    <a:pt x="19908" y="16948"/>
                  </a:lnTo>
                  <a:cubicBezTo>
                    <a:pt x="19886" y="16981"/>
                    <a:pt x="19864" y="16993"/>
                    <a:pt x="19841" y="16993"/>
                  </a:cubicBezTo>
                  <a:cubicBezTo>
                    <a:pt x="19807" y="16993"/>
                    <a:pt x="19772" y="16965"/>
                    <a:pt x="19738" y="16948"/>
                  </a:cubicBezTo>
                  <a:cubicBezTo>
                    <a:pt x="19596" y="16948"/>
                    <a:pt x="19454" y="16948"/>
                    <a:pt x="19312" y="16919"/>
                  </a:cubicBezTo>
                  <a:cubicBezTo>
                    <a:pt x="18801" y="16777"/>
                    <a:pt x="18261" y="16664"/>
                    <a:pt x="17750" y="16607"/>
                  </a:cubicBezTo>
                  <a:cubicBezTo>
                    <a:pt x="16784" y="16408"/>
                    <a:pt x="15790" y="16294"/>
                    <a:pt x="14825" y="16209"/>
                  </a:cubicBezTo>
                  <a:cubicBezTo>
                    <a:pt x="13717" y="16096"/>
                    <a:pt x="12638" y="16067"/>
                    <a:pt x="11530" y="15982"/>
                  </a:cubicBezTo>
                  <a:cubicBezTo>
                    <a:pt x="10054" y="15897"/>
                    <a:pt x="8605" y="15670"/>
                    <a:pt x="7185" y="15300"/>
                  </a:cubicBezTo>
                  <a:cubicBezTo>
                    <a:pt x="5680" y="14874"/>
                    <a:pt x="4204" y="14335"/>
                    <a:pt x="2755" y="13738"/>
                  </a:cubicBezTo>
                  <a:cubicBezTo>
                    <a:pt x="2556" y="13653"/>
                    <a:pt x="2386" y="13540"/>
                    <a:pt x="2187" y="13454"/>
                  </a:cubicBezTo>
                  <a:cubicBezTo>
                    <a:pt x="2157" y="13434"/>
                    <a:pt x="2123" y="13425"/>
                    <a:pt x="2091" y="13425"/>
                  </a:cubicBezTo>
                  <a:cubicBezTo>
                    <a:pt x="2032" y="13425"/>
                    <a:pt x="1978" y="13456"/>
                    <a:pt x="1960" y="13511"/>
                  </a:cubicBezTo>
                  <a:cubicBezTo>
                    <a:pt x="1932" y="13568"/>
                    <a:pt x="1960" y="13653"/>
                    <a:pt x="2017" y="13710"/>
                  </a:cubicBezTo>
                  <a:cubicBezTo>
                    <a:pt x="2216" y="13852"/>
                    <a:pt x="2414" y="13994"/>
                    <a:pt x="2642" y="14108"/>
                  </a:cubicBezTo>
                  <a:cubicBezTo>
                    <a:pt x="3238" y="14392"/>
                    <a:pt x="3806" y="14647"/>
                    <a:pt x="4374" y="14903"/>
                  </a:cubicBezTo>
                  <a:cubicBezTo>
                    <a:pt x="5340" y="15300"/>
                    <a:pt x="6305" y="15641"/>
                    <a:pt x="7299" y="15897"/>
                  </a:cubicBezTo>
                  <a:cubicBezTo>
                    <a:pt x="8151" y="16096"/>
                    <a:pt x="9003" y="16294"/>
                    <a:pt x="9855" y="16380"/>
                  </a:cubicBezTo>
                  <a:cubicBezTo>
                    <a:pt x="11019" y="16550"/>
                    <a:pt x="12212" y="16578"/>
                    <a:pt x="13405" y="16720"/>
                  </a:cubicBezTo>
                  <a:cubicBezTo>
                    <a:pt x="14342" y="16834"/>
                    <a:pt x="15279" y="16834"/>
                    <a:pt x="16188" y="16948"/>
                  </a:cubicBezTo>
                  <a:cubicBezTo>
                    <a:pt x="17494" y="17061"/>
                    <a:pt x="18772" y="17288"/>
                    <a:pt x="19993" y="17629"/>
                  </a:cubicBezTo>
                  <a:cubicBezTo>
                    <a:pt x="20079" y="17629"/>
                    <a:pt x="20135" y="17686"/>
                    <a:pt x="20192" y="17686"/>
                  </a:cubicBezTo>
                  <a:cubicBezTo>
                    <a:pt x="20258" y="17669"/>
                    <a:pt x="20319" y="17662"/>
                    <a:pt x="20377" y="17662"/>
                  </a:cubicBezTo>
                  <a:cubicBezTo>
                    <a:pt x="20713" y="17662"/>
                    <a:pt x="20911" y="17922"/>
                    <a:pt x="21129" y="18140"/>
                  </a:cubicBezTo>
                  <a:cubicBezTo>
                    <a:pt x="22010" y="18992"/>
                    <a:pt x="22890" y="19816"/>
                    <a:pt x="23799" y="20668"/>
                  </a:cubicBezTo>
                  <a:cubicBezTo>
                    <a:pt x="24140" y="20980"/>
                    <a:pt x="24452" y="21293"/>
                    <a:pt x="24793" y="21633"/>
                  </a:cubicBezTo>
                  <a:cubicBezTo>
                    <a:pt x="24878" y="21690"/>
                    <a:pt x="24935" y="21775"/>
                    <a:pt x="24906" y="21889"/>
                  </a:cubicBezTo>
                  <a:lnTo>
                    <a:pt x="23799" y="21832"/>
                  </a:lnTo>
                  <a:cubicBezTo>
                    <a:pt x="23728" y="21818"/>
                    <a:pt x="23650" y="21811"/>
                    <a:pt x="23568" y="21811"/>
                  </a:cubicBezTo>
                  <a:cubicBezTo>
                    <a:pt x="23486" y="21811"/>
                    <a:pt x="23401" y="21818"/>
                    <a:pt x="23316" y="21832"/>
                  </a:cubicBezTo>
                  <a:cubicBezTo>
                    <a:pt x="22123" y="21946"/>
                    <a:pt x="20931" y="22003"/>
                    <a:pt x="19738" y="22173"/>
                  </a:cubicBezTo>
                  <a:cubicBezTo>
                    <a:pt x="18883" y="22312"/>
                    <a:pt x="18014" y="22382"/>
                    <a:pt x="17151" y="22382"/>
                  </a:cubicBezTo>
                  <a:cubicBezTo>
                    <a:pt x="16781" y="22382"/>
                    <a:pt x="16412" y="22369"/>
                    <a:pt x="16046" y="22343"/>
                  </a:cubicBezTo>
                  <a:cubicBezTo>
                    <a:pt x="14910" y="22287"/>
                    <a:pt x="13802" y="22145"/>
                    <a:pt x="12695" y="21917"/>
                  </a:cubicBezTo>
                  <a:cubicBezTo>
                    <a:pt x="12524" y="21861"/>
                    <a:pt x="12326" y="21861"/>
                    <a:pt x="12155" y="21861"/>
                  </a:cubicBezTo>
                  <a:cubicBezTo>
                    <a:pt x="12098" y="21889"/>
                    <a:pt x="12042" y="21917"/>
                    <a:pt x="12042" y="21946"/>
                  </a:cubicBezTo>
                  <a:cubicBezTo>
                    <a:pt x="12042" y="22003"/>
                    <a:pt x="12070" y="22031"/>
                    <a:pt x="12098" y="22059"/>
                  </a:cubicBezTo>
                  <a:cubicBezTo>
                    <a:pt x="12240" y="22201"/>
                    <a:pt x="12411" y="22287"/>
                    <a:pt x="12581" y="22315"/>
                  </a:cubicBezTo>
                  <a:cubicBezTo>
                    <a:pt x="13007" y="22457"/>
                    <a:pt x="13462" y="22542"/>
                    <a:pt x="13888" y="22627"/>
                  </a:cubicBezTo>
                  <a:cubicBezTo>
                    <a:pt x="14882" y="22769"/>
                    <a:pt x="15876" y="22883"/>
                    <a:pt x="16898" y="22911"/>
                  </a:cubicBezTo>
                  <a:cubicBezTo>
                    <a:pt x="17466" y="22911"/>
                    <a:pt x="18062" y="22911"/>
                    <a:pt x="18630" y="22855"/>
                  </a:cubicBezTo>
                  <a:cubicBezTo>
                    <a:pt x="19482" y="22769"/>
                    <a:pt x="20334" y="22684"/>
                    <a:pt x="21158" y="22542"/>
                  </a:cubicBezTo>
                  <a:cubicBezTo>
                    <a:pt x="22095" y="22400"/>
                    <a:pt x="23032" y="22400"/>
                    <a:pt x="23969" y="22315"/>
                  </a:cubicBezTo>
                  <a:cubicBezTo>
                    <a:pt x="24395" y="22315"/>
                    <a:pt x="24793" y="22372"/>
                    <a:pt x="25219" y="22514"/>
                  </a:cubicBezTo>
                  <a:cubicBezTo>
                    <a:pt x="25320" y="22539"/>
                    <a:pt x="25444" y="22632"/>
                    <a:pt x="25570" y="22632"/>
                  </a:cubicBezTo>
                  <a:cubicBezTo>
                    <a:pt x="25585" y="22632"/>
                    <a:pt x="25601" y="22630"/>
                    <a:pt x="25616" y="22627"/>
                  </a:cubicBezTo>
                  <a:cubicBezTo>
                    <a:pt x="25645" y="22624"/>
                    <a:pt x="25673" y="22622"/>
                    <a:pt x="25701" y="22622"/>
                  </a:cubicBezTo>
                  <a:cubicBezTo>
                    <a:pt x="25899" y="22622"/>
                    <a:pt x="26092" y="22709"/>
                    <a:pt x="26241" y="22883"/>
                  </a:cubicBezTo>
                  <a:lnTo>
                    <a:pt x="28087" y="24502"/>
                  </a:lnTo>
                  <a:cubicBezTo>
                    <a:pt x="28257" y="24672"/>
                    <a:pt x="28456" y="24842"/>
                    <a:pt x="28683" y="25070"/>
                  </a:cubicBezTo>
                  <a:cubicBezTo>
                    <a:pt x="28442" y="25098"/>
                    <a:pt x="28201" y="25112"/>
                    <a:pt x="27956" y="25112"/>
                  </a:cubicBezTo>
                  <a:cubicBezTo>
                    <a:pt x="27711" y="25112"/>
                    <a:pt x="27462" y="25098"/>
                    <a:pt x="27207" y="25070"/>
                  </a:cubicBezTo>
                  <a:cubicBezTo>
                    <a:pt x="26667" y="25070"/>
                    <a:pt x="26099" y="24984"/>
                    <a:pt x="25531" y="24956"/>
                  </a:cubicBezTo>
                  <a:lnTo>
                    <a:pt x="25332" y="24956"/>
                  </a:lnTo>
                  <a:cubicBezTo>
                    <a:pt x="25247" y="24956"/>
                    <a:pt x="25190" y="24984"/>
                    <a:pt x="25190" y="25070"/>
                  </a:cubicBezTo>
                  <a:cubicBezTo>
                    <a:pt x="25190" y="25126"/>
                    <a:pt x="25219" y="25155"/>
                    <a:pt x="25247" y="25183"/>
                  </a:cubicBezTo>
                  <a:cubicBezTo>
                    <a:pt x="25304" y="25212"/>
                    <a:pt x="25389" y="25240"/>
                    <a:pt x="25446" y="25268"/>
                  </a:cubicBezTo>
                  <a:cubicBezTo>
                    <a:pt x="25758" y="25382"/>
                    <a:pt x="26071" y="25467"/>
                    <a:pt x="26412" y="25496"/>
                  </a:cubicBezTo>
                  <a:cubicBezTo>
                    <a:pt x="27062" y="25582"/>
                    <a:pt x="27713" y="25619"/>
                    <a:pt x="28377" y="25619"/>
                  </a:cubicBezTo>
                  <a:cubicBezTo>
                    <a:pt x="28582" y="25619"/>
                    <a:pt x="28788" y="25616"/>
                    <a:pt x="28996" y="25609"/>
                  </a:cubicBezTo>
                  <a:cubicBezTo>
                    <a:pt x="29025" y="25604"/>
                    <a:pt x="29055" y="25602"/>
                    <a:pt x="29086" y="25602"/>
                  </a:cubicBezTo>
                  <a:cubicBezTo>
                    <a:pt x="29233" y="25602"/>
                    <a:pt x="29389" y="25657"/>
                    <a:pt x="29507" y="25751"/>
                  </a:cubicBezTo>
                  <a:cubicBezTo>
                    <a:pt x="29763" y="25978"/>
                    <a:pt x="30047" y="26234"/>
                    <a:pt x="30302" y="26461"/>
                  </a:cubicBezTo>
                  <a:cubicBezTo>
                    <a:pt x="30387" y="26546"/>
                    <a:pt x="30473" y="26603"/>
                    <a:pt x="30586" y="26660"/>
                  </a:cubicBezTo>
                  <a:cubicBezTo>
                    <a:pt x="30603" y="26668"/>
                    <a:pt x="30619" y="26672"/>
                    <a:pt x="30636" y="26672"/>
                  </a:cubicBezTo>
                  <a:cubicBezTo>
                    <a:pt x="30676" y="26672"/>
                    <a:pt x="30716" y="26652"/>
                    <a:pt x="30757" y="26632"/>
                  </a:cubicBezTo>
                  <a:cubicBezTo>
                    <a:pt x="30813" y="26575"/>
                    <a:pt x="30842" y="26518"/>
                    <a:pt x="30842" y="26433"/>
                  </a:cubicBezTo>
                  <a:cubicBezTo>
                    <a:pt x="30757" y="26234"/>
                    <a:pt x="30615" y="26035"/>
                    <a:pt x="30416" y="25893"/>
                  </a:cubicBezTo>
                  <a:cubicBezTo>
                    <a:pt x="30160" y="25666"/>
                    <a:pt x="29905" y="25410"/>
                    <a:pt x="29706" y="25126"/>
                  </a:cubicBezTo>
                  <a:cubicBezTo>
                    <a:pt x="29592" y="24956"/>
                    <a:pt x="29507" y="24757"/>
                    <a:pt x="29479" y="24558"/>
                  </a:cubicBezTo>
                  <a:cubicBezTo>
                    <a:pt x="29422" y="23820"/>
                    <a:pt x="29251" y="23082"/>
                    <a:pt x="28996" y="22400"/>
                  </a:cubicBezTo>
                  <a:cubicBezTo>
                    <a:pt x="28825" y="21804"/>
                    <a:pt x="28627" y="21236"/>
                    <a:pt x="28371" y="20668"/>
                  </a:cubicBezTo>
                  <a:cubicBezTo>
                    <a:pt x="28314" y="20554"/>
                    <a:pt x="28257" y="20469"/>
                    <a:pt x="28201" y="20355"/>
                  </a:cubicBezTo>
                  <a:cubicBezTo>
                    <a:pt x="28161" y="20336"/>
                    <a:pt x="28122" y="20303"/>
                    <a:pt x="28074" y="20303"/>
                  </a:cubicBezTo>
                  <a:cubicBezTo>
                    <a:pt x="28052" y="20303"/>
                    <a:pt x="28028" y="20309"/>
                    <a:pt x="28002" y="20327"/>
                  </a:cubicBezTo>
                  <a:cubicBezTo>
                    <a:pt x="27973" y="20327"/>
                    <a:pt x="27945" y="20384"/>
                    <a:pt x="27945" y="20441"/>
                  </a:cubicBezTo>
                  <a:cubicBezTo>
                    <a:pt x="27945" y="20526"/>
                    <a:pt x="27973" y="20611"/>
                    <a:pt x="28002" y="20696"/>
                  </a:cubicBezTo>
                  <a:cubicBezTo>
                    <a:pt x="28314" y="21775"/>
                    <a:pt x="28627" y="22883"/>
                    <a:pt x="28939" y="23934"/>
                  </a:cubicBezTo>
                  <a:cubicBezTo>
                    <a:pt x="28967" y="24076"/>
                    <a:pt x="29053" y="24246"/>
                    <a:pt x="28967" y="24388"/>
                  </a:cubicBezTo>
                  <a:cubicBezTo>
                    <a:pt x="28932" y="24400"/>
                    <a:pt x="28897" y="24407"/>
                    <a:pt x="28866" y="24407"/>
                  </a:cubicBezTo>
                  <a:cubicBezTo>
                    <a:pt x="28821" y="24407"/>
                    <a:pt x="28785" y="24393"/>
                    <a:pt x="28769" y="24360"/>
                  </a:cubicBezTo>
                  <a:cubicBezTo>
                    <a:pt x="28059" y="23706"/>
                    <a:pt x="27349" y="23082"/>
                    <a:pt x="26639" y="22429"/>
                  </a:cubicBezTo>
                  <a:cubicBezTo>
                    <a:pt x="26468" y="22258"/>
                    <a:pt x="26326" y="22059"/>
                    <a:pt x="26270" y="21832"/>
                  </a:cubicBezTo>
                  <a:cubicBezTo>
                    <a:pt x="25957" y="20639"/>
                    <a:pt x="25616" y="19475"/>
                    <a:pt x="25332" y="18282"/>
                  </a:cubicBezTo>
                  <a:cubicBezTo>
                    <a:pt x="25134" y="17487"/>
                    <a:pt x="24821" y="16692"/>
                    <a:pt x="24566" y="15897"/>
                  </a:cubicBezTo>
                  <a:cubicBezTo>
                    <a:pt x="24424" y="15442"/>
                    <a:pt x="24253" y="15016"/>
                    <a:pt x="24026" y="14590"/>
                  </a:cubicBezTo>
                  <a:cubicBezTo>
                    <a:pt x="23969" y="14505"/>
                    <a:pt x="23884" y="14392"/>
                    <a:pt x="23799" y="14335"/>
                  </a:cubicBezTo>
                  <a:cubicBezTo>
                    <a:pt x="23785" y="14321"/>
                    <a:pt x="23763" y="14314"/>
                    <a:pt x="23742" y="14314"/>
                  </a:cubicBezTo>
                  <a:cubicBezTo>
                    <a:pt x="23721" y="14314"/>
                    <a:pt x="23699" y="14321"/>
                    <a:pt x="23685" y="14335"/>
                  </a:cubicBezTo>
                  <a:cubicBezTo>
                    <a:pt x="23628" y="14335"/>
                    <a:pt x="23600" y="14392"/>
                    <a:pt x="23600" y="14420"/>
                  </a:cubicBezTo>
                  <a:cubicBezTo>
                    <a:pt x="23600" y="14505"/>
                    <a:pt x="23600" y="14562"/>
                    <a:pt x="23628" y="14647"/>
                  </a:cubicBezTo>
                  <a:cubicBezTo>
                    <a:pt x="23884" y="15414"/>
                    <a:pt x="24111" y="16209"/>
                    <a:pt x="24395" y="16976"/>
                  </a:cubicBezTo>
                  <a:cubicBezTo>
                    <a:pt x="24708" y="17856"/>
                    <a:pt x="24878" y="18765"/>
                    <a:pt x="25105" y="19674"/>
                  </a:cubicBezTo>
                  <a:cubicBezTo>
                    <a:pt x="25304" y="20185"/>
                    <a:pt x="25418" y="20725"/>
                    <a:pt x="25503" y="21236"/>
                  </a:cubicBezTo>
                  <a:cubicBezTo>
                    <a:pt x="25560" y="21264"/>
                    <a:pt x="25588" y="21293"/>
                    <a:pt x="25560" y="21349"/>
                  </a:cubicBezTo>
                  <a:cubicBezTo>
                    <a:pt x="25552" y="21357"/>
                    <a:pt x="25544" y="21361"/>
                    <a:pt x="25537" y="21361"/>
                  </a:cubicBezTo>
                  <a:cubicBezTo>
                    <a:pt x="25516" y="21361"/>
                    <a:pt x="25495" y="21334"/>
                    <a:pt x="25474" y="21293"/>
                  </a:cubicBezTo>
                  <a:cubicBezTo>
                    <a:pt x="25219" y="21179"/>
                    <a:pt x="24992" y="21009"/>
                    <a:pt x="24793" y="20781"/>
                  </a:cubicBezTo>
                  <a:cubicBezTo>
                    <a:pt x="23685" y="19702"/>
                    <a:pt x="22606" y="18623"/>
                    <a:pt x="21499" y="17544"/>
                  </a:cubicBezTo>
                  <a:cubicBezTo>
                    <a:pt x="21215" y="17288"/>
                    <a:pt x="21016" y="16976"/>
                    <a:pt x="20874" y="16635"/>
                  </a:cubicBezTo>
                  <a:cubicBezTo>
                    <a:pt x="20561" y="15840"/>
                    <a:pt x="20306" y="15045"/>
                    <a:pt x="20135" y="14221"/>
                  </a:cubicBezTo>
                  <a:cubicBezTo>
                    <a:pt x="19880" y="13171"/>
                    <a:pt x="19681" y="12120"/>
                    <a:pt x="19425" y="11069"/>
                  </a:cubicBezTo>
                  <a:cubicBezTo>
                    <a:pt x="19283" y="10558"/>
                    <a:pt x="19113" y="10075"/>
                    <a:pt x="18914" y="9592"/>
                  </a:cubicBezTo>
                  <a:cubicBezTo>
                    <a:pt x="18233" y="8002"/>
                    <a:pt x="17352" y="6497"/>
                    <a:pt x="16273" y="5134"/>
                  </a:cubicBezTo>
                  <a:cubicBezTo>
                    <a:pt x="16018" y="4793"/>
                    <a:pt x="15734" y="4452"/>
                    <a:pt x="15450" y="4111"/>
                  </a:cubicBezTo>
                  <a:cubicBezTo>
                    <a:pt x="15336" y="3998"/>
                    <a:pt x="15251" y="3884"/>
                    <a:pt x="15137" y="3827"/>
                  </a:cubicBezTo>
                  <a:cubicBezTo>
                    <a:pt x="15109" y="3799"/>
                    <a:pt x="15073" y="3785"/>
                    <a:pt x="15038" y="3785"/>
                  </a:cubicBezTo>
                  <a:cubicBezTo>
                    <a:pt x="15002" y="3785"/>
                    <a:pt x="14967" y="3799"/>
                    <a:pt x="14938" y="3827"/>
                  </a:cubicBezTo>
                  <a:cubicBezTo>
                    <a:pt x="14882" y="3856"/>
                    <a:pt x="14882" y="3941"/>
                    <a:pt x="14910" y="3998"/>
                  </a:cubicBezTo>
                  <a:cubicBezTo>
                    <a:pt x="15052" y="4253"/>
                    <a:pt x="15194" y="4537"/>
                    <a:pt x="15364" y="4793"/>
                  </a:cubicBezTo>
                  <a:cubicBezTo>
                    <a:pt x="16245" y="5957"/>
                    <a:pt x="17068" y="7207"/>
                    <a:pt x="17778" y="8485"/>
                  </a:cubicBezTo>
                  <a:cubicBezTo>
                    <a:pt x="18346" y="9535"/>
                    <a:pt x="18772" y="10671"/>
                    <a:pt x="19028" y="11836"/>
                  </a:cubicBezTo>
                  <a:cubicBezTo>
                    <a:pt x="19227" y="12915"/>
                    <a:pt x="19482" y="13994"/>
                    <a:pt x="19795" y="15045"/>
                  </a:cubicBezTo>
                  <a:cubicBezTo>
                    <a:pt x="19880" y="15300"/>
                    <a:pt x="19937" y="15556"/>
                    <a:pt x="19937" y="15840"/>
                  </a:cubicBezTo>
                  <a:cubicBezTo>
                    <a:pt x="19596" y="15584"/>
                    <a:pt x="19312" y="15300"/>
                    <a:pt x="19056" y="14960"/>
                  </a:cubicBezTo>
                  <a:cubicBezTo>
                    <a:pt x="17977" y="13852"/>
                    <a:pt x="16869" y="12773"/>
                    <a:pt x="15734" y="11722"/>
                  </a:cubicBezTo>
                  <a:cubicBezTo>
                    <a:pt x="15478" y="11467"/>
                    <a:pt x="15279" y="11183"/>
                    <a:pt x="15166" y="10842"/>
                  </a:cubicBezTo>
                  <a:cubicBezTo>
                    <a:pt x="14598" y="9223"/>
                    <a:pt x="13973" y="7661"/>
                    <a:pt x="13234" y="6099"/>
                  </a:cubicBezTo>
                  <a:cubicBezTo>
                    <a:pt x="12808" y="5048"/>
                    <a:pt x="12212" y="4026"/>
                    <a:pt x="11530" y="3117"/>
                  </a:cubicBezTo>
                  <a:cubicBezTo>
                    <a:pt x="11048" y="2521"/>
                    <a:pt x="10508" y="1953"/>
                    <a:pt x="9969" y="1385"/>
                  </a:cubicBezTo>
                  <a:cubicBezTo>
                    <a:pt x="9571" y="987"/>
                    <a:pt x="9145" y="618"/>
                    <a:pt x="8719" y="249"/>
                  </a:cubicBezTo>
                  <a:cubicBezTo>
                    <a:pt x="8605" y="164"/>
                    <a:pt x="8492" y="79"/>
                    <a:pt x="8378" y="22"/>
                  </a:cubicBezTo>
                  <a:cubicBezTo>
                    <a:pt x="8336" y="8"/>
                    <a:pt x="8300" y="1"/>
                    <a:pt x="826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g3f7001d949e_0_3896"/>
            <p:cNvSpPr/>
            <p:nvPr/>
          </p:nvSpPr>
          <p:spPr>
            <a:xfrm>
              <a:off x="781250" y="2823400"/>
              <a:ext cx="3575" cy="3275"/>
            </a:xfrm>
            <a:custGeom>
              <a:rect b="b" l="l" r="r" t="t"/>
              <a:pathLst>
                <a:path extrusionOk="0" h="131" w="143">
                  <a:moveTo>
                    <a:pt x="57" y="0"/>
                  </a:moveTo>
                  <a:lnTo>
                    <a:pt x="0" y="86"/>
                  </a:lnTo>
                  <a:cubicBezTo>
                    <a:pt x="17" y="103"/>
                    <a:pt x="45" y="131"/>
                    <a:pt x="77" y="131"/>
                  </a:cubicBezTo>
                  <a:cubicBezTo>
                    <a:pt x="98" y="131"/>
                    <a:pt x="120" y="119"/>
                    <a:pt x="142" y="86"/>
                  </a:cubicBezTo>
                  <a:lnTo>
                    <a:pt x="57" y="0"/>
                  </a:ln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g3f7001d949e_0_3896"/>
            <p:cNvSpPr/>
            <p:nvPr/>
          </p:nvSpPr>
          <p:spPr>
            <a:xfrm>
              <a:off x="923950" y="2932025"/>
              <a:ext cx="2850" cy="3150"/>
            </a:xfrm>
            <a:custGeom>
              <a:rect b="b" l="l" r="r" t="t"/>
              <a:pathLst>
                <a:path extrusionOk="0" h="126" w="114">
                  <a:moveTo>
                    <a:pt x="29" y="0"/>
                  </a:moveTo>
                  <a:lnTo>
                    <a:pt x="0" y="57"/>
                  </a:lnTo>
                  <a:cubicBezTo>
                    <a:pt x="21" y="99"/>
                    <a:pt x="42" y="125"/>
                    <a:pt x="63" y="125"/>
                  </a:cubicBezTo>
                  <a:cubicBezTo>
                    <a:pt x="70" y="125"/>
                    <a:pt x="78" y="122"/>
                    <a:pt x="86" y="114"/>
                  </a:cubicBezTo>
                  <a:cubicBezTo>
                    <a:pt x="114" y="57"/>
                    <a:pt x="86" y="29"/>
                    <a:pt x="29" y="0"/>
                  </a:cubicBez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g3f7001d949e_0_3896"/>
            <p:cNvSpPr/>
            <p:nvPr/>
          </p:nvSpPr>
          <p:spPr>
            <a:xfrm>
              <a:off x="643500" y="2683525"/>
              <a:ext cx="1450" cy="750"/>
            </a:xfrm>
            <a:custGeom>
              <a:rect b="b" l="l" r="r" t="t"/>
              <a:pathLst>
                <a:path extrusionOk="0" h="30" w="58">
                  <a:moveTo>
                    <a:pt x="29" y="1"/>
                  </a:moveTo>
                  <a:lnTo>
                    <a:pt x="1" y="29"/>
                  </a:lnTo>
                  <a:lnTo>
                    <a:pt x="58" y="29"/>
                  </a:lnTo>
                  <a:lnTo>
                    <a:pt x="29" y="1"/>
                  </a:ln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g3f7001d949e_0_3896"/>
            <p:cNvSpPr/>
            <p:nvPr/>
          </p:nvSpPr>
          <p:spPr>
            <a:xfrm>
              <a:off x="1220000" y="1004925"/>
              <a:ext cx="661025" cy="702250"/>
            </a:xfrm>
            <a:custGeom>
              <a:rect b="b" l="l" r="r" t="t"/>
              <a:pathLst>
                <a:path extrusionOk="0" h="28090" w="26441">
                  <a:moveTo>
                    <a:pt x="17888" y="1"/>
                  </a:moveTo>
                  <a:cubicBezTo>
                    <a:pt x="16994" y="1"/>
                    <a:pt x="16102" y="165"/>
                    <a:pt x="15279" y="521"/>
                  </a:cubicBezTo>
                  <a:cubicBezTo>
                    <a:pt x="14456" y="862"/>
                    <a:pt x="13717" y="1345"/>
                    <a:pt x="13149" y="2026"/>
                  </a:cubicBezTo>
                  <a:cubicBezTo>
                    <a:pt x="12922" y="2282"/>
                    <a:pt x="12667" y="2509"/>
                    <a:pt x="12439" y="2736"/>
                  </a:cubicBezTo>
                  <a:cubicBezTo>
                    <a:pt x="10821" y="4355"/>
                    <a:pt x="9174" y="5917"/>
                    <a:pt x="7725" y="7706"/>
                  </a:cubicBezTo>
                  <a:cubicBezTo>
                    <a:pt x="6930" y="8615"/>
                    <a:pt x="6220" y="9609"/>
                    <a:pt x="5595" y="10659"/>
                  </a:cubicBezTo>
                  <a:cubicBezTo>
                    <a:pt x="4999" y="11710"/>
                    <a:pt x="4403" y="12733"/>
                    <a:pt x="3806" y="13755"/>
                  </a:cubicBezTo>
                  <a:cubicBezTo>
                    <a:pt x="3465" y="14380"/>
                    <a:pt x="3096" y="15033"/>
                    <a:pt x="2755" y="15686"/>
                  </a:cubicBezTo>
                  <a:cubicBezTo>
                    <a:pt x="2329" y="16481"/>
                    <a:pt x="2017" y="17305"/>
                    <a:pt x="1790" y="18185"/>
                  </a:cubicBezTo>
                  <a:cubicBezTo>
                    <a:pt x="1477" y="19463"/>
                    <a:pt x="1222" y="20769"/>
                    <a:pt x="909" y="22047"/>
                  </a:cubicBezTo>
                  <a:cubicBezTo>
                    <a:pt x="767" y="22757"/>
                    <a:pt x="625" y="23467"/>
                    <a:pt x="398" y="24177"/>
                  </a:cubicBezTo>
                  <a:cubicBezTo>
                    <a:pt x="285" y="24461"/>
                    <a:pt x="200" y="24774"/>
                    <a:pt x="114" y="25058"/>
                  </a:cubicBezTo>
                  <a:cubicBezTo>
                    <a:pt x="29" y="25427"/>
                    <a:pt x="1" y="25796"/>
                    <a:pt x="29" y="26165"/>
                  </a:cubicBezTo>
                  <a:cubicBezTo>
                    <a:pt x="143" y="26960"/>
                    <a:pt x="682" y="27670"/>
                    <a:pt x="1449" y="27926"/>
                  </a:cubicBezTo>
                  <a:cubicBezTo>
                    <a:pt x="1849" y="28031"/>
                    <a:pt x="2249" y="28090"/>
                    <a:pt x="2650" y="28090"/>
                  </a:cubicBezTo>
                  <a:cubicBezTo>
                    <a:pt x="2789" y="28090"/>
                    <a:pt x="2928" y="28083"/>
                    <a:pt x="3068" y="28068"/>
                  </a:cubicBezTo>
                  <a:cubicBezTo>
                    <a:pt x="3778" y="27983"/>
                    <a:pt x="4488" y="27784"/>
                    <a:pt x="5198" y="27528"/>
                  </a:cubicBezTo>
                  <a:cubicBezTo>
                    <a:pt x="6788" y="26875"/>
                    <a:pt x="8322" y="26023"/>
                    <a:pt x="9713" y="24972"/>
                  </a:cubicBezTo>
                  <a:cubicBezTo>
                    <a:pt x="10594" y="24348"/>
                    <a:pt x="11445" y="23638"/>
                    <a:pt x="12354" y="23041"/>
                  </a:cubicBezTo>
                  <a:cubicBezTo>
                    <a:pt x="14456" y="21735"/>
                    <a:pt x="16699" y="20599"/>
                    <a:pt x="19000" y="19719"/>
                  </a:cubicBezTo>
                  <a:cubicBezTo>
                    <a:pt x="20221" y="19264"/>
                    <a:pt x="21385" y="18696"/>
                    <a:pt x="22493" y="18043"/>
                  </a:cubicBezTo>
                  <a:cubicBezTo>
                    <a:pt x="23373" y="17532"/>
                    <a:pt x="24140" y="16794"/>
                    <a:pt x="24679" y="15942"/>
                  </a:cubicBezTo>
                  <a:cubicBezTo>
                    <a:pt x="25134" y="15232"/>
                    <a:pt x="25475" y="14436"/>
                    <a:pt x="25844" y="13670"/>
                  </a:cubicBezTo>
                  <a:cubicBezTo>
                    <a:pt x="26156" y="13102"/>
                    <a:pt x="26327" y="12477"/>
                    <a:pt x="26412" y="11852"/>
                  </a:cubicBezTo>
                  <a:cubicBezTo>
                    <a:pt x="26440" y="11455"/>
                    <a:pt x="26440" y="11085"/>
                    <a:pt x="26412" y="10688"/>
                  </a:cubicBezTo>
                  <a:cubicBezTo>
                    <a:pt x="26355" y="9097"/>
                    <a:pt x="26071" y="7536"/>
                    <a:pt x="25645" y="6030"/>
                  </a:cubicBezTo>
                  <a:cubicBezTo>
                    <a:pt x="25304" y="4894"/>
                    <a:pt x="24850" y="3815"/>
                    <a:pt x="23998" y="2963"/>
                  </a:cubicBezTo>
                  <a:cubicBezTo>
                    <a:pt x="22805" y="1856"/>
                    <a:pt x="21414" y="947"/>
                    <a:pt x="19908" y="351"/>
                  </a:cubicBezTo>
                  <a:cubicBezTo>
                    <a:pt x="19482" y="209"/>
                    <a:pt x="19056" y="95"/>
                    <a:pt x="18630" y="38"/>
                  </a:cubicBezTo>
                  <a:cubicBezTo>
                    <a:pt x="18384" y="14"/>
                    <a:pt x="18136" y="1"/>
                    <a:pt x="1788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g3f7001d949e_0_3896"/>
            <p:cNvSpPr/>
            <p:nvPr/>
          </p:nvSpPr>
          <p:spPr>
            <a:xfrm>
              <a:off x="1244850" y="1041775"/>
              <a:ext cx="587175" cy="623025"/>
            </a:xfrm>
            <a:custGeom>
              <a:rect b="b" l="l" r="r" t="t"/>
              <a:pathLst>
                <a:path extrusionOk="0" h="24921" w="23487">
                  <a:moveTo>
                    <a:pt x="8662" y="13048"/>
                  </a:moveTo>
                  <a:lnTo>
                    <a:pt x="8719" y="13104"/>
                  </a:lnTo>
                  <a:lnTo>
                    <a:pt x="8662" y="13104"/>
                  </a:lnTo>
                  <a:lnTo>
                    <a:pt x="8662" y="13048"/>
                  </a:lnTo>
                  <a:close/>
                  <a:moveTo>
                    <a:pt x="15676" y="1"/>
                  </a:moveTo>
                  <a:cubicBezTo>
                    <a:pt x="15656" y="1"/>
                    <a:pt x="15637" y="4"/>
                    <a:pt x="15620" y="13"/>
                  </a:cubicBezTo>
                  <a:cubicBezTo>
                    <a:pt x="15535" y="41"/>
                    <a:pt x="15450" y="98"/>
                    <a:pt x="15364" y="155"/>
                  </a:cubicBezTo>
                  <a:cubicBezTo>
                    <a:pt x="15109" y="410"/>
                    <a:pt x="14825" y="637"/>
                    <a:pt x="14598" y="921"/>
                  </a:cubicBezTo>
                  <a:cubicBezTo>
                    <a:pt x="13803" y="1688"/>
                    <a:pt x="13149" y="2568"/>
                    <a:pt x="12638" y="3534"/>
                  </a:cubicBezTo>
                  <a:cubicBezTo>
                    <a:pt x="11758" y="5181"/>
                    <a:pt x="11218" y="6970"/>
                    <a:pt x="10991" y="8788"/>
                  </a:cubicBezTo>
                  <a:cubicBezTo>
                    <a:pt x="10963" y="9100"/>
                    <a:pt x="10877" y="9384"/>
                    <a:pt x="10792" y="9640"/>
                  </a:cubicBezTo>
                  <a:cubicBezTo>
                    <a:pt x="10735" y="9867"/>
                    <a:pt x="10622" y="10037"/>
                    <a:pt x="10451" y="10179"/>
                  </a:cubicBezTo>
                  <a:cubicBezTo>
                    <a:pt x="9685" y="10918"/>
                    <a:pt x="8975" y="11656"/>
                    <a:pt x="8208" y="12394"/>
                  </a:cubicBezTo>
                  <a:cubicBezTo>
                    <a:pt x="8094" y="12508"/>
                    <a:pt x="8009" y="12678"/>
                    <a:pt x="7782" y="12678"/>
                  </a:cubicBezTo>
                  <a:cubicBezTo>
                    <a:pt x="7782" y="12281"/>
                    <a:pt x="7725" y="11855"/>
                    <a:pt x="7782" y="11457"/>
                  </a:cubicBezTo>
                  <a:cubicBezTo>
                    <a:pt x="7867" y="10009"/>
                    <a:pt x="8236" y="8617"/>
                    <a:pt x="8833" y="7311"/>
                  </a:cubicBezTo>
                  <a:cubicBezTo>
                    <a:pt x="9145" y="6658"/>
                    <a:pt x="9429" y="5976"/>
                    <a:pt x="9713" y="5295"/>
                  </a:cubicBezTo>
                  <a:cubicBezTo>
                    <a:pt x="9770" y="5210"/>
                    <a:pt x="9713" y="5096"/>
                    <a:pt x="9628" y="5068"/>
                  </a:cubicBezTo>
                  <a:cubicBezTo>
                    <a:pt x="9605" y="5060"/>
                    <a:pt x="9582" y="5056"/>
                    <a:pt x="9561" y="5056"/>
                  </a:cubicBezTo>
                  <a:cubicBezTo>
                    <a:pt x="9501" y="5056"/>
                    <a:pt x="9450" y="5083"/>
                    <a:pt x="9429" y="5124"/>
                  </a:cubicBezTo>
                  <a:cubicBezTo>
                    <a:pt x="9344" y="5210"/>
                    <a:pt x="9287" y="5323"/>
                    <a:pt x="9230" y="5437"/>
                  </a:cubicBezTo>
                  <a:cubicBezTo>
                    <a:pt x="8748" y="6289"/>
                    <a:pt x="8322" y="7197"/>
                    <a:pt x="7981" y="8135"/>
                  </a:cubicBezTo>
                  <a:cubicBezTo>
                    <a:pt x="7725" y="8759"/>
                    <a:pt x="7555" y="9384"/>
                    <a:pt x="7441" y="10037"/>
                  </a:cubicBezTo>
                  <a:cubicBezTo>
                    <a:pt x="7328" y="10634"/>
                    <a:pt x="7242" y="11230"/>
                    <a:pt x="7242" y="11826"/>
                  </a:cubicBezTo>
                  <a:cubicBezTo>
                    <a:pt x="7242" y="12338"/>
                    <a:pt x="7157" y="12849"/>
                    <a:pt x="7129" y="13360"/>
                  </a:cubicBezTo>
                  <a:cubicBezTo>
                    <a:pt x="7100" y="13587"/>
                    <a:pt x="7015" y="13786"/>
                    <a:pt x="6873" y="13956"/>
                  </a:cubicBezTo>
                  <a:cubicBezTo>
                    <a:pt x="6334" y="14666"/>
                    <a:pt x="5794" y="15433"/>
                    <a:pt x="5283" y="16143"/>
                  </a:cubicBezTo>
                  <a:cubicBezTo>
                    <a:pt x="4999" y="16512"/>
                    <a:pt x="4743" y="16881"/>
                    <a:pt x="4459" y="17251"/>
                  </a:cubicBezTo>
                  <a:cubicBezTo>
                    <a:pt x="4419" y="17291"/>
                    <a:pt x="4379" y="17331"/>
                    <a:pt x="4329" y="17331"/>
                  </a:cubicBezTo>
                  <a:cubicBezTo>
                    <a:pt x="4308" y="17331"/>
                    <a:pt x="4285" y="17324"/>
                    <a:pt x="4261" y="17307"/>
                  </a:cubicBezTo>
                  <a:cubicBezTo>
                    <a:pt x="4232" y="17279"/>
                    <a:pt x="4204" y="17251"/>
                    <a:pt x="4204" y="17194"/>
                  </a:cubicBezTo>
                  <a:cubicBezTo>
                    <a:pt x="4062" y="16285"/>
                    <a:pt x="4062" y="15348"/>
                    <a:pt x="4204" y="14439"/>
                  </a:cubicBezTo>
                  <a:cubicBezTo>
                    <a:pt x="4488" y="13161"/>
                    <a:pt x="4601" y="11855"/>
                    <a:pt x="5112" y="10634"/>
                  </a:cubicBezTo>
                  <a:cubicBezTo>
                    <a:pt x="5169" y="10549"/>
                    <a:pt x="5141" y="10463"/>
                    <a:pt x="5056" y="10463"/>
                  </a:cubicBezTo>
                  <a:cubicBezTo>
                    <a:pt x="5039" y="10455"/>
                    <a:pt x="5025" y="10452"/>
                    <a:pt x="5012" y="10452"/>
                  </a:cubicBezTo>
                  <a:cubicBezTo>
                    <a:pt x="4980" y="10452"/>
                    <a:pt x="4954" y="10472"/>
                    <a:pt x="4914" y="10492"/>
                  </a:cubicBezTo>
                  <a:cubicBezTo>
                    <a:pt x="4658" y="10719"/>
                    <a:pt x="4488" y="11003"/>
                    <a:pt x="4403" y="11344"/>
                  </a:cubicBezTo>
                  <a:cubicBezTo>
                    <a:pt x="4261" y="11826"/>
                    <a:pt x="4147" y="12281"/>
                    <a:pt x="4033" y="12764"/>
                  </a:cubicBezTo>
                  <a:cubicBezTo>
                    <a:pt x="3664" y="14212"/>
                    <a:pt x="3551" y="15689"/>
                    <a:pt x="3693" y="17165"/>
                  </a:cubicBezTo>
                  <a:cubicBezTo>
                    <a:pt x="3806" y="18358"/>
                    <a:pt x="3778" y="18358"/>
                    <a:pt x="3153" y="19437"/>
                  </a:cubicBezTo>
                  <a:cubicBezTo>
                    <a:pt x="3096" y="19551"/>
                    <a:pt x="3039" y="19636"/>
                    <a:pt x="2983" y="19750"/>
                  </a:cubicBezTo>
                  <a:cubicBezTo>
                    <a:pt x="2727" y="20176"/>
                    <a:pt x="2471" y="20573"/>
                    <a:pt x="2187" y="20971"/>
                  </a:cubicBezTo>
                  <a:cubicBezTo>
                    <a:pt x="2159" y="20999"/>
                    <a:pt x="2131" y="21028"/>
                    <a:pt x="2074" y="21028"/>
                  </a:cubicBezTo>
                  <a:cubicBezTo>
                    <a:pt x="2045" y="20999"/>
                    <a:pt x="2017" y="20971"/>
                    <a:pt x="1989" y="20943"/>
                  </a:cubicBezTo>
                  <a:cubicBezTo>
                    <a:pt x="1960" y="20488"/>
                    <a:pt x="1960" y="20062"/>
                    <a:pt x="1989" y="19608"/>
                  </a:cubicBezTo>
                  <a:cubicBezTo>
                    <a:pt x="2074" y="19068"/>
                    <a:pt x="2131" y="18500"/>
                    <a:pt x="2187" y="17961"/>
                  </a:cubicBezTo>
                  <a:lnTo>
                    <a:pt x="2187" y="17591"/>
                  </a:lnTo>
                  <a:cubicBezTo>
                    <a:pt x="2187" y="17535"/>
                    <a:pt x="2131" y="17506"/>
                    <a:pt x="2074" y="17506"/>
                  </a:cubicBezTo>
                  <a:cubicBezTo>
                    <a:pt x="2045" y="17506"/>
                    <a:pt x="1960" y="17535"/>
                    <a:pt x="1960" y="17563"/>
                  </a:cubicBezTo>
                  <a:cubicBezTo>
                    <a:pt x="1818" y="17790"/>
                    <a:pt x="1733" y="18046"/>
                    <a:pt x="1705" y="18301"/>
                  </a:cubicBezTo>
                  <a:cubicBezTo>
                    <a:pt x="1506" y="19381"/>
                    <a:pt x="1449" y="20488"/>
                    <a:pt x="1534" y="21596"/>
                  </a:cubicBezTo>
                  <a:cubicBezTo>
                    <a:pt x="1563" y="21851"/>
                    <a:pt x="1506" y="22107"/>
                    <a:pt x="1364" y="22334"/>
                  </a:cubicBezTo>
                  <a:cubicBezTo>
                    <a:pt x="966" y="22959"/>
                    <a:pt x="597" y="23584"/>
                    <a:pt x="228" y="24208"/>
                  </a:cubicBezTo>
                  <a:cubicBezTo>
                    <a:pt x="143" y="24322"/>
                    <a:pt x="86" y="24464"/>
                    <a:pt x="29" y="24606"/>
                  </a:cubicBezTo>
                  <a:cubicBezTo>
                    <a:pt x="1" y="24691"/>
                    <a:pt x="57" y="24805"/>
                    <a:pt x="143" y="24862"/>
                  </a:cubicBezTo>
                  <a:cubicBezTo>
                    <a:pt x="178" y="24897"/>
                    <a:pt x="235" y="24921"/>
                    <a:pt x="293" y="24921"/>
                  </a:cubicBezTo>
                  <a:cubicBezTo>
                    <a:pt x="329" y="24921"/>
                    <a:pt x="366" y="24912"/>
                    <a:pt x="398" y="24890"/>
                  </a:cubicBezTo>
                  <a:cubicBezTo>
                    <a:pt x="597" y="24805"/>
                    <a:pt x="767" y="24634"/>
                    <a:pt x="881" y="24464"/>
                  </a:cubicBezTo>
                  <a:cubicBezTo>
                    <a:pt x="1193" y="24010"/>
                    <a:pt x="1506" y="23584"/>
                    <a:pt x="1790" y="23129"/>
                  </a:cubicBezTo>
                  <a:cubicBezTo>
                    <a:pt x="1979" y="22752"/>
                    <a:pt x="2372" y="22502"/>
                    <a:pt x="2800" y="22502"/>
                  </a:cubicBezTo>
                  <a:cubicBezTo>
                    <a:pt x="2823" y="22502"/>
                    <a:pt x="2846" y="22503"/>
                    <a:pt x="2869" y="22504"/>
                  </a:cubicBezTo>
                  <a:cubicBezTo>
                    <a:pt x="3465" y="22476"/>
                    <a:pt x="4062" y="22448"/>
                    <a:pt x="4687" y="22448"/>
                  </a:cubicBezTo>
                  <a:cubicBezTo>
                    <a:pt x="5766" y="22419"/>
                    <a:pt x="6845" y="22164"/>
                    <a:pt x="7839" y="21709"/>
                  </a:cubicBezTo>
                  <a:cubicBezTo>
                    <a:pt x="8066" y="21624"/>
                    <a:pt x="8236" y="21482"/>
                    <a:pt x="8350" y="21283"/>
                  </a:cubicBezTo>
                  <a:cubicBezTo>
                    <a:pt x="8378" y="21255"/>
                    <a:pt x="8378" y="21198"/>
                    <a:pt x="8350" y="21170"/>
                  </a:cubicBezTo>
                  <a:cubicBezTo>
                    <a:pt x="8322" y="21113"/>
                    <a:pt x="8293" y="21085"/>
                    <a:pt x="8236" y="21085"/>
                  </a:cubicBezTo>
                  <a:cubicBezTo>
                    <a:pt x="8038" y="21170"/>
                    <a:pt x="7810" y="21227"/>
                    <a:pt x="7612" y="21283"/>
                  </a:cubicBezTo>
                  <a:cubicBezTo>
                    <a:pt x="6674" y="21653"/>
                    <a:pt x="5709" y="21851"/>
                    <a:pt x="4715" y="21908"/>
                  </a:cubicBezTo>
                  <a:cubicBezTo>
                    <a:pt x="4412" y="21908"/>
                    <a:pt x="4122" y="21895"/>
                    <a:pt x="3827" y="21895"/>
                  </a:cubicBezTo>
                  <a:cubicBezTo>
                    <a:pt x="3680" y="21895"/>
                    <a:pt x="3532" y="21899"/>
                    <a:pt x="3380" y="21908"/>
                  </a:cubicBezTo>
                  <a:cubicBezTo>
                    <a:pt x="3288" y="21921"/>
                    <a:pt x="3178" y="21940"/>
                    <a:pt x="3075" y="21940"/>
                  </a:cubicBezTo>
                  <a:cubicBezTo>
                    <a:pt x="2955" y="21940"/>
                    <a:pt x="2845" y="21914"/>
                    <a:pt x="2784" y="21823"/>
                  </a:cubicBezTo>
                  <a:cubicBezTo>
                    <a:pt x="2699" y="21653"/>
                    <a:pt x="2897" y="21482"/>
                    <a:pt x="3011" y="21312"/>
                  </a:cubicBezTo>
                  <a:cubicBezTo>
                    <a:pt x="3039" y="21227"/>
                    <a:pt x="3096" y="21141"/>
                    <a:pt x="3153" y="21056"/>
                  </a:cubicBezTo>
                  <a:cubicBezTo>
                    <a:pt x="3664" y="20261"/>
                    <a:pt x="4204" y="19466"/>
                    <a:pt x="4658" y="18642"/>
                  </a:cubicBezTo>
                  <a:cubicBezTo>
                    <a:pt x="4914" y="18195"/>
                    <a:pt x="4962" y="18067"/>
                    <a:pt x="5269" y="18067"/>
                  </a:cubicBezTo>
                  <a:cubicBezTo>
                    <a:pt x="5372" y="18067"/>
                    <a:pt x="5503" y="18081"/>
                    <a:pt x="5680" y="18103"/>
                  </a:cubicBezTo>
                  <a:cubicBezTo>
                    <a:pt x="5879" y="18131"/>
                    <a:pt x="6106" y="18159"/>
                    <a:pt x="6334" y="18188"/>
                  </a:cubicBezTo>
                  <a:cubicBezTo>
                    <a:pt x="6987" y="18273"/>
                    <a:pt x="7640" y="18358"/>
                    <a:pt x="8293" y="18415"/>
                  </a:cubicBezTo>
                  <a:cubicBezTo>
                    <a:pt x="8610" y="18441"/>
                    <a:pt x="8926" y="18454"/>
                    <a:pt x="9242" y="18454"/>
                  </a:cubicBezTo>
                  <a:cubicBezTo>
                    <a:pt x="9946" y="18454"/>
                    <a:pt x="10646" y="18391"/>
                    <a:pt x="11332" y="18273"/>
                  </a:cubicBezTo>
                  <a:cubicBezTo>
                    <a:pt x="13405" y="17904"/>
                    <a:pt x="15279" y="17023"/>
                    <a:pt x="17097" y="16030"/>
                  </a:cubicBezTo>
                  <a:cubicBezTo>
                    <a:pt x="17210" y="15973"/>
                    <a:pt x="17324" y="15888"/>
                    <a:pt x="17438" y="15774"/>
                  </a:cubicBezTo>
                  <a:cubicBezTo>
                    <a:pt x="17494" y="15717"/>
                    <a:pt x="17580" y="15632"/>
                    <a:pt x="17494" y="15547"/>
                  </a:cubicBezTo>
                  <a:cubicBezTo>
                    <a:pt x="17459" y="15512"/>
                    <a:pt x="17413" y="15487"/>
                    <a:pt x="17370" y="15487"/>
                  </a:cubicBezTo>
                  <a:cubicBezTo>
                    <a:pt x="17343" y="15487"/>
                    <a:pt x="17317" y="15497"/>
                    <a:pt x="17296" y="15518"/>
                  </a:cubicBezTo>
                  <a:lnTo>
                    <a:pt x="16046" y="16086"/>
                  </a:lnTo>
                  <a:cubicBezTo>
                    <a:pt x="14683" y="16711"/>
                    <a:pt x="13291" y="17364"/>
                    <a:pt x="11815" y="17648"/>
                  </a:cubicBezTo>
                  <a:cubicBezTo>
                    <a:pt x="10934" y="17819"/>
                    <a:pt x="10082" y="17904"/>
                    <a:pt x="9202" y="17904"/>
                  </a:cubicBezTo>
                  <a:cubicBezTo>
                    <a:pt x="7952" y="17847"/>
                    <a:pt x="6674" y="17705"/>
                    <a:pt x="5453" y="17478"/>
                  </a:cubicBezTo>
                  <a:cubicBezTo>
                    <a:pt x="5453" y="17393"/>
                    <a:pt x="5482" y="17336"/>
                    <a:pt x="5538" y="17251"/>
                  </a:cubicBezTo>
                  <a:cubicBezTo>
                    <a:pt x="6248" y="16257"/>
                    <a:pt x="6958" y="15234"/>
                    <a:pt x="7668" y="14212"/>
                  </a:cubicBezTo>
                  <a:cubicBezTo>
                    <a:pt x="7810" y="13956"/>
                    <a:pt x="8094" y="13758"/>
                    <a:pt x="8407" y="13701"/>
                  </a:cubicBezTo>
                  <a:cubicBezTo>
                    <a:pt x="8885" y="13659"/>
                    <a:pt x="9363" y="13633"/>
                    <a:pt x="9841" y="13633"/>
                  </a:cubicBezTo>
                  <a:cubicBezTo>
                    <a:pt x="10016" y="13633"/>
                    <a:pt x="10191" y="13636"/>
                    <a:pt x="10366" y="13644"/>
                  </a:cubicBezTo>
                  <a:cubicBezTo>
                    <a:pt x="11559" y="13644"/>
                    <a:pt x="12752" y="13701"/>
                    <a:pt x="13945" y="13701"/>
                  </a:cubicBezTo>
                  <a:lnTo>
                    <a:pt x="15109" y="13701"/>
                  </a:lnTo>
                  <a:cubicBezTo>
                    <a:pt x="16273" y="13616"/>
                    <a:pt x="17409" y="13388"/>
                    <a:pt x="18545" y="13048"/>
                  </a:cubicBezTo>
                  <a:cubicBezTo>
                    <a:pt x="18858" y="12962"/>
                    <a:pt x="19170" y="12820"/>
                    <a:pt x="19482" y="12707"/>
                  </a:cubicBezTo>
                  <a:cubicBezTo>
                    <a:pt x="20590" y="12224"/>
                    <a:pt x="21612" y="11628"/>
                    <a:pt x="22606" y="10946"/>
                  </a:cubicBezTo>
                  <a:cubicBezTo>
                    <a:pt x="22691" y="10889"/>
                    <a:pt x="22777" y="10804"/>
                    <a:pt x="22862" y="10719"/>
                  </a:cubicBezTo>
                  <a:cubicBezTo>
                    <a:pt x="22919" y="10662"/>
                    <a:pt x="22947" y="10577"/>
                    <a:pt x="22975" y="10520"/>
                  </a:cubicBezTo>
                  <a:cubicBezTo>
                    <a:pt x="22975" y="10463"/>
                    <a:pt x="22975" y="10407"/>
                    <a:pt x="22947" y="10378"/>
                  </a:cubicBezTo>
                  <a:cubicBezTo>
                    <a:pt x="22919" y="10350"/>
                    <a:pt x="22833" y="10321"/>
                    <a:pt x="22805" y="10321"/>
                  </a:cubicBezTo>
                  <a:cubicBezTo>
                    <a:pt x="22663" y="10378"/>
                    <a:pt x="22493" y="10463"/>
                    <a:pt x="22351" y="10549"/>
                  </a:cubicBezTo>
                  <a:cubicBezTo>
                    <a:pt x="21754" y="10861"/>
                    <a:pt x="21186" y="11230"/>
                    <a:pt x="20562" y="11543"/>
                  </a:cubicBezTo>
                  <a:cubicBezTo>
                    <a:pt x="18801" y="12508"/>
                    <a:pt x="16813" y="13048"/>
                    <a:pt x="14797" y="13133"/>
                  </a:cubicBezTo>
                  <a:cubicBezTo>
                    <a:pt x="14229" y="13133"/>
                    <a:pt x="13661" y="13104"/>
                    <a:pt x="13121" y="13104"/>
                  </a:cubicBezTo>
                  <a:lnTo>
                    <a:pt x="9458" y="13104"/>
                  </a:lnTo>
                  <a:cubicBezTo>
                    <a:pt x="9287" y="13076"/>
                    <a:pt x="9117" y="13076"/>
                    <a:pt x="8975" y="13019"/>
                  </a:cubicBezTo>
                  <a:cubicBezTo>
                    <a:pt x="8861" y="13019"/>
                    <a:pt x="8861" y="12934"/>
                    <a:pt x="8861" y="12849"/>
                  </a:cubicBezTo>
                  <a:cubicBezTo>
                    <a:pt x="8890" y="12792"/>
                    <a:pt x="8890" y="12707"/>
                    <a:pt x="8946" y="12650"/>
                  </a:cubicBezTo>
                  <a:cubicBezTo>
                    <a:pt x="9600" y="11883"/>
                    <a:pt x="10309" y="11173"/>
                    <a:pt x="11048" y="10520"/>
                  </a:cubicBezTo>
                  <a:cubicBezTo>
                    <a:pt x="11247" y="10378"/>
                    <a:pt x="11474" y="10265"/>
                    <a:pt x="11729" y="10265"/>
                  </a:cubicBezTo>
                  <a:lnTo>
                    <a:pt x="13604" y="10151"/>
                  </a:lnTo>
                  <a:cubicBezTo>
                    <a:pt x="15137" y="10094"/>
                    <a:pt x="16642" y="9810"/>
                    <a:pt x="18119" y="9327"/>
                  </a:cubicBezTo>
                  <a:cubicBezTo>
                    <a:pt x="19795" y="8759"/>
                    <a:pt x="21357" y="7851"/>
                    <a:pt x="22720" y="6715"/>
                  </a:cubicBezTo>
                  <a:cubicBezTo>
                    <a:pt x="23032" y="6488"/>
                    <a:pt x="23288" y="6232"/>
                    <a:pt x="23458" y="5920"/>
                  </a:cubicBezTo>
                  <a:cubicBezTo>
                    <a:pt x="23487" y="5834"/>
                    <a:pt x="23458" y="5778"/>
                    <a:pt x="23430" y="5721"/>
                  </a:cubicBezTo>
                  <a:cubicBezTo>
                    <a:pt x="23401" y="5692"/>
                    <a:pt x="23366" y="5678"/>
                    <a:pt x="23330" y="5678"/>
                  </a:cubicBezTo>
                  <a:cubicBezTo>
                    <a:pt x="23295" y="5678"/>
                    <a:pt x="23259" y="5692"/>
                    <a:pt x="23231" y="5721"/>
                  </a:cubicBezTo>
                  <a:cubicBezTo>
                    <a:pt x="22720" y="6090"/>
                    <a:pt x="22180" y="6488"/>
                    <a:pt x="21641" y="6885"/>
                  </a:cubicBezTo>
                  <a:cubicBezTo>
                    <a:pt x="20278" y="7879"/>
                    <a:pt x="18744" y="8589"/>
                    <a:pt x="17097" y="8987"/>
                  </a:cubicBezTo>
                  <a:cubicBezTo>
                    <a:pt x="16302" y="9157"/>
                    <a:pt x="15478" y="9299"/>
                    <a:pt x="14683" y="9413"/>
                  </a:cubicBezTo>
                  <a:cubicBezTo>
                    <a:pt x="13888" y="9526"/>
                    <a:pt x="13121" y="9583"/>
                    <a:pt x="12354" y="9611"/>
                  </a:cubicBezTo>
                  <a:cubicBezTo>
                    <a:pt x="12326" y="9640"/>
                    <a:pt x="12297" y="9668"/>
                    <a:pt x="12241" y="9668"/>
                  </a:cubicBezTo>
                  <a:cubicBezTo>
                    <a:pt x="12212" y="9668"/>
                    <a:pt x="12184" y="9611"/>
                    <a:pt x="12155" y="9611"/>
                  </a:cubicBezTo>
                  <a:cubicBezTo>
                    <a:pt x="12184" y="9611"/>
                    <a:pt x="12184" y="9583"/>
                    <a:pt x="12212" y="9583"/>
                  </a:cubicBezTo>
                  <a:lnTo>
                    <a:pt x="12326" y="9583"/>
                  </a:lnTo>
                  <a:cubicBezTo>
                    <a:pt x="12326" y="9384"/>
                    <a:pt x="12496" y="9299"/>
                    <a:pt x="12638" y="9185"/>
                  </a:cubicBezTo>
                  <a:cubicBezTo>
                    <a:pt x="13803" y="8106"/>
                    <a:pt x="14882" y="6942"/>
                    <a:pt x="15876" y="5721"/>
                  </a:cubicBezTo>
                  <a:cubicBezTo>
                    <a:pt x="16728" y="4613"/>
                    <a:pt x="17722" y="3619"/>
                    <a:pt x="18829" y="2796"/>
                  </a:cubicBezTo>
                  <a:cubicBezTo>
                    <a:pt x="19085" y="2597"/>
                    <a:pt x="19312" y="2370"/>
                    <a:pt x="19568" y="2171"/>
                  </a:cubicBezTo>
                  <a:cubicBezTo>
                    <a:pt x="19624" y="2114"/>
                    <a:pt x="19681" y="2086"/>
                    <a:pt x="19766" y="1972"/>
                  </a:cubicBezTo>
                  <a:cubicBezTo>
                    <a:pt x="19880" y="1858"/>
                    <a:pt x="19908" y="1716"/>
                    <a:pt x="19823" y="1660"/>
                  </a:cubicBezTo>
                  <a:cubicBezTo>
                    <a:pt x="19781" y="1631"/>
                    <a:pt x="19731" y="1617"/>
                    <a:pt x="19681" y="1617"/>
                  </a:cubicBezTo>
                  <a:cubicBezTo>
                    <a:pt x="19631" y="1617"/>
                    <a:pt x="19582" y="1631"/>
                    <a:pt x="19539" y="1660"/>
                  </a:cubicBezTo>
                  <a:cubicBezTo>
                    <a:pt x="18886" y="2000"/>
                    <a:pt x="18261" y="2426"/>
                    <a:pt x="17693" y="2938"/>
                  </a:cubicBezTo>
                  <a:cubicBezTo>
                    <a:pt x="16841" y="3761"/>
                    <a:pt x="16046" y="4613"/>
                    <a:pt x="15336" y="5522"/>
                  </a:cubicBezTo>
                  <a:cubicBezTo>
                    <a:pt x="14285" y="6771"/>
                    <a:pt x="13149" y="7936"/>
                    <a:pt x="11900" y="9015"/>
                  </a:cubicBezTo>
                  <a:cubicBezTo>
                    <a:pt x="11840" y="9075"/>
                    <a:pt x="11779" y="9135"/>
                    <a:pt x="11699" y="9135"/>
                  </a:cubicBezTo>
                  <a:cubicBezTo>
                    <a:pt x="11666" y="9135"/>
                    <a:pt x="11629" y="9125"/>
                    <a:pt x="11587" y="9100"/>
                  </a:cubicBezTo>
                  <a:lnTo>
                    <a:pt x="11587" y="8816"/>
                  </a:lnTo>
                  <a:cubicBezTo>
                    <a:pt x="11701" y="7765"/>
                    <a:pt x="11928" y="6743"/>
                    <a:pt x="12269" y="5749"/>
                  </a:cubicBezTo>
                  <a:cubicBezTo>
                    <a:pt x="12638" y="4471"/>
                    <a:pt x="13263" y="3307"/>
                    <a:pt x="14115" y="2284"/>
                  </a:cubicBezTo>
                  <a:cubicBezTo>
                    <a:pt x="14598" y="1688"/>
                    <a:pt x="15109" y="1092"/>
                    <a:pt x="15620" y="495"/>
                  </a:cubicBezTo>
                  <a:cubicBezTo>
                    <a:pt x="15677" y="410"/>
                    <a:pt x="15790" y="297"/>
                    <a:pt x="15847" y="240"/>
                  </a:cubicBezTo>
                  <a:cubicBezTo>
                    <a:pt x="15876" y="155"/>
                    <a:pt x="15904" y="69"/>
                    <a:pt x="15819" y="41"/>
                  </a:cubicBezTo>
                  <a:cubicBezTo>
                    <a:pt x="15779" y="21"/>
                    <a:pt x="15724" y="1"/>
                    <a:pt x="1567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g3f7001d949e_0_3896"/>
            <p:cNvSpPr/>
            <p:nvPr/>
          </p:nvSpPr>
          <p:spPr>
            <a:xfrm>
              <a:off x="1548725" y="1281325"/>
              <a:ext cx="5000" cy="2375"/>
            </a:xfrm>
            <a:custGeom>
              <a:rect b="b" l="l" r="r" t="t"/>
              <a:pathLst>
                <a:path extrusionOk="0" h="95" w="200">
                  <a:moveTo>
                    <a:pt x="57" y="1"/>
                  </a:moveTo>
                  <a:cubicBezTo>
                    <a:pt x="29" y="29"/>
                    <a:pt x="0" y="29"/>
                    <a:pt x="0" y="58"/>
                  </a:cubicBezTo>
                  <a:cubicBezTo>
                    <a:pt x="23" y="58"/>
                    <a:pt x="46" y="94"/>
                    <a:pt x="69" y="94"/>
                  </a:cubicBezTo>
                  <a:cubicBezTo>
                    <a:pt x="74" y="94"/>
                    <a:pt x="80" y="92"/>
                    <a:pt x="86" y="86"/>
                  </a:cubicBezTo>
                  <a:cubicBezTo>
                    <a:pt x="142" y="86"/>
                    <a:pt x="171" y="58"/>
                    <a:pt x="199" y="29"/>
                  </a:cubicBezTo>
                  <a:lnTo>
                    <a:pt x="171" y="1"/>
                  </a:ln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g3f7001d949e_0_3896"/>
            <p:cNvSpPr/>
            <p:nvPr/>
          </p:nvSpPr>
          <p:spPr>
            <a:xfrm>
              <a:off x="1461400" y="1368675"/>
              <a:ext cx="1450" cy="725"/>
            </a:xfrm>
            <a:custGeom>
              <a:rect b="b" l="l" r="r" t="t"/>
              <a:pathLst>
                <a:path extrusionOk="0" h="29" w="58">
                  <a:moveTo>
                    <a:pt x="0" y="0"/>
                  </a:moveTo>
                  <a:lnTo>
                    <a:pt x="0" y="28"/>
                  </a:lnTo>
                  <a:lnTo>
                    <a:pt x="57" y="28"/>
                  </a:lnTo>
                  <a:lnTo>
                    <a:pt x="0" y="0"/>
                  </a:ln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g3f7001d949e_0_3896"/>
            <p:cNvSpPr/>
            <p:nvPr/>
          </p:nvSpPr>
          <p:spPr>
            <a:xfrm>
              <a:off x="651325" y="852100"/>
              <a:ext cx="525400" cy="687525"/>
            </a:xfrm>
            <a:custGeom>
              <a:rect b="b" l="l" r="r" t="t"/>
              <a:pathLst>
                <a:path extrusionOk="0" h="27501" w="21016">
                  <a:moveTo>
                    <a:pt x="8417" y="0"/>
                  </a:moveTo>
                  <a:cubicBezTo>
                    <a:pt x="8172" y="0"/>
                    <a:pt x="7920" y="20"/>
                    <a:pt x="7668" y="74"/>
                  </a:cubicBezTo>
                  <a:cubicBezTo>
                    <a:pt x="6220" y="358"/>
                    <a:pt x="4856" y="897"/>
                    <a:pt x="3635" y="1693"/>
                  </a:cubicBezTo>
                  <a:cubicBezTo>
                    <a:pt x="2726" y="2317"/>
                    <a:pt x="2158" y="3169"/>
                    <a:pt x="1647" y="4106"/>
                  </a:cubicBezTo>
                  <a:cubicBezTo>
                    <a:pt x="1023" y="5384"/>
                    <a:pt x="540" y="6719"/>
                    <a:pt x="199" y="8111"/>
                  </a:cubicBezTo>
                  <a:cubicBezTo>
                    <a:pt x="142" y="8423"/>
                    <a:pt x="85" y="8764"/>
                    <a:pt x="57" y="9133"/>
                  </a:cubicBezTo>
                  <a:cubicBezTo>
                    <a:pt x="0" y="9701"/>
                    <a:pt x="57" y="10269"/>
                    <a:pt x="199" y="10809"/>
                  </a:cubicBezTo>
                  <a:cubicBezTo>
                    <a:pt x="426" y="11547"/>
                    <a:pt x="597" y="12285"/>
                    <a:pt x="881" y="12995"/>
                  </a:cubicBezTo>
                  <a:cubicBezTo>
                    <a:pt x="1193" y="13876"/>
                    <a:pt x="1761" y="14642"/>
                    <a:pt x="2442" y="15267"/>
                  </a:cubicBezTo>
                  <a:cubicBezTo>
                    <a:pt x="3323" y="16006"/>
                    <a:pt x="4260" y="16687"/>
                    <a:pt x="5226" y="17312"/>
                  </a:cubicBezTo>
                  <a:cubicBezTo>
                    <a:pt x="7128" y="18476"/>
                    <a:pt x="8917" y="19839"/>
                    <a:pt x="10565" y="21345"/>
                  </a:cubicBezTo>
                  <a:cubicBezTo>
                    <a:pt x="11275" y="21998"/>
                    <a:pt x="11899" y="22765"/>
                    <a:pt x="12581" y="23475"/>
                  </a:cubicBezTo>
                  <a:cubicBezTo>
                    <a:pt x="13632" y="24639"/>
                    <a:pt x="14824" y="25661"/>
                    <a:pt x="16159" y="26513"/>
                  </a:cubicBezTo>
                  <a:cubicBezTo>
                    <a:pt x="16699" y="26854"/>
                    <a:pt x="17295" y="27138"/>
                    <a:pt x="17920" y="27337"/>
                  </a:cubicBezTo>
                  <a:cubicBezTo>
                    <a:pt x="18278" y="27442"/>
                    <a:pt x="18636" y="27501"/>
                    <a:pt x="18982" y="27501"/>
                  </a:cubicBezTo>
                  <a:cubicBezTo>
                    <a:pt x="19103" y="27501"/>
                    <a:pt x="19222" y="27493"/>
                    <a:pt x="19340" y="27479"/>
                  </a:cubicBezTo>
                  <a:cubicBezTo>
                    <a:pt x="20078" y="27365"/>
                    <a:pt x="20675" y="26854"/>
                    <a:pt x="20902" y="26144"/>
                  </a:cubicBezTo>
                  <a:cubicBezTo>
                    <a:pt x="20987" y="25832"/>
                    <a:pt x="21015" y="25491"/>
                    <a:pt x="21015" y="25178"/>
                  </a:cubicBezTo>
                  <a:cubicBezTo>
                    <a:pt x="20959" y="24894"/>
                    <a:pt x="20959" y="24610"/>
                    <a:pt x="20902" y="24327"/>
                  </a:cubicBezTo>
                  <a:cubicBezTo>
                    <a:pt x="20845" y="23673"/>
                    <a:pt x="20817" y="23020"/>
                    <a:pt x="20817" y="22367"/>
                  </a:cubicBezTo>
                  <a:cubicBezTo>
                    <a:pt x="20760" y="21174"/>
                    <a:pt x="20731" y="20010"/>
                    <a:pt x="20675" y="18817"/>
                  </a:cubicBezTo>
                  <a:cubicBezTo>
                    <a:pt x="20618" y="18022"/>
                    <a:pt x="20476" y="17227"/>
                    <a:pt x="20249" y="16432"/>
                  </a:cubicBezTo>
                  <a:cubicBezTo>
                    <a:pt x="20050" y="15807"/>
                    <a:pt x="19851" y="15210"/>
                    <a:pt x="19624" y="14586"/>
                  </a:cubicBezTo>
                  <a:cubicBezTo>
                    <a:pt x="19283" y="13563"/>
                    <a:pt x="18914" y="12569"/>
                    <a:pt x="18573" y="11547"/>
                  </a:cubicBezTo>
                  <a:cubicBezTo>
                    <a:pt x="18204" y="10525"/>
                    <a:pt x="17721" y="9531"/>
                    <a:pt x="17182" y="8594"/>
                  </a:cubicBezTo>
                  <a:cubicBezTo>
                    <a:pt x="16216" y="6776"/>
                    <a:pt x="14995" y="5129"/>
                    <a:pt x="13859" y="3425"/>
                  </a:cubicBezTo>
                  <a:cubicBezTo>
                    <a:pt x="13717" y="3169"/>
                    <a:pt x="13518" y="2914"/>
                    <a:pt x="13348" y="2658"/>
                  </a:cubicBezTo>
                  <a:cubicBezTo>
                    <a:pt x="12950" y="1977"/>
                    <a:pt x="12382" y="1409"/>
                    <a:pt x="11729" y="983"/>
                  </a:cubicBezTo>
                  <a:cubicBezTo>
                    <a:pt x="10849" y="415"/>
                    <a:pt x="9883" y="74"/>
                    <a:pt x="8832" y="17"/>
                  </a:cubicBezTo>
                  <a:cubicBezTo>
                    <a:pt x="8697" y="7"/>
                    <a:pt x="8558" y="0"/>
                    <a:pt x="841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g3f7001d949e_0_3896"/>
            <p:cNvSpPr/>
            <p:nvPr/>
          </p:nvSpPr>
          <p:spPr>
            <a:xfrm>
              <a:off x="705275" y="891750"/>
              <a:ext cx="448025" cy="613075"/>
            </a:xfrm>
            <a:custGeom>
              <a:rect b="b" l="l" r="r" t="t"/>
              <a:pathLst>
                <a:path extrusionOk="0" h="24523" w="17921">
                  <a:moveTo>
                    <a:pt x="12212" y="12659"/>
                  </a:moveTo>
                  <a:lnTo>
                    <a:pt x="12212" y="12716"/>
                  </a:lnTo>
                  <a:lnTo>
                    <a:pt x="12155" y="12659"/>
                  </a:lnTo>
                  <a:close/>
                  <a:moveTo>
                    <a:pt x="8165" y="0"/>
                  </a:moveTo>
                  <a:cubicBezTo>
                    <a:pt x="8130" y="0"/>
                    <a:pt x="8094" y="7"/>
                    <a:pt x="8066" y="21"/>
                  </a:cubicBezTo>
                  <a:cubicBezTo>
                    <a:pt x="7981" y="50"/>
                    <a:pt x="7981" y="78"/>
                    <a:pt x="8037" y="192"/>
                  </a:cubicBezTo>
                  <a:cubicBezTo>
                    <a:pt x="8066" y="277"/>
                    <a:pt x="8123" y="391"/>
                    <a:pt x="8179" y="476"/>
                  </a:cubicBezTo>
                  <a:lnTo>
                    <a:pt x="9202" y="2293"/>
                  </a:lnTo>
                  <a:cubicBezTo>
                    <a:pt x="9770" y="3316"/>
                    <a:pt x="10111" y="4452"/>
                    <a:pt x="10224" y="5644"/>
                  </a:cubicBezTo>
                  <a:cubicBezTo>
                    <a:pt x="10366" y="6553"/>
                    <a:pt x="10395" y="7519"/>
                    <a:pt x="10338" y="8456"/>
                  </a:cubicBezTo>
                  <a:cubicBezTo>
                    <a:pt x="10309" y="8513"/>
                    <a:pt x="10309" y="8598"/>
                    <a:pt x="10309" y="8683"/>
                  </a:cubicBezTo>
                  <a:cubicBezTo>
                    <a:pt x="10277" y="8694"/>
                    <a:pt x="10248" y="8699"/>
                    <a:pt x="10223" y="8699"/>
                  </a:cubicBezTo>
                  <a:cubicBezTo>
                    <a:pt x="10117" y="8699"/>
                    <a:pt x="10071" y="8615"/>
                    <a:pt x="10025" y="8569"/>
                  </a:cubicBezTo>
                  <a:cubicBezTo>
                    <a:pt x="9088" y="7434"/>
                    <a:pt x="8293" y="6212"/>
                    <a:pt x="7583" y="4934"/>
                  </a:cubicBezTo>
                  <a:cubicBezTo>
                    <a:pt x="7100" y="3997"/>
                    <a:pt x="6532" y="3117"/>
                    <a:pt x="5907" y="2265"/>
                  </a:cubicBezTo>
                  <a:cubicBezTo>
                    <a:pt x="5510" y="1725"/>
                    <a:pt x="5027" y="1243"/>
                    <a:pt x="4488" y="817"/>
                  </a:cubicBezTo>
                  <a:cubicBezTo>
                    <a:pt x="4446" y="775"/>
                    <a:pt x="4389" y="749"/>
                    <a:pt x="4328" y="749"/>
                  </a:cubicBezTo>
                  <a:cubicBezTo>
                    <a:pt x="4306" y="749"/>
                    <a:pt x="4283" y="752"/>
                    <a:pt x="4260" y="760"/>
                  </a:cubicBezTo>
                  <a:cubicBezTo>
                    <a:pt x="4204" y="817"/>
                    <a:pt x="4204" y="987"/>
                    <a:pt x="4260" y="1072"/>
                  </a:cubicBezTo>
                  <a:cubicBezTo>
                    <a:pt x="4317" y="1129"/>
                    <a:pt x="4374" y="1214"/>
                    <a:pt x="4431" y="1271"/>
                  </a:cubicBezTo>
                  <a:cubicBezTo>
                    <a:pt x="4601" y="1498"/>
                    <a:pt x="4772" y="1725"/>
                    <a:pt x="4970" y="1924"/>
                  </a:cubicBezTo>
                  <a:cubicBezTo>
                    <a:pt x="5794" y="2861"/>
                    <a:pt x="6504" y="3884"/>
                    <a:pt x="7072" y="4991"/>
                  </a:cubicBezTo>
                  <a:cubicBezTo>
                    <a:pt x="7753" y="6241"/>
                    <a:pt x="8520" y="7462"/>
                    <a:pt x="9344" y="8598"/>
                  </a:cubicBezTo>
                  <a:cubicBezTo>
                    <a:pt x="9429" y="8711"/>
                    <a:pt x="9571" y="8825"/>
                    <a:pt x="9543" y="8995"/>
                  </a:cubicBezTo>
                  <a:cubicBezTo>
                    <a:pt x="9571" y="8995"/>
                    <a:pt x="9599" y="9024"/>
                    <a:pt x="9656" y="9024"/>
                  </a:cubicBezTo>
                  <a:cubicBezTo>
                    <a:pt x="9656" y="9024"/>
                    <a:pt x="9713" y="9052"/>
                    <a:pt x="9685" y="9052"/>
                  </a:cubicBezTo>
                  <a:cubicBezTo>
                    <a:pt x="9656" y="9081"/>
                    <a:pt x="9628" y="9109"/>
                    <a:pt x="9599" y="9109"/>
                  </a:cubicBezTo>
                  <a:cubicBezTo>
                    <a:pt x="9571" y="9081"/>
                    <a:pt x="9543" y="9052"/>
                    <a:pt x="9514" y="8995"/>
                  </a:cubicBezTo>
                  <a:cubicBezTo>
                    <a:pt x="8833" y="8853"/>
                    <a:pt x="8151" y="8683"/>
                    <a:pt x="7498" y="8456"/>
                  </a:cubicBezTo>
                  <a:cubicBezTo>
                    <a:pt x="6816" y="8200"/>
                    <a:pt x="6106" y="7973"/>
                    <a:pt x="5425" y="7689"/>
                  </a:cubicBezTo>
                  <a:cubicBezTo>
                    <a:pt x="4033" y="7064"/>
                    <a:pt x="2812" y="6184"/>
                    <a:pt x="1761" y="5076"/>
                  </a:cubicBezTo>
                  <a:cubicBezTo>
                    <a:pt x="1364" y="4650"/>
                    <a:pt x="966" y="4196"/>
                    <a:pt x="568" y="3770"/>
                  </a:cubicBezTo>
                  <a:cubicBezTo>
                    <a:pt x="540" y="3756"/>
                    <a:pt x="512" y="3749"/>
                    <a:pt x="483" y="3749"/>
                  </a:cubicBezTo>
                  <a:cubicBezTo>
                    <a:pt x="455" y="3749"/>
                    <a:pt x="426" y="3756"/>
                    <a:pt x="398" y="3770"/>
                  </a:cubicBezTo>
                  <a:cubicBezTo>
                    <a:pt x="341" y="3798"/>
                    <a:pt x="313" y="3855"/>
                    <a:pt x="341" y="3940"/>
                  </a:cubicBezTo>
                  <a:cubicBezTo>
                    <a:pt x="426" y="4224"/>
                    <a:pt x="625" y="4508"/>
                    <a:pt x="852" y="4764"/>
                  </a:cubicBezTo>
                  <a:cubicBezTo>
                    <a:pt x="1846" y="5985"/>
                    <a:pt x="3068" y="7036"/>
                    <a:pt x="4459" y="7831"/>
                  </a:cubicBezTo>
                  <a:cubicBezTo>
                    <a:pt x="5680" y="8484"/>
                    <a:pt x="6958" y="8995"/>
                    <a:pt x="8293" y="9308"/>
                  </a:cubicBezTo>
                  <a:lnTo>
                    <a:pt x="9940" y="9705"/>
                  </a:lnTo>
                  <a:cubicBezTo>
                    <a:pt x="10167" y="9762"/>
                    <a:pt x="10366" y="9876"/>
                    <a:pt x="10508" y="10075"/>
                  </a:cubicBezTo>
                  <a:cubicBezTo>
                    <a:pt x="11048" y="10756"/>
                    <a:pt x="11530" y="11495"/>
                    <a:pt x="11985" y="12261"/>
                  </a:cubicBezTo>
                  <a:cubicBezTo>
                    <a:pt x="12013" y="12318"/>
                    <a:pt x="12013" y="12403"/>
                    <a:pt x="12013" y="12460"/>
                  </a:cubicBezTo>
                  <a:cubicBezTo>
                    <a:pt x="12013" y="12517"/>
                    <a:pt x="11985" y="12602"/>
                    <a:pt x="11900" y="12602"/>
                  </a:cubicBezTo>
                  <a:cubicBezTo>
                    <a:pt x="11758" y="12602"/>
                    <a:pt x="11587" y="12574"/>
                    <a:pt x="11445" y="12574"/>
                  </a:cubicBezTo>
                  <a:cubicBezTo>
                    <a:pt x="10395" y="12375"/>
                    <a:pt x="9315" y="12148"/>
                    <a:pt x="8265" y="11949"/>
                  </a:cubicBezTo>
                  <a:cubicBezTo>
                    <a:pt x="7753" y="11864"/>
                    <a:pt x="7271" y="11807"/>
                    <a:pt x="6759" y="11693"/>
                  </a:cubicBezTo>
                  <a:cubicBezTo>
                    <a:pt x="4999" y="11324"/>
                    <a:pt x="3352" y="10501"/>
                    <a:pt x="1932" y="9365"/>
                  </a:cubicBezTo>
                  <a:cubicBezTo>
                    <a:pt x="1449" y="8967"/>
                    <a:pt x="994" y="8569"/>
                    <a:pt x="540" y="8172"/>
                  </a:cubicBezTo>
                  <a:cubicBezTo>
                    <a:pt x="398" y="8087"/>
                    <a:pt x="284" y="8001"/>
                    <a:pt x="142" y="7916"/>
                  </a:cubicBezTo>
                  <a:cubicBezTo>
                    <a:pt x="134" y="7908"/>
                    <a:pt x="123" y="7905"/>
                    <a:pt x="112" y="7905"/>
                  </a:cubicBezTo>
                  <a:cubicBezTo>
                    <a:pt x="83" y="7905"/>
                    <a:pt x="49" y="7925"/>
                    <a:pt x="29" y="7945"/>
                  </a:cubicBezTo>
                  <a:cubicBezTo>
                    <a:pt x="0" y="7973"/>
                    <a:pt x="0" y="8001"/>
                    <a:pt x="0" y="8058"/>
                  </a:cubicBezTo>
                  <a:cubicBezTo>
                    <a:pt x="0" y="8115"/>
                    <a:pt x="0" y="8172"/>
                    <a:pt x="29" y="8229"/>
                  </a:cubicBezTo>
                  <a:cubicBezTo>
                    <a:pt x="114" y="8342"/>
                    <a:pt x="171" y="8427"/>
                    <a:pt x="256" y="8484"/>
                  </a:cubicBezTo>
                  <a:cubicBezTo>
                    <a:pt x="994" y="9251"/>
                    <a:pt x="1818" y="9961"/>
                    <a:pt x="2698" y="10557"/>
                  </a:cubicBezTo>
                  <a:cubicBezTo>
                    <a:pt x="2954" y="10728"/>
                    <a:pt x="3210" y="10870"/>
                    <a:pt x="3465" y="11012"/>
                  </a:cubicBezTo>
                  <a:cubicBezTo>
                    <a:pt x="4402" y="11523"/>
                    <a:pt x="5396" y="11892"/>
                    <a:pt x="6390" y="12148"/>
                  </a:cubicBezTo>
                  <a:cubicBezTo>
                    <a:pt x="6731" y="12233"/>
                    <a:pt x="7072" y="12318"/>
                    <a:pt x="7413" y="12375"/>
                  </a:cubicBezTo>
                  <a:cubicBezTo>
                    <a:pt x="8492" y="12545"/>
                    <a:pt x="9514" y="12716"/>
                    <a:pt x="10593" y="12914"/>
                  </a:cubicBezTo>
                  <a:cubicBezTo>
                    <a:pt x="11161" y="13000"/>
                    <a:pt x="11729" y="13113"/>
                    <a:pt x="12297" y="13312"/>
                  </a:cubicBezTo>
                  <a:cubicBezTo>
                    <a:pt x="12553" y="13397"/>
                    <a:pt x="12780" y="13596"/>
                    <a:pt x="12894" y="13852"/>
                  </a:cubicBezTo>
                  <a:cubicBezTo>
                    <a:pt x="13348" y="14874"/>
                    <a:pt x="13802" y="15896"/>
                    <a:pt x="14285" y="16890"/>
                  </a:cubicBezTo>
                  <a:cubicBezTo>
                    <a:pt x="14285" y="16976"/>
                    <a:pt x="14314" y="17032"/>
                    <a:pt x="14314" y="17118"/>
                  </a:cubicBezTo>
                  <a:cubicBezTo>
                    <a:pt x="13178" y="17089"/>
                    <a:pt x="12042" y="17004"/>
                    <a:pt x="10906" y="16834"/>
                  </a:cubicBezTo>
                  <a:cubicBezTo>
                    <a:pt x="10139" y="16692"/>
                    <a:pt x="9372" y="16464"/>
                    <a:pt x="8662" y="16180"/>
                  </a:cubicBezTo>
                  <a:cubicBezTo>
                    <a:pt x="7413" y="15612"/>
                    <a:pt x="6248" y="14931"/>
                    <a:pt x="5197" y="14079"/>
                  </a:cubicBezTo>
                  <a:lnTo>
                    <a:pt x="4175" y="13369"/>
                  </a:lnTo>
                  <a:cubicBezTo>
                    <a:pt x="4147" y="13355"/>
                    <a:pt x="4118" y="13348"/>
                    <a:pt x="4090" y="13348"/>
                  </a:cubicBezTo>
                  <a:cubicBezTo>
                    <a:pt x="4062" y="13348"/>
                    <a:pt x="4033" y="13355"/>
                    <a:pt x="4005" y="13369"/>
                  </a:cubicBezTo>
                  <a:cubicBezTo>
                    <a:pt x="3891" y="13454"/>
                    <a:pt x="3948" y="13539"/>
                    <a:pt x="4005" y="13596"/>
                  </a:cubicBezTo>
                  <a:cubicBezTo>
                    <a:pt x="4090" y="13710"/>
                    <a:pt x="4175" y="13795"/>
                    <a:pt x="4260" y="13908"/>
                  </a:cubicBezTo>
                  <a:cubicBezTo>
                    <a:pt x="5709" y="15073"/>
                    <a:pt x="7214" y="16180"/>
                    <a:pt x="8975" y="16805"/>
                  </a:cubicBezTo>
                  <a:cubicBezTo>
                    <a:pt x="9827" y="17146"/>
                    <a:pt x="10735" y="17345"/>
                    <a:pt x="11644" y="17430"/>
                  </a:cubicBezTo>
                  <a:cubicBezTo>
                    <a:pt x="12240" y="17487"/>
                    <a:pt x="12808" y="17515"/>
                    <a:pt x="13405" y="17544"/>
                  </a:cubicBezTo>
                  <a:cubicBezTo>
                    <a:pt x="13604" y="17572"/>
                    <a:pt x="13802" y="17572"/>
                    <a:pt x="14001" y="17572"/>
                  </a:cubicBezTo>
                  <a:cubicBezTo>
                    <a:pt x="14626" y="17629"/>
                    <a:pt x="14598" y="17629"/>
                    <a:pt x="14796" y="18225"/>
                  </a:cubicBezTo>
                  <a:cubicBezTo>
                    <a:pt x="15080" y="19049"/>
                    <a:pt x="15421" y="19815"/>
                    <a:pt x="15734" y="20611"/>
                  </a:cubicBezTo>
                  <a:cubicBezTo>
                    <a:pt x="15762" y="20696"/>
                    <a:pt x="15790" y="20781"/>
                    <a:pt x="15819" y="20866"/>
                  </a:cubicBezTo>
                  <a:cubicBezTo>
                    <a:pt x="15875" y="21008"/>
                    <a:pt x="16046" y="21150"/>
                    <a:pt x="15904" y="21349"/>
                  </a:cubicBezTo>
                  <a:cubicBezTo>
                    <a:pt x="15849" y="21425"/>
                    <a:pt x="15787" y="21451"/>
                    <a:pt x="15719" y="21451"/>
                  </a:cubicBezTo>
                  <a:cubicBezTo>
                    <a:pt x="15609" y="21451"/>
                    <a:pt x="15487" y="21384"/>
                    <a:pt x="15364" y="21349"/>
                  </a:cubicBezTo>
                  <a:cubicBezTo>
                    <a:pt x="14995" y="21235"/>
                    <a:pt x="14598" y="21207"/>
                    <a:pt x="14228" y="21122"/>
                  </a:cubicBezTo>
                  <a:cubicBezTo>
                    <a:pt x="13348" y="20895"/>
                    <a:pt x="12524" y="20554"/>
                    <a:pt x="11758" y="20071"/>
                  </a:cubicBezTo>
                  <a:cubicBezTo>
                    <a:pt x="11587" y="19986"/>
                    <a:pt x="11417" y="19901"/>
                    <a:pt x="11246" y="19815"/>
                  </a:cubicBezTo>
                  <a:cubicBezTo>
                    <a:pt x="11235" y="19812"/>
                    <a:pt x="11224" y="19810"/>
                    <a:pt x="11213" y="19810"/>
                  </a:cubicBezTo>
                  <a:cubicBezTo>
                    <a:pt x="11140" y="19810"/>
                    <a:pt x="11080" y="19884"/>
                    <a:pt x="11104" y="19957"/>
                  </a:cubicBezTo>
                  <a:cubicBezTo>
                    <a:pt x="11190" y="20156"/>
                    <a:pt x="11332" y="20298"/>
                    <a:pt x="11502" y="20412"/>
                  </a:cubicBezTo>
                  <a:cubicBezTo>
                    <a:pt x="12297" y="20980"/>
                    <a:pt x="13178" y="21377"/>
                    <a:pt x="14143" y="21605"/>
                  </a:cubicBezTo>
                  <a:cubicBezTo>
                    <a:pt x="14683" y="21690"/>
                    <a:pt x="15222" y="21832"/>
                    <a:pt x="15762" y="21917"/>
                  </a:cubicBezTo>
                  <a:cubicBezTo>
                    <a:pt x="16159" y="22002"/>
                    <a:pt x="16500" y="22315"/>
                    <a:pt x="16614" y="22712"/>
                  </a:cubicBezTo>
                  <a:cubicBezTo>
                    <a:pt x="16784" y="23166"/>
                    <a:pt x="16983" y="23592"/>
                    <a:pt x="17182" y="24018"/>
                  </a:cubicBezTo>
                  <a:cubicBezTo>
                    <a:pt x="17267" y="24217"/>
                    <a:pt x="17381" y="24359"/>
                    <a:pt x="17551" y="24501"/>
                  </a:cubicBezTo>
                  <a:cubicBezTo>
                    <a:pt x="17579" y="24515"/>
                    <a:pt x="17622" y="24523"/>
                    <a:pt x="17665" y="24523"/>
                  </a:cubicBezTo>
                  <a:cubicBezTo>
                    <a:pt x="17707" y="24523"/>
                    <a:pt x="17750" y="24515"/>
                    <a:pt x="17778" y="24501"/>
                  </a:cubicBezTo>
                  <a:cubicBezTo>
                    <a:pt x="17863" y="24444"/>
                    <a:pt x="17920" y="24359"/>
                    <a:pt x="17920" y="24274"/>
                  </a:cubicBezTo>
                  <a:cubicBezTo>
                    <a:pt x="17892" y="24160"/>
                    <a:pt x="17863" y="24018"/>
                    <a:pt x="17835" y="23905"/>
                  </a:cubicBezTo>
                  <a:cubicBezTo>
                    <a:pt x="17579" y="23280"/>
                    <a:pt x="17352" y="22684"/>
                    <a:pt x="17125" y="22059"/>
                  </a:cubicBezTo>
                  <a:cubicBezTo>
                    <a:pt x="17011" y="21832"/>
                    <a:pt x="17011" y="21576"/>
                    <a:pt x="17068" y="21349"/>
                  </a:cubicBezTo>
                  <a:cubicBezTo>
                    <a:pt x="17324" y="20412"/>
                    <a:pt x="17466" y="19418"/>
                    <a:pt x="17466" y="18452"/>
                  </a:cubicBezTo>
                  <a:cubicBezTo>
                    <a:pt x="17494" y="18197"/>
                    <a:pt x="17437" y="17969"/>
                    <a:pt x="17381" y="17742"/>
                  </a:cubicBezTo>
                  <a:cubicBezTo>
                    <a:pt x="17381" y="17714"/>
                    <a:pt x="17324" y="17686"/>
                    <a:pt x="17267" y="17686"/>
                  </a:cubicBezTo>
                  <a:cubicBezTo>
                    <a:pt x="17259" y="17678"/>
                    <a:pt x="17250" y="17674"/>
                    <a:pt x="17240" y="17674"/>
                  </a:cubicBezTo>
                  <a:cubicBezTo>
                    <a:pt x="17212" y="17674"/>
                    <a:pt x="17182" y="17701"/>
                    <a:pt x="17182" y="17742"/>
                  </a:cubicBezTo>
                  <a:cubicBezTo>
                    <a:pt x="17153" y="17827"/>
                    <a:pt x="17125" y="17941"/>
                    <a:pt x="17125" y="18055"/>
                  </a:cubicBezTo>
                  <a:cubicBezTo>
                    <a:pt x="17068" y="18566"/>
                    <a:pt x="17040" y="19049"/>
                    <a:pt x="17011" y="19560"/>
                  </a:cubicBezTo>
                  <a:cubicBezTo>
                    <a:pt x="16955" y="19929"/>
                    <a:pt x="16869" y="20327"/>
                    <a:pt x="16784" y="20724"/>
                  </a:cubicBezTo>
                  <a:cubicBezTo>
                    <a:pt x="16784" y="20753"/>
                    <a:pt x="16727" y="20781"/>
                    <a:pt x="16699" y="20781"/>
                  </a:cubicBezTo>
                  <a:cubicBezTo>
                    <a:pt x="16671" y="20781"/>
                    <a:pt x="16614" y="20753"/>
                    <a:pt x="16585" y="20724"/>
                  </a:cubicBezTo>
                  <a:cubicBezTo>
                    <a:pt x="16443" y="20327"/>
                    <a:pt x="16273" y="19929"/>
                    <a:pt x="16103" y="19503"/>
                  </a:cubicBezTo>
                  <a:cubicBezTo>
                    <a:pt x="16074" y="19418"/>
                    <a:pt x="16046" y="19304"/>
                    <a:pt x="16017" y="19191"/>
                  </a:cubicBezTo>
                  <a:cubicBezTo>
                    <a:pt x="15648" y="18168"/>
                    <a:pt x="15592" y="18140"/>
                    <a:pt x="15904" y="17118"/>
                  </a:cubicBezTo>
                  <a:cubicBezTo>
                    <a:pt x="16273" y="15840"/>
                    <a:pt x="16415" y="14505"/>
                    <a:pt x="16358" y="13170"/>
                  </a:cubicBezTo>
                  <a:cubicBezTo>
                    <a:pt x="16330" y="12744"/>
                    <a:pt x="16301" y="12290"/>
                    <a:pt x="16245" y="11864"/>
                  </a:cubicBezTo>
                  <a:cubicBezTo>
                    <a:pt x="16245" y="11551"/>
                    <a:pt x="16131" y="11267"/>
                    <a:pt x="15932" y="11012"/>
                  </a:cubicBezTo>
                  <a:cubicBezTo>
                    <a:pt x="15904" y="10983"/>
                    <a:pt x="15875" y="10983"/>
                    <a:pt x="15819" y="10983"/>
                  </a:cubicBezTo>
                  <a:cubicBezTo>
                    <a:pt x="15762" y="10983"/>
                    <a:pt x="15705" y="11040"/>
                    <a:pt x="15734" y="11125"/>
                  </a:cubicBezTo>
                  <a:cubicBezTo>
                    <a:pt x="15989" y="12290"/>
                    <a:pt x="15875" y="13454"/>
                    <a:pt x="15904" y="14647"/>
                  </a:cubicBezTo>
                  <a:cubicBezTo>
                    <a:pt x="15875" y="15470"/>
                    <a:pt x="15734" y="16294"/>
                    <a:pt x="15478" y="17089"/>
                  </a:cubicBezTo>
                  <a:cubicBezTo>
                    <a:pt x="15450" y="17118"/>
                    <a:pt x="15421" y="17146"/>
                    <a:pt x="15393" y="17146"/>
                  </a:cubicBezTo>
                  <a:cubicBezTo>
                    <a:pt x="15373" y="17159"/>
                    <a:pt x="15356" y="17165"/>
                    <a:pt x="15342" y="17165"/>
                  </a:cubicBezTo>
                  <a:cubicBezTo>
                    <a:pt x="15294" y="17165"/>
                    <a:pt x="15273" y="17104"/>
                    <a:pt x="15251" y="17061"/>
                  </a:cubicBezTo>
                  <a:cubicBezTo>
                    <a:pt x="15052" y="16692"/>
                    <a:pt x="14882" y="16294"/>
                    <a:pt x="14711" y="15953"/>
                  </a:cubicBezTo>
                  <a:cubicBezTo>
                    <a:pt x="14342" y="15215"/>
                    <a:pt x="14001" y="14476"/>
                    <a:pt x="13632" y="13766"/>
                  </a:cubicBezTo>
                  <a:cubicBezTo>
                    <a:pt x="13547" y="13596"/>
                    <a:pt x="13490" y="13397"/>
                    <a:pt x="13518" y="13198"/>
                  </a:cubicBezTo>
                  <a:cubicBezTo>
                    <a:pt x="13575" y="12744"/>
                    <a:pt x="13604" y="12290"/>
                    <a:pt x="13660" y="11835"/>
                  </a:cubicBezTo>
                  <a:cubicBezTo>
                    <a:pt x="13746" y="11296"/>
                    <a:pt x="13802" y="10756"/>
                    <a:pt x="13802" y="10217"/>
                  </a:cubicBezTo>
                  <a:cubicBezTo>
                    <a:pt x="13802" y="9620"/>
                    <a:pt x="13746" y="9024"/>
                    <a:pt x="13632" y="8427"/>
                  </a:cubicBezTo>
                  <a:cubicBezTo>
                    <a:pt x="13462" y="7547"/>
                    <a:pt x="13263" y="6695"/>
                    <a:pt x="12979" y="5843"/>
                  </a:cubicBezTo>
                  <a:cubicBezTo>
                    <a:pt x="12950" y="5730"/>
                    <a:pt x="12894" y="5644"/>
                    <a:pt x="12837" y="5559"/>
                  </a:cubicBezTo>
                  <a:cubicBezTo>
                    <a:pt x="12816" y="5495"/>
                    <a:pt x="12778" y="5463"/>
                    <a:pt x="12725" y="5463"/>
                  </a:cubicBezTo>
                  <a:cubicBezTo>
                    <a:pt x="12707" y="5463"/>
                    <a:pt x="12688" y="5467"/>
                    <a:pt x="12666" y="5474"/>
                  </a:cubicBezTo>
                  <a:cubicBezTo>
                    <a:pt x="12581" y="5474"/>
                    <a:pt x="12524" y="5559"/>
                    <a:pt x="12581" y="5673"/>
                  </a:cubicBezTo>
                  <a:cubicBezTo>
                    <a:pt x="12695" y="6298"/>
                    <a:pt x="12837" y="6951"/>
                    <a:pt x="13007" y="7575"/>
                  </a:cubicBezTo>
                  <a:cubicBezTo>
                    <a:pt x="13320" y="8825"/>
                    <a:pt x="13405" y="10131"/>
                    <a:pt x="13263" y="11409"/>
                  </a:cubicBezTo>
                  <a:cubicBezTo>
                    <a:pt x="13206" y="11779"/>
                    <a:pt x="13121" y="12119"/>
                    <a:pt x="13064" y="12489"/>
                  </a:cubicBezTo>
                  <a:cubicBezTo>
                    <a:pt x="12837" y="12432"/>
                    <a:pt x="12780" y="12290"/>
                    <a:pt x="12695" y="12176"/>
                  </a:cubicBezTo>
                  <a:cubicBezTo>
                    <a:pt x="12155" y="11381"/>
                    <a:pt x="11644" y="10614"/>
                    <a:pt x="11104" y="9847"/>
                  </a:cubicBezTo>
                  <a:cubicBezTo>
                    <a:pt x="10991" y="9705"/>
                    <a:pt x="10906" y="9507"/>
                    <a:pt x="10877" y="9308"/>
                  </a:cubicBezTo>
                  <a:cubicBezTo>
                    <a:pt x="10849" y="9052"/>
                    <a:pt x="10849" y="8797"/>
                    <a:pt x="10849" y="8541"/>
                  </a:cubicBezTo>
                  <a:cubicBezTo>
                    <a:pt x="10962" y="6866"/>
                    <a:pt x="10792" y="5218"/>
                    <a:pt x="10309" y="3628"/>
                  </a:cubicBezTo>
                  <a:cubicBezTo>
                    <a:pt x="9997" y="2691"/>
                    <a:pt x="9543" y="1782"/>
                    <a:pt x="9003" y="987"/>
                  </a:cubicBezTo>
                  <a:cubicBezTo>
                    <a:pt x="8833" y="703"/>
                    <a:pt x="8634" y="447"/>
                    <a:pt x="8435" y="192"/>
                  </a:cubicBezTo>
                  <a:cubicBezTo>
                    <a:pt x="8407" y="135"/>
                    <a:pt x="8321" y="78"/>
                    <a:pt x="8265" y="21"/>
                  </a:cubicBezTo>
                  <a:cubicBezTo>
                    <a:pt x="8236" y="7"/>
                    <a:pt x="8201" y="0"/>
                    <a:pt x="816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g3f7001d949e_0_3896"/>
            <p:cNvSpPr/>
            <p:nvPr/>
          </p:nvSpPr>
          <p:spPr>
            <a:xfrm>
              <a:off x="943125" y="1115925"/>
              <a:ext cx="4975" cy="2850"/>
            </a:xfrm>
            <a:custGeom>
              <a:rect b="b" l="l" r="r" t="t"/>
              <a:pathLst>
                <a:path extrusionOk="0" h="114" w="199">
                  <a:moveTo>
                    <a:pt x="29" y="0"/>
                  </a:moveTo>
                  <a:lnTo>
                    <a:pt x="0" y="28"/>
                  </a:lnTo>
                  <a:cubicBezTo>
                    <a:pt x="29" y="57"/>
                    <a:pt x="57" y="114"/>
                    <a:pt x="85" y="114"/>
                  </a:cubicBezTo>
                  <a:cubicBezTo>
                    <a:pt x="114" y="114"/>
                    <a:pt x="142" y="85"/>
                    <a:pt x="171" y="85"/>
                  </a:cubicBezTo>
                  <a:cubicBezTo>
                    <a:pt x="199" y="57"/>
                    <a:pt x="142" y="57"/>
                    <a:pt x="142" y="57"/>
                  </a:cubicBezTo>
                  <a:cubicBezTo>
                    <a:pt x="85" y="28"/>
                    <a:pt x="57" y="28"/>
                    <a:pt x="29" y="0"/>
                  </a:cubicBez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g3f7001d949e_0_3896"/>
            <p:cNvSpPr/>
            <p:nvPr/>
          </p:nvSpPr>
          <p:spPr>
            <a:xfrm>
              <a:off x="1009150" y="1208200"/>
              <a:ext cx="725" cy="1450"/>
            </a:xfrm>
            <a:custGeom>
              <a:rect b="b" l="l" r="r" t="t"/>
              <a:pathLst>
                <a:path extrusionOk="0" h="58" w="29">
                  <a:moveTo>
                    <a:pt x="29" y="1"/>
                  </a:moveTo>
                  <a:lnTo>
                    <a:pt x="0" y="29"/>
                  </a:lnTo>
                  <a:lnTo>
                    <a:pt x="29" y="58"/>
                  </a:lnTo>
                  <a:lnTo>
                    <a:pt x="29" y="1"/>
                  </a:lnTo>
                  <a:close/>
                </a:path>
              </a:pathLst>
            </a:custGeom>
            <a:solidFill>
              <a:srgbClr val="38652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g3f7001d949e_0_3896"/>
            <p:cNvSpPr/>
            <p:nvPr/>
          </p:nvSpPr>
          <p:spPr>
            <a:xfrm>
              <a:off x="764925" y="3212325"/>
              <a:ext cx="727725" cy="1214925"/>
            </a:xfrm>
            <a:custGeom>
              <a:rect b="b" l="l" r="r" t="t"/>
              <a:pathLst>
                <a:path extrusionOk="0" h="48597" w="29109">
                  <a:moveTo>
                    <a:pt x="28401" y="0"/>
                  </a:moveTo>
                  <a:cubicBezTo>
                    <a:pt x="28303" y="0"/>
                    <a:pt x="28204" y="29"/>
                    <a:pt x="28115" y="91"/>
                  </a:cubicBezTo>
                  <a:cubicBezTo>
                    <a:pt x="27945" y="205"/>
                    <a:pt x="27774" y="318"/>
                    <a:pt x="27632" y="432"/>
                  </a:cubicBezTo>
                  <a:cubicBezTo>
                    <a:pt x="26865" y="1000"/>
                    <a:pt x="26042" y="1454"/>
                    <a:pt x="25161" y="1767"/>
                  </a:cubicBezTo>
                  <a:cubicBezTo>
                    <a:pt x="23770" y="2278"/>
                    <a:pt x="22322" y="2647"/>
                    <a:pt x="20845" y="2817"/>
                  </a:cubicBezTo>
                  <a:cubicBezTo>
                    <a:pt x="19141" y="3073"/>
                    <a:pt x="17465" y="3187"/>
                    <a:pt x="15761" y="3187"/>
                  </a:cubicBezTo>
                  <a:cubicBezTo>
                    <a:pt x="15080" y="3187"/>
                    <a:pt x="14398" y="3130"/>
                    <a:pt x="13717" y="3101"/>
                  </a:cubicBezTo>
                  <a:cubicBezTo>
                    <a:pt x="12893" y="3045"/>
                    <a:pt x="12041" y="2988"/>
                    <a:pt x="11218" y="2903"/>
                  </a:cubicBezTo>
                  <a:cubicBezTo>
                    <a:pt x="10508" y="2817"/>
                    <a:pt x="9826" y="2732"/>
                    <a:pt x="9116" y="2647"/>
                  </a:cubicBezTo>
                  <a:cubicBezTo>
                    <a:pt x="8548" y="2562"/>
                    <a:pt x="7980" y="2420"/>
                    <a:pt x="7384" y="2363"/>
                  </a:cubicBezTo>
                  <a:cubicBezTo>
                    <a:pt x="6163" y="2221"/>
                    <a:pt x="4941" y="1880"/>
                    <a:pt x="3749" y="1653"/>
                  </a:cubicBezTo>
                  <a:cubicBezTo>
                    <a:pt x="2840" y="1511"/>
                    <a:pt x="1960" y="1284"/>
                    <a:pt x="1108" y="1085"/>
                  </a:cubicBezTo>
                  <a:cubicBezTo>
                    <a:pt x="1033" y="1066"/>
                    <a:pt x="959" y="1058"/>
                    <a:pt x="886" y="1058"/>
                  </a:cubicBezTo>
                  <a:cubicBezTo>
                    <a:pt x="408" y="1058"/>
                    <a:pt x="4" y="1444"/>
                    <a:pt x="28" y="1937"/>
                  </a:cubicBezTo>
                  <a:cubicBezTo>
                    <a:pt x="28" y="3045"/>
                    <a:pt x="0" y="4181"/>
                    <a:pt x="0" y="5288"/>
                  </a:cubicBezTo>
                  <a:cubicBezTo>
                    <a:pt x="57" y="13155"/>
                    <a:pt x="0" y="20993"/>
                    <a:pt x="142" y="28831"/>
                  </a:cubicBezTo>
                  <a:cubicBezTo>
                    <a:pt x="170" y="31869"/>
                    <a:pt x="170" y="34908"/>
                    <a:pt x="199" y="37947"/>
                  </a:cubicBezTo>
                  <a:lnTo>
                    <a:pt x="199" y="44933"/>
                  </a:lnTo>
                  <a:lnTo>
                    <a:pt x="199" y="46012"/>
                  </a:lnTo>
                  <a:lnTo>
                    <a:pt x="284" y="46069"/>
                  </a:lnTo>
                  <a:cubicBezTo>
                    <a:pt x="1193" y="46495"/>
                    <a:pt x="2102" y="46864"/>
                    <a:pt x="3067" y="47176"/>
                  </a:cubicBezTo>
                  <a:cubicBezTo>
                    <a:pt x="6475" y="48114"/>
                    <a:pt x="10025" y="48596"/>
                    <a:pt x="13575" y="48596"/>
                  </a:cubicBezTo>
                  <a:cubicBezTo>
                    <a:pt x="16102" y="48568"/>
                    <a:pt x="18658" y="48341"/>
                    <a:pt x="21157" y="47886"/>
                  </a:cubicBezTo>
                  <a:cubicBezTo>
                    <a:pt x="22975" y="47546"/>
                    <a:pt x="24764" y="47006"/>
                    <a:pt x="26468" y="46296"/>
                  </a:cubicBezTo>
                  <a:cubicBezTo>
                    <a:pt x="27377" y="45899"/>
                    <a:pt x="28229" y="45387"/>
                    <a:pt x="29052" y="44791"/>
                  </a:cubicBezTo>
                  <a:lnTo>
                    <a:pt x="29024" y="43485"/>
                  </a:lnTo>
                  <a:lnTo>
                    <a:pt x="29024" y="28802"/>
                  </a:lnTo>
                  <a:lnTo>
                    <a:pt x="29024" y="22498"/>
                  </a:lnTo>
                  <a:lnTo>
                    <a:pt x="29109" y="22498"/>
                  </a:lnTo>
                  <a:lnTo>
                    <a:pt x="29109" y="3329"/>
                  </a:lnTo>
                  <a:cubicBezTo>
                    <a:pt x="29109" y="2704"/>
                    <a:pt x="29081" y="2079"/>
                    <a:pt x="29109" y="1426"/>
                  </a:cubicBezTo>
                  <a:cubicBezTo>
                    <a:pt x="29109" y="1057"/>
                    <a:pt x="29024" y="716"/>
                    <a:pt x="28882" y="375"/>
                  </a:cubicBezTo>
                  <a:cubicBezTo>
                    <a:pt x="28823" y="141"/>
                    <a:pt x="28617" y="0"/>
                    <a:pt x="2840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g3f7001d949e_0_3896"/>
            <p:cNvSpPr/>
            <p:nvPr/>
          </p:nvSpPr>
          <p:spPr>
            <a:xfrm>
              <a:off x="744975" y="3270575"/>
              <a:ext cx="770625" cy="1091350"/>
            </a:xfrm>
            <a:custGeom>
              <a:rect b="b" l="l" r="r" t="t"/>
              <a:pathLst>
                <a:path extrusionOk="0" h="43654" w="30825">
                  <a:moveTo>
                    <a:pt x="29855" y="0"/>
                  </a:moveTo>
                  <a:cubicBezTo>
                    <a:pt x="29834" y="0"/>
                    <a:pt x="29814" y="2"/>
                    <a:pt x="29793" y="5"/>
                  </a:cubicBezTo>
                  <a:cubicBezTo>
                    <a:pt x="29623" y="33"/>
                    <a:pt x="29509" y="90"/>
                    <a:pt x="29396" y="203"/>
                  </a:cubicBezTo>
                  <a:cubicBezTo>
                    <a:pt x="28203" y="970"/>
                    <a:pt x="26925" y="1567"/>
                    <a:pt x="25562" y="1936"/>
                  </a:cubicBezTo>
                  <a:cubicBezTo>
                    <a:pt x="22608" y="2788"/>
                    <a:pt x="19570" y="3271"/>
                    <a:pt x="16503" y="3356"/>
                  </a:cubicBezTo>
                  <a:cubicBezTo>
                    <a:pt x="15660" y="3401"/>
                    <a:pt x="14818" y="3423"/>
                    <a:pt x="13977" y="3423"/>
                  </a:cubicBezTo>
                  <a:cubicBezTo>
                    <a:pt x="12180" y="3423"/>
                    <a:pt x="10387" y="3322"/>
                    <a:pt x="8608" y="3129"/>
                  </a:cubicBezTo>
                  <a:cubicBezTo>
                    <a:pt x="6137" y="2873"/>
                    <a:pt x="3723" y="2305"/>
                    <a:pt x="1394" y="1453"/>
                  </a:cubicBezTo>
                  <a:cubicBezTo>
                    <a:pt x="1196" y="1396"/>
                    <a:pt x="1025" y="1339"/>
                    <a:pt x="826" y="1283"/>
                  </a:cubicBezTo>
                  <a:cubicBezTo>
                    <a:pt x="774" y="1260"/>
                    <a:pt x="719" y="1250"/>
                    <a:pt x="662" y="1250"/>
                  </a:cubicBezTo>
                  <a:cubicBezTo>
                    <a:pt x="504" y="1250"/>
                    <a:pt x="342" y="1335"/>
                    <a:pt x="258" y="1481"/>
                  </a:cubicBezTo>
                  <a:cubicBezTo>
                    <a:pt x="173" y="1709"/>
                    <a:pt x="230" y="1936"/>
                    <a:pt x="429" y="2078"/>
                  </a:cubicBezTo>
                  <a:cubicBezTo>
                    <a:pt x="571" y="2191"/>
                    <a:pt x="713" y="2277"/>
                    <a:pt x="855" y="2333"/>
                  </a:cubicBezTo>
                  <a:cubicBezTo>
                    <a:pt x="1224" y="2532"/>
                    <a:pt x="1622" y="2703"/>
                    <a:pt x="1991" y="2845"/>
                  </a:cubicBezTo>
                  <a:cubicBezTo>
                    <a:pt x="3439" y="3356"/>
                    <a:pt x="4916" y="3753"/>
                    <a:pt x="6449" y="3981"/>
                  </a:cubicBezTo>
                  <a:cubicBezTo>
                    <a:pt x="8674" y="4356"/>
                    <a:pt x="10950" y="4579"/>
                    <a:pt x="13228" y="4579"/>
                  </a:cubicBezTo>
                  <a:cubicBezTo>
                    <a:pt x="13364" y="4579"/>
                    <a:pt x="13499" y="4578"/>
                    <a:pt x="13634" y="4577"/>
                  </a:cubicBezTo>
                  <a:cubicBezTo>
                    <a:pt x="13796" y="4579"/>
                    <a:pt x="13959" y="4580"/>
                    <a:pt x="14121" y="4580"/>
                  </a:cubicBezTo>
                  <a:cubicBezTo>
                    <a:pt x="16543" y="4580"/>
                    <a:pt x="18963" y="4382"/>
                    <a:pt x="21359" y="4009"/>
                  </a:cubicBezTo>
                  <a:cubicBezTo>
                    <a:pt x="23205" y="3725"/>
                    <a:pt x="25022" y="3271"/>
                    <a:pt x="26783" y="2674"/>
                  </a:cubicBezTo>
                  <a:cubicBezTo>
                    <a:pt x="27834" y="2305"/>
                    <a:pt x="28828" y="1822"/>
                    <a:pt x="29737" y="1254"/>
                  </a:cubicBezTo>
                  <a:cubicBezTo>
                    <a:pt x="29935" y="1112"/>
                    <a:pt x="30106" y="999"/>
                    <a:pt x="30248" y="828"/>
                  </a:cubicBezTo>
                  <a:cubicBezTo>
                    <a:pt x="30390" y="686"/>
                    <a:pt x="30418" y="459"/>
                    <a:pt x="30333" y="289"/>
                  </a:cubicBezTo>
                  <a:cubicBezTo>
                    <a:pt x="30231" y="110"/>
                    <a:pt x="30037" y="0"/>
                    <a:pt x="29855" y="0"/>
                  </a:cubicBezTo>
                  <a:close/>
                  <a:moveTo>
                    <a:pt x="30190" y="3316"/>
                  </a:moveTo>
                  <a:cubicBezTo>
                    <a:pt x="30103" y="3316"/>
                    <a:pt x="30015" y="3339"/>
                    <a:pt x="29935" y="3384"/>
                  </a:cubicBezTo>
                  <a:cubicBezTo>
                    <a:pt x="29822" y="3469"/>
                    <a:pt x="29680" y="3555"/>
                    <a:pt x="29595" y="3640"/>
                  </a:cubicBezTo>
                  <a:cubicBezTo>
                    <a:pt x="29140" y="4009"/>
                    <a:pt x="28629" y="4350"/>
                    <a:pt x="28118" y="4577"/>
                  </a:cubicBezTo>
                  <a:cubicBezTo>
                    <a:pt x="27379" y="4946"/>
                    <a:pt x="26641" y="5230"/>
                    <a:pt x="25874" y="5457"/>
                  </a:cubicBezTo>
                  <a:cubicBezTo>
                    <a:pt x="23148" y="6252"/>
                    <a:pt x="20365" y="6678"/>
                    <a:pt x="17525" y="6764"/>
                  </a:cubicBezTo>
                  <a:cubicBezTo>
                    <a:pt x="16650" y="6807"/>
                    <a:pt x="15771" y="6830"/>
                    <a:pt x="14890" y="6830"/>
                  </a:cubicBezTo>
                  <a:cubicBezTo>
                    <a:pt x="13485" y="6830"/>
                    <a:pt x="12078" y="6772"/>
                    <a:pt x="10681" y="6650"/>
                  </a:cubicBezTo>
                  <a:cubicBezTo>
                    <a:pt x="9261" y="6536"/>
                    <a:pt x="7869" y="6366"/>
                    <a:pt x="6478" y="6139"/>
                  </a:cubicBezTo>
                  <a:cubicBezTo>
                    <a:pt x="4717" y="5826"/>
                    <a:pt x="2956" y="5400"/>
                    <a:pt x="1252" y="4861"/>
                  </a:cubicBezTo>
                  <a:cubicBezTo>
                    <a:pt x="1082" y="4804"/>
                    <a:pt x="912" y="4747"/>
                    <a:pt x="741" y="4719"/>
                  </a:cubicBezTo>
                  <a:cubicBezTo>
                    <a:pt x="711" y="4714"/>
                    <a:pt x="683" y="4712"/>
                    <a:pt x="655" y="4712"/>
                  </a:cubicBezTo>
                  <a:cubicBezTo>
                    <a:pt x="203" y="4712"/>
                    <a:pt x="1" y="5330"/>
                    <a:pt x="429" y="5571"/>
                  </a:cubicBezTo>
                  <a:cubicBezTo>
                    <a:pt x="656" y="5713"/>
                    <a:pt x="883" y="5826"/>
                    <a:pt x="1139" y="5912"/>
                  </a:cubicBezTo>
                  <a:cubicBezTo>
                    <a:pt x="2502" y="6423"/>
                    <a:pt x="3922" y="6792"/>
                    <a:pt x="5342" y="7076"/>
                  </a:cubicBezTo>
                  <a:cubicBezTo>
                    <a:pt x="8466" y="7672"/>
                    <a:pt x="11618" y="7956"/>
                    <a:pt x="14799" y="7956"/>
                  </a:cubicBezTo>
                  <a:cubicBezTo>
                    <a:pt x="15991" y="7956"/>
                    <a:pt x="17156" y="7928"/>
                    <a:pt x="18320" y="7814"/>
                  </a:cubicBezTo>
                  <a:cubicBezTo>
                    <a:pt x="20450" y="7701"/>
                    <a:pt x="22580" y="7388"/>
                    <a:pt x="24653" y="6906"/>
                  </a:cubicBezTo>
                  <a:cubicBezTo>
                    <a:pt x="26045" y="6593"/>
                    <a:pt x="27408" y="6110"/>
                    <a:pt x="28714" y="5486"/>
                  </a:cubicBezTo>
                  <a:cubicBezTo>
                    <a:pt x="29254" y="5230"/>
                    <a:pt x="29765" y="4889"/>
                    <a:pt x="30219" y="4492"/>
                  </a:cubicBezTo>
                  <a:cubicBezTo>
                    <a:pt x="30390" y="4378"/>
                    <a:pt x="30503" y="4236"/>
                    <a:pt x="30617" y="4066"/>
                  </a:cubicBezTo>
                  <a:cubicBezTo>
                    <a:pt x="30730" y="3867"/>
                    <a:pt x="30702" y="3611"/>
                    <a:pt x="30532" y="3469"/>
                  </a:cubicBezTo>
                  <a:cubicBezTo>
                    <a:pt x="30446" y="3367"/>
                    <a:pt x="30320" y="3316"/>
                    <a:pt x="30190" y="3316"/>
                  </a:cubicBezTo>
                  <a:close/>
                  <a:moveTo>
                    <a:pt x="30216" y="6611"/>
                  </a:moveTo>
                  <a:cubicBezTo>
                    <a:pt x="30149" y="6611"/>
                    <a:pt x="30082" y="6624"/>
                    <a:pt x="30021" y="6650"/>
                  </a:cubicBezTo>
                  <a:cubicBezTo>
                    <a:pt x="29879" y="6735"/>
                    <a:pt x="29765" y="6820"/>
                    <a:pt x="29651" y="6906"/>
                  </a:cubicBezTo>
                  <a:cubicBezTo>
                    <a:pt x="29055" y="7445"/>
                    <a:pt x="28373" y="7871"/>
                    <a:pt x="27663" y="8240"/>
                  </a:cubicBezTo>
                  <a:cubicBezTo>
                    <a:pt x="26811" y="8638"/>
                    <a:pt x="25959" y="8979"/>
                    <a:pt x="25079" y="9263"/>
                  </a:cubicBezTo>
                  <a:cubicBezTo>
                    <a:pt x="22097" y="10171"/>
                    <a:pt x="19002" y="10654"/>
                    <a:pt x="15878" y="10711"/>
                  </a:cubicBezTo>
                  <a:cubicBezTo>
                    <a:pt x="15467" y="10726"/>
                    <a:pt x="15056" y="10733"/>
                    <a:pt x="14645" y="10733"/>
                  </a:cubicBezTo>
                  <a:cubicBezTo>
                    <a:pt x="13522" y="10733"/>
                    <a:pt x="12400" y="10681"/>
                    <a:pt x="11277" y="10597"/>
                  </a:cubicBezTo>
                  <a:cubicBezTo>
                    <a:pt x="9374" y="10455"/>
                    <a:pt x="7500" y="10171"/>
                    <a:pt x="5654" y="9745"/>
                  </a:cubicBezTo>
                  <a:cubicBezTo>
                    <a:pt x="4234" y="9405"/>
                    <a:pt x="2871" y="8979"/>
                    <a:pt x="1508" y="8439"/>
                  </a:cubicBezTo>
                  <a:cubicBezTo>
                    <a:pt x="1281" y="8297"/>
                    <a:pt x="1025" y="8240"/>
                    <a:pt x="770" y="8184"/>
                  </a:cubicBezTo>
                  <a:cubicBezTo>
                    <a:pt x="749" y="8181"/>
                    <a:pt x="729" y="8180"/>
                    <a:pt x="709" y="8180"/>
                  </a:cubicBezTo>
                  <a:cubicBezTo>
                    <a:pt x="293" y="8180"/>
                    <a:pt x="76" y="8735"/>
                    <a:pt x="429" y="8979"/>
                  </a:cubicBezTo>
                  <a:cubicBezTo>
                    <a:pt x="628" y="9121"/>
                    <a:pt x="855" y="9263"/>
                    <a:pt x="1054" y="9348"/>
                  </a:cubicBezTo>
                  <a:cubicBezTo>
                    <a:pt x="1962" y="9802"/>
                    <a:pt x="2900" y="10143"/>
                    <a:pt x="3865" y="10427"/>
                  </a:cubicBezTo>
                  <a:cubicBezTo>
                    <a:pt x="7273" y="11364"/>
                    <a:pt x="10794" y="11847"/>
                    <a:pt x="14344" y="11847"/>
                  </a:cubicBezTo>
                  <a:cubicBezTo>
                    <a:pt x="16900" y="11847"/>
                    <a:pt x="19456" y="11620"/>
                    <a:pt x="21984" y="11137"/>
                  </a:cubicBezTo>
                  <a:cubicBezTo>
                    <a:pt x="23801" y="10825"/>
                    <a:pt x="25590" y="10285"/>
                    <a:pt x="27294" y="9547"/>
                  </a:cubicBezTo>
                  <a:cubicBezTo>
                    <a:pt x="28345" y="9121"/>
                    <a:pt x="29339" y="8524"/>
                    <a:pt x="30219" y="7814"/>
                  </a:cubicBezTo>
                  <a:cubicBezTo>
                    <a:pt x="30361" y="7701"/>
                    <a:pt x="30503" y="7559"/>
                    <a:pt x="30645" y="7417"/>
                  </a:cubicBezTo>
                  <a:cubicBezTo>
                    <a:pt x="30787" y="7218"/>
                    <a:pt x="30759" y="6962"/>
                    <a:pt x="30617" y="6792"/>
                  </a:cubicBezTo>
                  <a:cubicBezTo>
                    <a:pt x="30519" y="6674"/>
                    <a:pt x="30367" y="6611"/>
                    <a:pt x="30216" y="6611"/>
                  </a:cubicBezTo>
                  <a:close/>
                  <a:moveTo>
                    <a:pt x="30187" y="10104"/>
                  </a:moveTo>
                  <a:cubicBezTo>
                    <a:pt x="30121" y="10104"/>
                    <a:pt x="30054" y="10117"/>
                    <a:pt x="29992" y="10143"/>
                  </a:cubicBezTo>
                  <a:cubicBezTo>
                    <a:pt x="29850" y="10200"/>
                    <a:pt x="29737" y="10285"/>
                    <a:pt x="29623" y="10399"/>
                  </a:cubicBezTo>
                  <a:cubicBezTo>
                    <a:pt x="29027" y="10910"/>
                    <a:pt x="28345" y="11364"/>
                    <a:pt x="27607" y="11705"/>
                  </a:cubicBezTo>
                  <a:cubicBezTo>
                    <a:pt x="26783" y="12131"/>
                    <a:pt x="25931" y="12472"/>
                    <a:pt x="25051" y="12756"/>
                  </a:cubicBezTo>
                  <a:cubicBezTo>
                    <a:pt x="22069" y="13636"/>
                    <a:pt x="18973" y="14147"/>
                    <a:pt x="15849" y="14204"/>
                  </a:cubicBezTo>
                  <a:cubicBezTo>
                    <a:pt x="15487" y="14211"/>
                    <a:pt x="15124" y="14214"/>
                    <a:pt x="14759" y="14214"/>
                  </a:cubicBezTo>
                  <a:cubicBezTo>
                    <a:pt x="13580" y="14214"/>
                    <a:pt x="12392" y="14177"/>
                    <a:pt x="11220" y="14091"/>
                  </a:cubicBezTo>
                  <a:cubicBezTo>
                    <a:pt x="9346" y="13949"/>
                    <a:pt x="7472" y="13665"/>
                    <a:pt x="5654" y="13239"/>
                  </a:cubicBezTo>
                  <a:cubicBezTo>
                    <a:pt x="4234" y="12898"/>
                    <a:pt x="2871" y="12472"/>
                    <a:pt x="1536" y="11961"/>
                  </a:cubicBezTo>
                  <a:cubicBezTo>
                    <a:pt x="1309" y="11819"/>
                    <a:pt x="1054" y="11733"/>
                    <a:pt x="770" y="11705"/>
                  </a:cubicBezTo>
                  <a:cubicBezTo>
                    <a:pt x="749" y="11702"/>
                    <a:pt x="729" y="11701"/>
                    <a:pt x="709" y="11701"/>
                  </a:cubicBezTo>
                  <a:cubicBezTo>
                    <a:pt x="532" y="11701"/>
                    <a:pt x="366" y="11810"/>
                    <a:pt x="315" y="11989"/>
                  </a:cubicBezTo>
                  <a:cubicBezTo>
                    <a:pt x="230" y="12159"/>
                    <a:pt x="287" y="12387"/>
                    <a:pt x="457" y="12500"/>
                  </a:cubicBezTo>
                  <a:cubicBezTo>
                    <a:pt x="656" y="12642"/>
                    <a:pt x="855" y="12756"/>
                    <a:pt x="1082" y="12869"/>
                  </a:cubicBezTo>
                  <a:cubicBezTo>
                    <a:pt x="1991" y="13295"/>
                    <a:pt x="2928" y="13665"/>
                    <a:pt x="3865" y="13949"/>
                  </a:cubicBezTo>
                  <a:cubicBezTo>
                    <a:pt x="7301" y="14886"/>
                    <a:pt x="10823" y="15368"/>
                    <a:pt x="14373" y="15368"/>
                  </a:cubicBezTo>
                  <a:cubicBezTo>
                    <a:pt x="16900" y="15340"/>
                    <a:pt x="19456" y="15113"/>
                    <a:pt x="21955" y="14630"/>
                  </a:cubicBezTo>
                  <a:cubicBezTo>
                    <a:pt x="23773" y="14289"/>
                    <a:pt x="25533" y="13778"/>
                    <a:pt x="27237" y="13040"/>
                  </a:cubicBezTo>
                  <a:cubicBezTo>
                    <a:pt x="28288" y="12585"/>
                    <a:pt x="29282" y="12017"/>
                    <a:pt x="30191" y="11307"/>
                  </a:cubicBezTo>
                  <a:cubicBezTo>
                    <a:pt x="30333" y="11165"/>
                    <a:pt x="30475" y="11023"/>
                    <a:pt x="30588" y="10881"/>
                  </a:cubicBezTo>
                  <a:cubicBezTo>
                    <a:pt x="30730" y="10711"/>
                    <a:pt x="30730" y="10455"/>
                    <a:pt x="30560" y="10285"/>
                  </a:cubicBezTo>
                  <a:cubicBezTo>
                    <a:pt x="30482" y="10167"/>
                    <a:pt x="30336" y="10104"/>
                    <a:pt x="30187" y="10104"/>
                  </a:cubicBezTo>
                  <a:close/>
                  <a:moveTo>
                    <a:pt x="29855" y="14171"/>
                  </a:moveTo>
                  <a:cubicBezTo>
                    <a:pt x="29834" y="14171"/>
                    <a:pt x="29814" y="14173"/>
                    <a:pt x="29793" y="14176"/>
                  </a:cubicBezTo>
                  <a:cubicBezTo>
                    <a:pt x="29623" y="14204"/>
                    <a:pt x="29509" y="14261"/>
                    <a:pt x="29396" y="14374"/>
                  </a:cubicBezTo>
                  <a:cubicBezTo>
                    <a:pt x="28203" y="15141"/>
                    <a:pt x="26925" y="15738"/>
                    <a:pt x="25562" y="16107"/>
                  </a:cubicBezTo>
                  <a:cubicBezTo>
                    <a:pt x="22608" y="16959"/>
                    <a:pt x="19570" y="17442"/>
                    <a:pt x="16503" y="17527"/>
                  </a:cubicBezTo>
                  <a:cubicBezTo>
                    <a:pt x="15660" y="17572"/>
                    <a:pt x="14818" y="17594"/>
                    <a:pt x="13977" y="17594"/>
                  </a:cubicBezTo>
                  <a:cubicBezTo>
                    <a:pt x="12180" y="17594"/>
                    <a:pt x="10387" y="17493"/>
                    <a:pt x="8608" y="17300"/>
                  </a:cubicBezTo>
                  <a:cubicBezTo>
                    <a:pt x="6137" y="17044"/>
                    <a:pt x="3723" y="16476"/>
                    <a:pt x="1394" y="15624"/>
                  </a:cubicBezTo>
                  <a:cubicBezTo>
                    <a:pt x="1196" y="15539"/>
                    <a:pt x="1025" y="15482"/>
                    <a:pt x="826" y="15425"/>
                  </a:cubicBezTo>
                  <a:cubicBezTo>
                    <a:pt x="786" y="15414"/>
                    <a:pt x="743" y="15408"/>
                    <a:pt x="699" y="15408"/>
                  </a:cubicBezTo>
                  <a:cubicBezTo>
                    <a:pt x="529" y="15408"/>
                    <a:pt x="349" y="15494"/>
                    <a:pt x="258" y="15652"/>
                  </a:cubicBezTo>
                  <a:cubicBezTo>
                    <a:pt x="173" y="15851"/>
                    <a:pt x="230" y="16107"/>
                    <a:pt x="429" y="16220"/>
                  </a:cubicBezTo>
                  <a:cubicBezTo>
                    <a:pt x="571" y="16334"/>
                    <a:pt x="713" y="16419"/>
                    <a:pt x="855" y="16504"/>
                  </a:cubicBezTo>
                  <a:cubicBezTo>
                    <a:pt x="1224" y="16675"/>
                    <a:pt x="1622" y="16845"/>
                    <a:pt x="1991" y="16987"/>
                  </a:cubicBezTo>
                  <a:cubicBezTo>
                    <a:pt x="3439" y="17527"/>
                    <a:pt x="4916" y="17896"/>
                    <a:pt x="6449" y="18123"/>
                  </a:cubicBezTo>
                  <a:cubicBezTo>
                    <a:pt x="8807" y="18549"/>
                    <a:pt x="11220" y="18748"/>
                    <a:pt x="13634" y="18748"/>
                  </a:cubicBezTo>
                  <a:cubicBezTo>
                    <a:pt x="16219" y="18748"/>
                    <a:pt x="18803" y="18578"/>
                    <a:pt x="21359" y="18180"/>
                  </a:cubicBezTo>
                  <a:cubicBezTo>
                    <a:pt x="23205" y="17896"/>
                    <a:pt x="25022" y="17470"/>
                    <a:pt x="26783" y="16845"/>
                  </a:cubicBezTo>
                  <a:cubicBezTo>
                    <a:pt x="27834" y="16476"/>
                    <a:pt x="28828" y="15993"/>
                    <a:pt x="29737" y="15425"/>
                  </a:cubicBezTo>
                  <a:cubicBezTo>
                    <a:pt x="29935" y="15312"/>
                    <a:pt x="30106" y="15170"/>
                    <a:pt x="30248" y="14999"/>
                  </a:cubicBezTo>
                  <a:cubicBezTo>
                    <a:pt x="30390" y="14857"/>
                    <a:pt x="30418" y="14630"/>
                    <a:pt x="30333" y="14460"/>
                  </a:cubicBezTo>
                  <a:cubicBezTo>
                    <a:pt x="30231" y="14281"/>
                    <a:pt x="30037" y="14171"/>
                    <a:pt x="29855" y="14171"/>
                  </a:cubicBezTo>
                  <a:close/>
                  <a:moveTo>
                    <a:pt x="30187" y="17458"/>
                  </a:moveTo>
                  <a:cubicBezTo>
                    <a:pt x="30105" y="17458"/>
                    <a:pt x="30020" y="17479"/>
                    <a:pt x="29935" y="17527"/>
                  </a:cubicBezTo>
                  <a:cubicBezTo>
                    <a:pt x="29822" y="17612"/>
                    <a:pt x="29680" y="17697"/>
                    <a:pt x="29595" y="17782"/>
                  </a:cubicBezTo>
                  <a:cubicBezTo>
                    <a:pt x="29140" y="18152"/>
                    <a:pt x="28629" y="18464"/>
                    <a:pt x="28118" y="18720"/>
                  </a:cubicBezTo>
                  <a:cubicBezTo>
                    <a:pt x="27379" y="19089"/>
                    <a:pt x="26641" y="19401"/>
                    <a:pt x="25874" y="19628"/>
                  </a:cubicBezTo>
                  <a:cubicBezTo>
                    <a:pt x="23148" y="20395"/>
                    <a:pt x="20365" y="20849"/>
                    <a:pt x="17525" y="20935"/>
                  </a:cubicBezTo>
                  <a:cubicBezTo>
                    <a:pt x="16650" y="20978"/>
                    <a:pt x="15771" y="21001"/>
                    <a:pt x="14890" y="21001"/>
                  </a:cubicBezTo>
                  <a:cubicBezTo>
                    <a:pt x="13485" y="21001"/>
                    <a:pt x="12078" y="20943"/>
                    <a:pt x="10681" y="20821"/>
                  </a:cubicBezTo>
                  <a:cubicBezTo>
                    <a:pt x="9261" y="20707"/>
                    <a:pt x="7869" y="20537"/>
                    <a:pt x="6478" y="20310"/>
                  </a:cubicBezTo>
                  <a:cubicBezTo>
                    <a:pt x="4717" y="19997"/>
                    <a:pt x="2956" y="19571"/>
                    <a:pt x="1252" y="19032"/>
                  </a:cubicBezTo>
                  <a:cubicBezTo>
                    <a:pt x="1082" y="18975"/>
                    <a:pt x="912" y="18918"/>
                    <a:pt x="741" y="18890"/>
                  </a:cubicBezTo>
                  <a:cubicBezTo>
                    <a:pt x="704" y="18882"/>
                    <a:pt x="668" y="18878"/>
                    <a:pt x="633" y="18878"/>
                  </a:cubicBezTo>
                  <a:cubicBezTo>
                    <a:pt x="196" y="18878"/>
                    <a:pt x="8" y="19505"/>
                    <a:pt x="429" y="19742"/>
                  </a:cubicBezTo>
                  <a:cubicBezTo>
                    <a:pt x="656" y="19884"/>
                    <a:pt x="883" y="19997"/>
                    <a:pt x="1139" y="20083"/>
                  </a:cubicBezTo>
                  <a:cubicBezTo>
                    <a:pt x="2502" y="20594"/>
                    <a:pt x="3922" y="20963"/>
                    <a:pt x="5342" y="21247"/>
                  </a:cubicBezTo>
                  <a:cubicBezTo>
                    <a:pt x="8466" y="21843"/>
                    <a:pt x="11646" y="22127"/>
                    <a:pt x="14799" y="22127"/>
                  </a:cubicBezTo>
                  <a:cubicBezTo>
                    <a:pt x="15991" y="22127"/>
                    <a:pt x="17156" y="22042"/>
                    <a:pt x="18320" y="21985"/>
                  </a:cubicBezTo>
                  <a:cubicBezTo>
                    <a:pt x="20450" y="21843"/>
                    <a:pt x="22580" y="21531"/>
                    <a:pt x="24653" y="21048"/>
                  </a:cubicBezTo>
                  <a:cubicBezTo>
                    <a:pt x="26045" y="20736"/>
                    <a:pt x="27408" y="20253"/>
                    <a:pt x="28714" y="19628"/>
                  </a:cubicBezTo>
                  <a:cubicBezTo>
                    <a:pt x="29254" y="19373"/>
                    <a:pt x="29765" y="19032"/>
                    <a:pt x="30219" y="18634"/>
                  </a:cubicBezTo>
                  <a:cubicBezTo>
                    <a:pt x="30390" y="18521"/>
                    <a:pt x="30503" y="18379"/>
                    <a:pt x="30617" y="18208"/>
                  </a:cubicBezTo>
                  <a:cubicBezTo>
                    <a:pt x="30825" y="17862"/>
                    <a:pt x="30544" y="17458"/>
                    <a:pt x="30187" y="17458"/>
                  </a:cubicBezTo>
                  <a:close/>
                  <a:moveTo>
                    <a:pt x="30188" y="20782"/>
                  </a:moveTo>
                  <a:cubicBezTo>
                    <a:pt x="30121" y="20782"/>
                    <a:pt x="30054" y="20795"/>
                    <a:pt x="29992" y="20821"/>
                  </a:cubicBezTo>
                  <a:cubicBezTo>
                    <a:pt x="29850" y="20878"/>
                    <a:pt x="29737" y="20963"/>
                    <a:pt x="29623" y="21077"/>
                  </a:cubicBezTo>
                  <a:cubicBezTo>
                    <a:pt x="29027" y="21588"/>
                    <a:pt x="28345" y="22042"/>
                    <a:pt x="27607" y="22383"/>
                  </a:cubicBezTo>
                  <a:cubicBezTo>
                    <a:pt x="26783" y="22809"/>
                    <a:pt x="25931" y="23150"/>
                    <a:pt x="25051" y="23434"/>
                  </a:cubicBezTo>
                  <a:cubicBezTo>
                    <a:pt x="22069" y="24342"/>
                    <a:pt x="18973" y="24825"/>
                    <a:pt x="15849" y="24882"/>
                  </a:cubicBezTo>
                  <a:cubicBezTo>
                    <a:pt x="15487" y="24889"/>
                    <a:pt x="15124" y="24892"/>
                    <a:pt x="14759" y="24892"/>
                  </a:cubicBezTo>
                  <a:cubicBezTo>
                    <a:pt x="13580" y="24892"/>
                    <a:pt x="12392" y="24855"/>
                    <a:pt x="11220" y="24768"/>
                  </a:cubicBezTo>
                  <a:cubicBezTo>
                    <a:pt x="9346" y="24598"/>
                    <a:pt x="7472" y="24314"/>
                    <a:pt x="5654" y="23888"/>
                  </a:cubicBezTo>
                  <a:cubicBezTo>
                    <a:pt x="4234" y="23576"/>
                    <a:pt x="2871" y="23121"/>
                    <a:pt x="1536" y="22610"/>
                  </a:cubicBezTo>
                  <a:cubicBezTo>
                    <a:pt x="1309" y="22468"/>
                    <a:pt x="1054" y="22383"/>
                    <a:pt x="770" y="22355"/>
                  </a:cubicBezTo>
                  <a:cubicBezTo>
                    <a:pt x="749" y="22352"/>
                    <a:pt x="729" y="22351"/>
                    <a:pt x="710" y="22351"/>
                  </a:cubicBezTo>
                  <a:cubicBezTo>
                    <a:pt x="296" y="22351"/>
                    <a:pt x="105" y="22906"/>
                    <a:pt x="457" y="23150"/>
                  </a:cubicBezTo>
                  <a:cubicBezTo>
                    <a:pt x="656" y="23292"/>
                    <a:pt x="855" y="23434"/>
                    <a:pt x="1054" y="23547"/>
                  </a:cubicBezTo>
                  <a:cubicBezTo>
                    <a:pt x="1962" y="23973"/>
                    <a:pt x="2900" y="24314"/>
                    <a:pt x="3865" y="24598"/>
                  </a:cubicBezTo>
                  <a:cubicBezTo>
                    <a:pt x="7273" y="25564"/>
                    <a:pt x="10823" y="26018"/>
                    <a:pt x="14373" y="26018"/>
                  </a:cubicBezTo>
                  <a:cubicBezTo>
                    <a:pt x="16900" y="26018"/>
                    <a:pt x="19456" y="25762"/>
                    <a:pt x="21955" y="25308"/>
                  </a:cubicBezTo>
                  <a:cubicBezTo>
                    <a:pt x="23773" y="24967"/>
                    <a:pt x="25533" y="24456"/>
                    <a:pt x="27237" y="23718"/>
                  </a:cubicBezTo>
                  <a:cubicBezTo>
                    <a:pt x="28288" y="23292"/>
                    <a:pt x="29282" y="22695"/>
                    <a:pt x="30191" y="21985"/>
                  </a:cubicBezTo>
                  <a:cubicBezTo>
                    <a:pt x="30333" y="21843"/>
                    <a:pt x="30475" y="21730"/>
                    <a:pt x="30588" y="21559"/>
                  </a:cubicBezTo>
                  <a:cubicBezTo>
                    <a:pt x="30730" y="21389"/>
                    <a:pt x="30730" y="21133"/>
                    <a:pt x="30588" y="20963"/>
                  </a:cubicBezTo>
                  <a:cubicBezTo>
                    <a:pt x="30490" y="20845"/>
                    <a:pt x="30338" y="20782"/>
                    <a:pt x="30188" y="20782"/>
                  </a:cubicBezTo>
                  <a:close/>
                  <a:moveTo>
                    <a:pt x="30210" y="24256"/>
                  </a:moveTo>
                  <a:cubicBezTo>
                    <a:pt x="30135" y="24256"/>
                    <a:pt x="30060" y="24275"/>
                    <a:pt x="29992" y="24314"/>
                  </a:cubicBezTo>
                  <a:cubicBezTo>
                    <a:pt x="29850" y="24371"/>
                    <a:pt x="29737" y="24456"/>
                    <a:pt x="29623" y="24570"/>
                  </a:cubicBezTo>
                  <a:cubicBezTo>
                    <a:pt x="29027" y="25081"/>
                    <a:pt x="28345" y="25535"/>
                    <a:pt x="27607" y="25876"/>
                  </a:cubicBezTo>
                  <a:cubicBezTo>
                    <a:pt x="26783" y="26274"/>
                    <a:pt x="25931" y="26643"/>
                    <a:pt x="25051" y="26898"/>
                  </a:cubicBezTo>
                  <a:cubicBezTo>
                    <a:pt x="22069" y="27807"/>
                    <a:pt x="18973" y="28290"/>
                    <a:pt x="15849" y="28347"/>
                  </a:cubicBezTo>
                  <a:cubicBezTo>
                    <a:pt x="15364" y="28365"/>
                    <a:pt x="14875" y="28374"/>
                    <a:pt x="14386" y="28374"/>
                  </a:cubicBezTo>
                  <a:cubicBezTo>
                    <a:pt x="13330" y="28374"/>
                    <a:pt x="12268" y="28330"/>
                    <a:pt x="11220" y="28233"/>
                  </a:cubicBezTo>
                  <a:cubicBezTo>
                    <a:pt x="9346" y="28091"/>
                    <a:pt x="7472" y="27807"/>
                    <a:pt x="5654" y="27381"/>
                  </a:cubicBezTo>
                  <a:cubicBezTo>
                    <a:pt x="4234" y="27040"/>
                    <a:pt x="2871" y="26614"/>
                    <a:pt x="1536" y="26103"/>
                  </a:cubicBezTo>
                  <a:cubicBezTo>
                    <a:pt x="1281" y="25961"/>
                    <a:pt x="1025" y="25876"/>
                    <a:pt x="770" y="25848"/>
                  </a:cubicBezTo>
                  <a:cubicBezTo>
                    <a:pt x="749" y="25845"/>
                    <a:pt x="729" y="25843"/>
                    <a:pt x="708" y="25843"/>
                  </a:cubicBezTo>
                  <a:cubicBezTo>
                    <a:pt x="531" y="25843"/>
                    <a:pt x="363" y="25950"/>
                    <a:pt x="287" y="26103"/>
                  </a:cubicBezTo>
                  <a:cubicBezTo>
                    <a:pt x="202" y="26302"/>
                    <a:pt x="287" y="26529"/>
                    <a:pt x="457" y="26643"/>
                  </a:cubicBezTo>
                  <a:cubicBezTo>
                    <a:pt x="628" y="26785"/>
                    <a:pt x="855" y="26898"/>
                    <a:pt x="1054" y="27012"/>
                  </a:cubicBezTo>
                  <a:cubicBezTo>
                    <a:pt x="1962" y="27438"/>
                    <a:pt x="2900" y="27807"/>
                    <a:pt x="3865" y="28091"/>
                  </a:cubicBezTo>
                  <a:cubicBezTo>
                    <a:pt x="7273" y="29028"/>
                    <a:pt x="10794" y="29511"/>
                    <a:pt x="14344" y="29511"/>
                  </a:cubicBezTo>
                  <a:cubicBezTo>
                    <a:pt x="16900" y="29483"/>
                    <a:pt x="19428" y="29256"/>
                    <a:pt x="21955" y="28773"/>
                  </a:cubicBezTo>
                  <a:lnTo>
                    <a:pt x="21955" y="28801"/>
                  </a:lnTo>
                  <a:cubicBezTo>
                    <a:pt x="23773" y="28460"/>
                    <a:pt x="25533" y="27921"/>
                    <a:pt x="27237" y="27211"/>
                  </a:cubicBezTo>
                  <a:cubicBezTo>
                    <a:pt x="28288" y="26756"/>
                    <a:pt x="29282" y="26160"/>
                    <a:pt x="30191" y="25450"/>
                  </a:cubicBezTo>
                  <a:cubicBezTo>
                    <a:pt x="30333" y="25336"/>
                    <a:pt x="30475" y="25194"/>
                    <a:pt x="30588" y="25052"/>
                  </a:cubicBezTo>
                  <a:cubicBezTo>
                    <a:pt x="30730" y="24882"/>
                    <a:pt x="30730" y="24626"/>
                    <a:pt x="30588" y="24456"/>
                  </a:cubicBezTo>
                  <a:cubicBezTo>
                    <a:pt x="30495" y="24326"/>
                    <a:pt x="30353" y="24256"/>
                    <a:pt x="30210" y="24256"/>
                  </a:cubicBezTo>
                  <a:close/>
                  <a:moveTo>
                    <a:pt x="29897" y="28332"/>
                  </a:moveTo>
                  <a:cubicBezTo>
                    <a:pt x="29862" y="28332"/>
                    <a:pt x="29827" y="28337"/>
                    <a:pt x="29793" y="28347"/>
                  </a:cubicBezTo>
                  <a:cubicBezTo>
                    <a:pt x="29623" y="28375"/>
                    <a:pt x="29509" y="28432"/>
                    <a:pt x="29396" y="28517"/>
                  </a:cubicBezTo>
                  <a:cubicBezTo>
                    <a:pt x="28203" y="29284"/>
                    <a:pt x="26925" y="29880"/>
                    <a:pt x="25562" y="30249"/>
                  </a:cubicBezTo>
                  <a:cubicBezTo>
                    <a:pt x="22608" y="31101"/>
                    <a:pt x="19570" y="31584"/>
                    <a:pt x="16503" y="31698"/>
                  </a:cubicBezTo>
                  <a:cubicBezTo>
                    <a:pt x="15660" y="31743"/>
                    <a:pt x="14818" y="31765"/>
                    <a:pt x="13977" y="31765"/>
                  </a:cubicBezTo>
                  <a:cubicBezTo>
                    <a:pt x="12180" y="31765"/>
                    <a:pt x="10387" y="31664"/>
                    <a:pt x="8608" y="31471"/>
                  </a:cubicBezTo>
                  <a:cubicBezTo>
                    <a:pt x="6137" y="31187"/>
                    <a:pt x="3723" y="30619"/>
                    <a:pt x="1394" y="29767"/>
                  </a:cubicBezTo>
                  <a:cubicBezTo>
                    <a:pt x="1196" y="29710"/>
                    <a:pt x="1025" y="29625"/>
                    <a:pt x="826" y="29596"/>
                  </a:cubicBezTo>
                  <a:cubicBezTo>
                    <a:pt x="774" y="29574"/>
                    <a:pt x="719" y="29563"/>
                    <a:pt x="662" y="29563"/>
                  </a:cubicBezTo>
                  <a:cubicBezTo>
                    <a:pt x="504" y="29563"/>
                    <a:pt x="342" y="29648"/>
                    <a:pt x="258" y="29795"/>
                  </a:cubicBezTo>
                  <a:cubicBezTo>
                    <a:pt x="173" y="29994"/>
                    <a:pt x="230" y="30249"/>
                    <a:pt x="429" y="30391"/>
                  </a:cubicBezTo>
                  <a:cubicBezTo>
                    <a:pt x="571" y="30477"/>
                    <a:pt x="713" y="30590"/>
                    <a:pt x="855" y="30647"/>
                  </a:cubicBezTo>
                  <a:cubicBezTo>
                    <a:pt x="1224" y="30817"/>
                    <a:pt x="1622" y="31016"/>
                    <a:pt x="1991" y="31130"/>
                  </a:cubicBezTo>
                  <a:cubicBezTo>
                    <a:pt x="3439" y="31669"/>
                    <a:pt x="4916" y="32039"/>
                    <a:pt x="6449" y="32294"/>
                  </a:cubicBezTo>
                  <a:cubicBezTo>
                    <a:pt x="8807" y="32692"/>
                    <a:pt x="11220" y="32891"/>
                    <a:pt x="13634" y="32891"/>
                  </a:cubicBezTo>
                  <a:cubicBezTo>
                    <a:pt x="13796" y="32892"/>
                    <a:pt x="13959" y="32893"/>
                    <a:pt x="14121" y="32893"/>
                  </a:cubicBezTo>
                  <a:cubicBezTo>
                    <a:pt x="16543" y="32893"/>
                    <a:pt x="18963" y="32695"/>
                    <a:pt x="21359" y="32323"/>
                  </a:cubicBezTo>
                  <a:cubicBezTo>
                    <a:pt x="23205" y="32067"/>
                    <a:pt x="25022" y="31613"/>
                    <a:pt x="26783" y="30988"/>
                  </a:cubicBezTo>
                  <a:cubicBezTo>
                    <a:pt x="27834" y="30647"/>
                    <a:pt x="28828" y="30164"/>
                    <a:pt x="29737" y="29568"/>
                  </a:cubicBezTo>
                  <a:cubicBezTo>
                    <a:pt x="29935" y="29454"/>
                    <a:pt x="30106" y="29312"/>
                    <a:pt x="30248" y="29170"/>
                  </a:cubicBezTo>
                  <a:cubicBezTo>
                    <a:pt x="30390" y="29028"/>
                    <a:pt x="30418" y="28801"/>
                    <a:pt x="30333" y="28631"/>
                  </a:cubicBezTo>
                  <a:cubicBezTo>
                    <a:pt x="30239" y="28443"/>
                    <a:pt x="30067" y="28332"/>
                    <a:pt x="29897" y="28332"/>
                  </a:cubicBezTo>
                  <a:close/>
                  <a:moveTo>
                    <a:pt x="30173" y="31640"/>
                  </a:moveTo>
                  <a:cubicBezTo>
                    <a:pt x="30096" y="31640"/>
                    <a:pt x="30016" y="31658"/>
                    <a:pt x="29935" y="31698"/>
                  </a:cubicBezTo>
                  <a:cubicBezTo>
                    <a:pt x="29822" y="31783"/>
                    <a:pt x="29680" y="31868"/>
                    <a:pt x="29595" y="31953"/>
                  </a:cubicBezTo>
                  <a:cubicBezTo>
                    <a:pt x="29140" y="32323"/>
                    <a:pt x="28629" y="32663"/>
                    <a:pt x="28118" y="32919"/>
                  </a:cubicBezTo>
                  <a:cubicBezTo>
                    <a:pt x="27379" y="33260"/>
                    <a:pt x="26641" y="33544"/>
                    <a:pt x="25874" y="33771"/>
                  </a:cubicBezTo>
                  <a:cubicBezTo>
                    <a:pt x="23148" y="34566"/>
                    <a:pt x="20365" y="34992"/>
                    <a:pt x="17525" y="35077"/>
                  </a:cubicBezTo>
                  <a:cubicBezTo>
                    <a:pt x="16650" y="35121"/>
                    <a:pt x="15771" y="35144"/>
                    <a:pt x="14890" y="35144"/>
                  </a:cubicBezTo>
                  <a:cubicBezTo>
                    <a:pt x="13485" y="35144"/>
                    <a:pt x="12078" y="35086"/>
                    <a:pt x="10681" y="34964"/>
                  </a:cubicBezTo>
                  <a:cubicBezTo>
                    <a:pt x="9261" y="34850"/>
                    <a:pt x="7869" y="34680"/>
                    <a:pt x="6478" y="34453"/>
                  </a:cubicBezTo>
                  <a:cubicBezTo>
                    <a:pt x="4717" y="34140"/>
                    <a:pt x="2956" y="33714"/>
                    <a:pt x="1252" y="33175"/>
                  </a:cubicBezTo>
                  <a:cubicBezTo>
                    <a:pt x="1082" y="33118"/>
                    <a:pt x="912" y="33061"/>
                    <a:pt x="741" y="33033"/>
                  </a:cubicBezTo>
                  <a:cubicBezTo>
                    <a:pt x="711" y="33028"/>
                    <a:pt x="683" y="33025"/>
                    <a:pt x="655" y="33025"/>
                  </a:cubicBezTo>
                  <a:cubicBezTo>
                    <a:pt x="203" y="33025"/>
                    <a:pt x="1" y="33645"/>
                    <a:pt x="429" y="33913"/>
                  </a:cubicBezTo>
                  <a:cubicBezTo>
                    <a:pt x="656" y="34027"/>
                    <a:pt x="883" y="34140"/>
                    <a:pt x="1139" y="34225"/>
                  </a:cubicBezTo>
                  <a:cubicBezTo>
                    <a:pt x="2502" y="34736"/>
                    <a:pt x="3922" y="35106"/>
                    <a:pt x="5342" y="35390"/>
                  </a:cubicBezTo>
                  <a:cubicBezTo>
                    <a:pt x="8466" y="35986"/>
                    <a:pt x="11618" y="36270"/>
                    <a:pt x="14799" y="36270"/>
                  </a:cubicBezTo>
                  <a:cubicBezTo>
                    <a:pt x="15991" y="36270"/>
                    <a:pt x="17156" y="36213"/>
                    <a:pt x="18320" y="36128"/>
                  </a:cubicBezTo>
                  <a:cubicBezTo>
                    <a:pt x="20450" y="36014"/>
                    <a:pt x="22580" y="35702"/>
                    <a:pt x="24653" y="35219"/>
                  </a:cubicBezTo>
                  <a:cubicBezTo>
                    <a:pt x="26045" y="34907"/>
                    <a:pt x="27408" y="34453"/>
                    <a:pt x="28714" y="33799"/>
                  </a:cubicBezTo>
                  <a:cubicBezTo>
                    <a:pt x="29254" y="33544"/>
                    <a:pt x="29765" y="33203"/>
                    <a:pt x="30219" y="32805"/>
                  </a:cubicBezTo>
                  <a:cubicBezTo>
                    <a:pt x="30390" y="32692"/>
                    <a:pt x="30503" y="32550"/>
                    <a:pt x="30617" y="32379"/>
                  </a:cubicBezTo>
                  <a:cubicBezTo>
                    <a:pt x="30804" y="32029"/>
                    <a:pt x="30529" y="31640"/>
                    <a:pt x="30173" y="31640"/>
                  </a:cubicBezTo>
                  <a:close/>
                  <a:moveTo>
                    <a:pt x="30188" y="34925"/>
                  </a:moveTo>
                  <a:cubicBezTo>
                    <a:pt x="30121" y="34925"/>
                    <a:pt x="30054" y="34937"/>
                    <a:pt x="29992" y="34964"/>
                  </a:cubicBezTo>
                  <a:cubicBezTo>
                    <a:pt x="29850" y="35049"/>
                    <a:pt x="29737" y="35134"/>
                    <a:pt x="29623" y="35219"/>
                  </a:cubicBezTo>
                  <a:cubicBezTo>
                    <a:pt x="29027" y="35759"/>
                    <a:pt x="28345" y="36185"/>
                    <a:pt x="27607" y="36554"/>
                  </a:cubicBezTo>
                  <a:cubicBezTo>
                    <a:pt x="26783" y="36952"/>
                    <a:pt x="25931" y="37292"/>
                    <a:pt x="25051" y="37576"/>
                  </a:cubicBezTo>
                  <a:cubicBezTo>
                    <a:pt x="22069" y="38485"/>
                    <a:pt x="18973" y="38968"/>
                    <a:pt x="15849" y="39025"/>
                  </a:cubicBezTo>
                  <a:cubicBezTo>
                    <a:pt x="15364" y="39043"/>
                    <a:pt x="14875" y="39052"/>
                    <a:pt x="14386" y="39052"/>
                  </a:cubicBezTo>
                  <a:cubicBezTo>
                    <a:pt x="13330" y="39052"/>
                    <a:pt x="12268" y="39008"/>
                    <a:pt x="11220" y="38911"/>
                  </a:cubicBezTo>
                  <a:cubicBezTo>
                    <a:pt x="9346" y="38769"/>
                    <a:pt x="7472" y="38485"/>
                    <a:pt x="5654" y="38059"/>
                  </a:cubicBezTo>
                  <a:cubicBezTo>
                    <a:pt x="4234" y="37718"/>
                    <a:pt x="2871" y="37292"/>
                    <a:pt x="1536" y="36753"/>
                  </a:cubicBezTo>
                  <a:cubicBezTo>
                    <a:pt x="1309" y="36639"/>
                    <a:pt x="1054" y="36554"/>
                    <a:pt x="770" y="36526"/>
                  </a:cubicBezTo>
                  <a:cubicBezTo>
                    <a:pt x="749" y="36523"/>
                    <a:pt x="729" y="36521"/>
                    <a:pt x="708" y="36521"/>
                  </a:cubicBezTo>
                  <a:cubicBezTo>
                    <a:pt x="531" y="36521"/>
                    <a:pt x="366" y="36628"/>
                    <a:pt x="315" y="36781"/>
                  </a:cubicBezTo>
                  <a:cubicBezTo>
                    <a:pt x="230" y="36980"/>
                    <a:pt x="287" y="37179"/>
                    <a:pt x="457" y="37321"/>
                  </a:cubicBezTo>
                  <a:cubicBezTo>
                    <a:pt x="656" y="37463"/>
                    <a:pt x="855" y="37576"/>
                    <a:pt x="1082" y="37690"/>
                  </a:cubicBezTo>
                  <a:cubicBezTo>
                    <a:pt x="1991" y="38116"/>
                    <a:pt x="2928" y="38485"/>
                    <a:pt x="3865" y="38741"/>
                  </a:cubicBezTo>
                  <a:cubicBezTo>
                    <a:pt x="7206" y="39679"/>
                    <a:pt x="10627" y="40162"/>
                    <a:pt x="14077" y="40162"/>
                  </a:cubicBezTo>
                  <a:cubicBezTo>
                    <a:pt x="14175" y="40162"/>
                    <a:pt x="14274" y="40161"/>
                    <a:pt x="14373" y="40161"/>
                  </a:cubicBezTo>
                  <a:cubicBezTo>
                    <a:pt x="16900" y="40161"/>
                    <a:pt x="19456" y="39905"/>
                    <a:pt x="21955" y="39451"/>
                  </a:cubicBezTo>
                  <a:cubicBezTo>
                    <a:pt x="23773" y="39138"/>
                    <a:pt x="25533" y="38599"/>
                    <a:pt x="27237" y="37889"/>
                  </a:cubicBezTo>
                  <a:cubicBezTo>
                    <a:pt x="28288" y="37434"/>
                    <a:pt x="29282" y="36838"/>
                    <a:pt x="30191" y="36128"/>
                  </a:cubicBezTo>
                  <a:cubicBezTo>
                    <a:pt x="30333" y="36014"/>
                    <a:pt x="30475" y="35872"/>
                    <a:pt x="30588" y="35730"/>
                  </a:cubicBezTo>
                  <a:cubicBezTo>
                    <a:pt x="30730" y="35532"/>
                    <a:pt x="30730" y="35276"/>
                    <a:pt x="30588" y="35106"/>
                  </a:cubicBezTo>
                  <a:cubicBezTo>
                    <a:pt x="30490" y="34988"/>
                    <a:pt x="30338" y="34925"/>
                    <a:pt x="30188" y="34925"/>
                  </a:cubicBezTo>
                  <a:close/>
                  <a:moveTo>
                    <a:pt x="30182" y="38418"/>
                  </a:moveTo>
                  <a:cubicBezTo>
                    <a:pt x="30118" y="38418"/>
                    <a:pt x="30054" y="38430"/>
                    <a:pt x="29992" y="38457"/>
                  </a:cubicBezTo>
                  <a:cubicBezTo>
                    <a:pt x="29850" y="38514"/>
                    <a:pt x="29737" y="38599"/>
                    <a:pt x="29623" y="38712"/>
                  </a:cubicBezTo>
                  <a:cubicBezTo>
                    <a:pt x="29027" y="39224"/>
                    <a:pt x="28345" y="39678"/>
                    <a:pt x="27607" y="40019"/>
                  </a:cubicBezTo>
                  <a:cubicBezTo>
                    <a:pt x="26783" y="40445"/>
                    <a:pt x="25931" y="40785"/>
                    <a:pt x="25051" y="41069"/>
                  </a:cubicBezTo>
                  <a:cubicBezTo>
                    <a:pt x="22069" y="41978"/>
                    <a:pt x="18973" y="42461"/>
                    <a:pt x="15849" y="42518"/>
                  </a:cubicBezTo>
                  <a:cubicBezTo>
                    <a:pt x="15487" y="42524"/>
                    <a:pt x="15124" y="42528"/>
                    <a:pt x="14759" y="42528"/>
                  </a:cubicBezTo>
                  <a:cubicBezTo>
                    <a:pt x="13580" y="42528"/>
                    <a:pt x="12392" y="42491"/>
                    <a:pt x="11220" y="42404"/>
                  </a:cubicBezTo>
                  <a:cubicBezTo>
                    <a:pt x="9346" y="42234"/>
                    <a:pt x="7472" y="41950"/>
                    <a:pt x="5654" y="41524"/>
                  </a:cubicBezTo>
                  <a:cubicBezTo>
                    <a:pt x="4234" y="41211"/>
                    <a:pt x="2871" y="40785"/>
                    <a:pt x="1536" y="40246"/>
                  </a:cubicBezTo>
                  <a:cubicBezTo>
                    <a:pt x="1309" y="40132"/>
                    <a:pt x="1054" y="40047"/>
                    <a:pt x="770" y="39990"/>
                  </a:cubicBezTo>
                  <a:cubicBezTo>
                    <a:pt x="749" y="39987"/>
                    <a:pt x="729" y="39986"/>
                    <a:pt x="709" y="39986"/>
                  </a:cubicBezTo>
                  <a:cubicBezTo>
                    <a:pt x="532" y="39986"/>
                    <a:pt x="366" y="40096"/>
                    <a:pt x="315" y="40274"/>
                  </a:cubicBezTo>
                  <a:cubicBezTo>
                    <a:pt x="230" y="40445"/>
                    <a:pt x="287" y="40672"/>
                    <a:pt x="457" y="40785"/>
                  </a:cubicBezTo>
                  <a:cubicBezTo>
                    <a:pt x="656" y="40927"/>
                    <a:pt x="855" y="41069"/>
                    <a:pt x="1082" y="41183"/>
                  </a:cubicBezTo>
                  <a:cubicBezTo>
                    <a:pt x="1991" y="41609"/>
                    <a:pt x="2928" y="41950"/>
                    <a:pt x="3865" y="42234"/>
                  </a:cubicBezTo>
                  <a:cubicBezTo>
                    <a:pt x="7301" y="43199"/>
                    <a:pt x="10823" y="43654"/>
                    <a:pt x="14373" y="43654"/>
                  </a:cubicBezTo>
                  <a:cubicBezTo>
                    <a:pt x="16900" y="43654"/>
                    <a:pt x="19456" y="43398"/>
                    <a:pt x="21955" y="42944"/>
                  </a:cubicBezTo>
                  <a:cubicBezTo>
                    <a:pt x="23773" y="42603"/>
                    <a:pt x="25533" y="42092"/>
                    <a:pt x="27237" y="41353"/>
                  </a:cubicBezTo>
                  <a:cubicBezTo>
                    <a:pt x="28288" y="40927"/>
                    <a:pt x="29282" y="40331"/>
                    <a:pt x="30191" y="39621"/>
                  </a:cubicBezTo>
                  <a:cubicBezTo>
                    <a:pt x="30333" y="39479"/>
                    <a:pt x="30475" y="39366"/>
                    <a:pt x="30588" y="39195"/>
                  </a:cubicBezTo>
                  <a:cubicBezTo>
                    <a:pt x="30730" y="39025"/>
                    <a:pt x="30730" y="38769"/>
                    <a:pt x="30588" y="38599"/>
                  </a:cubicBezTo>
                  <a:cubicBezTo>
                    <a:pt x="30471" y="38481"/>
                    <a:pt x="30326" y="38418"/>
                    <a:pt x="30182" y="38418"/>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8" name="Google Shape;788;g3f7001d949e_0_3896"/>
          <p:cNvGrpSpPr/>
          <p:nvPr/>
        </p:nvGrpSpPr>
        <p:grpSpPr>
          <a:xfrm>
            <a:off x="8598143" y="2400917"/>
            <a:ext cx="1030199" cy="2558529"/>
            <a:chOff x="7280950" y="1859275"/>
            <a:chExt cx="1123200" cy="2789500"/>
          </a:xfrm>
        </p:grpSpPr>
        <p:sp>
          <p:nvSpPr>
            <p:cNvPr id="789" name="Google Shape;789;g3f7001d949e_0_3896"/>
            <p:cNvSpPr/>
            <p:nvPr/>
          </p:nvSpPr>
          <p:spPr>
            <a:xfrm>
              <a:off x="7426500" y="4427250"/>
              <a:ext cx="793050" cy="221525"/>
            </a:xfrm>
            <a:custGeom>
              <a:rect b="b" l="l" r="r" t="t"/>
              <a:pathLst>
                <a:path extrusionOk="0" h="8861" w="31722">
                  <a:moveTo>
                    <a:pt x="15875" y="0"/>
                  </a:moveTo>
                  <a:cubicBezTo>
                    <a:pt x="7100" y="0"/>
                    <a:pt x="0" y="1988"/>
                    <a:pt x="0" y="4431"/>
                  </a:cubicBezTo>
                  <a:cubicBezTo>
                    <a:pt x="0" y="6873"/>
                    <a:pt x="7100" y="8861"/>
                    <a:pt x="15875" y="8861"/>
                  </a:cubicBezTo>
                  <a:cubicBezTo>
                    <a:pt x="24622" y="8861"/>
                    <a:pt x="31722" y="6873"/>
                    <a:pt x="31722" y="4431"/>
                  </a:cubicBezTo>
                  <a:cubicBezTo>
                    <a:pt x="31722" y="1988"/>
                    <a:pt x="24622" y="0"/>
                    <a:pt x="158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g3f7001d949e_0_3896"/>
            <p:cNvSpPr/>
            <p:nvPr/>
          </p:nvSpPr>
          <p:spPr>
            <a:xfrm>
              <a:off x="7448500" y="3988375"/>
              <a:ext cx="719225" cy="576900"/>
            </a:xfrm>
            <a:custGeom>
              <a:rect b="b" l="l" r="r" t="t"/>
              <a:pathLst>
                <a:path extrusionOk="0" h="23076" w="28769">
                  <a:moveTo>
                    <a:pt x="401" y="1"/>
                  </a:moveTo>
                  <a:cubicBezTo>
                    <a:pt x="382" y="1"/>
                    <a:pt x="362" y="2"/>
                    <a:pt x="341" y="5"/>
                  </a:cubicBezTo>
                  <a:cubicBezTo>
                    <a:pt x="114" y="62"/>
                    <a:pt x="1" y="260"/>
                    <a:pt x="57" y="544"/>
                  </a:cubicBezTo>
                  <a:cubicBezTo>
                    <a:pt x="86" y="885"/>
                    <a:pt x="143" y="1254"/>
                    <a:pt x="228" y="1595"/>
                  </a:cubicBezTo>
                  <a:cubicBezTo>
                    <a:pt x="512" y="2703"/>
                    <a:pt x="796" y="3810"/>
                    <a:pt x="1080" y="4946"/>
                  </a:cubicBezTo>
                  <a:cubicBezTo>
                    <a:pt x="2358" y="9944"/>
                    <a:pt x="3664" y="14943"/>
                    <a:pt x="4942" y="19941"/>
                  </a:cubicBezTo>
                  <a:cubicBezTo>
                    <a:pt x="4999" y="20140"/>
                    <a:pt x="5084" y="20310"/>
                    <a:pt x="5141" y="20480"/>
                  </a:cubicBezTo>
                  <a:cubicBezTo>
                    <a:pt x="5226" y="20764"/>
                    <a:pt x="5396" y="20963"/>
                    <a:pt x="5652" y="21105"/>
                  </a:cubicBezTo>
                  <a:cubicBezTo>
                    <a:pt x="6050" y="21332"/>
                    <a:pt x="6476" y="21531"/>
                    <a:pt x="6930" y="21645"/>
                  </a:cubicBezTo>
                  <a:cubicBezTo>
                    <a:pt x="9563" y="22486"/>
                    <a:pt x="12223" y="23068"/>
                    <a:pt x="14834" y="23068"/>
                  </a:cubicBezTo>
                  <a:cubicBezTo>
                    <a:pt x="14954" y="23068"/>
                    <a:pt x="15074" y="23067"/>
                    <a:pt x="15194" y="23065"/>
                  </a:cubicBezTo>
                  <a:cubicBezTo>
                    <a:pt x="15420" y="23072"/>
                    <a:pt x="15645" y="23075"/>
                    <a:pt x="15870" y="23075"/>
                  </a:cubicBezTo>
                  <a:cubicBezTo>
                    <a:pt x="17462" y="23075"/>
                    <a:pt x="19048" y="22898"/>
                    <a:pt x="20590" y="22525"/>
                  </a:cubicBezTo>
                  <a:cubicBezTo>
                    <a:pt x="21726" y="22241"/>
                    <a:pt x="22833" y="21787"/>
                    <a:pt x="23827" y="21190"/>
                  </a:cubicBezTo>
                  <a:cubicBezTo>
                    <a:pt x="24395" y="20821"/>
                    <a:pt x="24850" y="20367"/>
                    <a:pt x="24907" y="19628"/>
                  </a:cubicBezTo>
                  <a:cubicBezTo>
                    <a:pt x="24907" y="19572"/>
                    <a:pt x="24907" y="19515"/>
                    <a:pt x="24935" y="19458"/>
                  </a:cubicBezTo>
                  <a:cubicBezTo>
                    <a:pt x="25730" y="15624"/>
                    <a:pt x="26525" y="11762"/>
                    <a:pt x="27349" y="7900"/>
                  </a:cubicBezTo>
                  <a:cubicBezTo>
                    <a:pt x="27803" y="5741"/>
                    <a:pt x="28258" y="3555"/>
                    <a:pt x="28684" y="1368"/>
                  </a:cubicBezTo>
                  <a:cubicBezTo>
                    <a:pt x="28740" y="1084"/>
                    <a:pt x="28769" y="772"/>
                    <a:pt x="28740" y="488"/>
                  </a:cubicBezTo>
                  <a:cubicBezTo>
                    <a:pt x="28769" y="346"/>
                    <a:pt x="28655" y="204"/>
                    <a:pt x="28513" y="204"/>
                  </a:cubicBezTo>
                  <a:cubicBezTo>
                    <a:pt x="28494" y="199"/>
                    <a:pt x="28474" y="196"/>
                    <a:pt x="28455" y="196"/>
                  </a:cubicBezTo>
                  <a:cubicBezTo>
                    <a:pt x="28362" y="196"/>
                    <a:pt x="28276" y="252"/>
                    <a:pt x="28229" y="346"/>
                  </a:cubicBezTo>
                  <a:cubicBezTo>
                    <a:pt x="28030" y="715"/>
                    <a:pt x="27661" y="970"/>
                    <a:pt x="27235" y="970"/>
                  </a:cubicBezTo>
                  <a:cubicBezTo>
                    <a:pt x="27036" y="999"/>
                    <a:pt x="26866" y="1056"/>
                    <a:pt x="26696" y="1141"/>
                  </a:cubicBezTo>
                  <a:cubicBezTo>
                    <a:pt x="25333" y="1595"/>
                    <a:pt x="23941" y="1879"/>
                    <a:pt x="22521" y="1993"/>
                  </a:cubicBezTo>
                  <a:cubicBezTo>
                    <a:pt x="21328" y="2106"/>
                    <a:pt x="20164" y="2248"/>
                    <a:pt x="18943" y="2362"/>
                  </a:cubicBezTo>
                  <a:cubicBezTo>
                    <a:pt x="17693" y="2504"/>
                    <a:pt x="16472" y="2646"/>
                    <a:pt x="15251" y="2646"/>
                  </a:cubicBezTo>
                  <a:lnTo>
                    <a:pt x="12695" y="2646"/>
                  </a:lnTo>
                  <a:cubicBezTo>
                    <a:pt x="11502" y="2646"/>
                    <a:pt x="10309" y="2532"/>
                    <a:pt x="9117" y="2334"/>
                  </a:cubicBezTo>
                  <a:cubicBezTo>
                    <a:pt x="8350" y="2248"/>
                    <a:pt x="7612" y="2106"/>
                    <a:pt x="6845" y="1993"/>
                  </a:cubicBezTo>
                  <a:cubicBezTo>
                    <a:pt x="5851" y="1851"/>
                    <a:pt x="4828" y="1709"/>
                    <a:pt x="3835" y="1567"/>
                  </a:cubicBezTo>
                  <a:cubicBezTo>
                    <a:pt x="3636" y="1510"/>
                    <a:pt x="3430" y="1482"/>
                    <a:pt x="3227" y="1482"/>
                  </a:cubicBezTo>
                  <a:cubicBezTo>
                    <a:pt x="3025" y="1482"/>
                    <a:pt x="2826" y="1510"/>
                    <a:pt x="2642" y="1567"/>
                  </a:cubicBezTo>
                  <a:cubicBezTo>
                    <a:pt x="2557" y="1609"/>
                    <a:pt x="2471" y="1631"/>
                    <a:pt x="2390" y="1631"/>
                  </a:cubicBezTo>
                  <a:cubicBezTo>
                    <a:pt x="2308" y="1631"/>
                    <a:pt x="2230" y="1609"/>
                    <a:pt x="2159" y="1567"/>
                  </a:cubicBezTo>
                  <a:cubicBezTo>
                    <a:pt x="1903" y="1510"/>
                    <a:pt x="1676" y="1425"/>
                    <a:pt x="1449" y="1340"/>
                  </a:cubicBezTo>
                  <a:cubicBezTo>
                    <a:pt x="1222" y="1283"/>
                    <a:pt x="1051" y="1112"/>
                    <a:pt x="995" y="914"/>
                  </a:cubicBezTo>
                  <a:cubicBezTo>
                    <a:pt x="938" y="686"/>
                    <a:pt x="881" y="488"/>
                    <a:pt x="796" y="289"/>
                  </a:cubicBezTo>
                  <a:cubicBezTo>
                    <a:pt x="719" y="110"/>
                    <a:pt x="574" y="1"/>
                    <a:pt x="40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g3f7001d949e_0_3896"/>
            <p:cNvSpPr/>
            <p:nvPr/>
          </p:nvSpPr>
          <p:spPr>
            <a:xfrm>
              <a:off x="7368975" y="3711475"/>
              <a:ext cx="881125" cy="367325"/>
            </a:xfrm>
            <a:custGeom>
              <a:rect b="b" l="l" r="r" t="t"/>
              <a:pathLst>
                <a:path extrusionOk="0" h="14693" w="35245">
                  <a:moveTo>
                    <a:pt x="15437" y="655"/>
                  </a:moveTo>
                  <a:cubicBezTo>
                    <a:pt x="17070" y="655"/>
                    <a:pt x="18702" y="698"/>
                    <a:pt x="20335" y="772"/>
                  </a:cubicBezTo>
                  <a:cubicBezTo>
                    <a:pt x="22209" y="857"/>
                    <a:pt x="24112" y="999"/>
                    <a:pt x="25986" y="1198"/>
                  </a:cubicBezTo>
                  <a:cubicBezTo>
                    <a:pt x="27548" y="1368"/>
                    <a:pt x="29138" y="1596"/>
                    <a:pt x="30672" y="1908"/>
                  </a:cubicBezTo>
                  <a:cubicBezTo>
                    <a:pt x="31637" y="2078"/>
                    <a:pt x="32546" y="2362"/>
                    <a:pt x="33427" y="2703"/>
                  </a:cubicBezTo>
                  <a:cubicBezTo>
                    <a:pt x="33767" y="2817"/>
                    <a:pt x="34080" y="3016"/>
                    <a:pt x="34335" y="3271"/>
                  </a:cubicBezTo>
                  <a:cubicBezTo>
                    <a:pt x="34449" y="3356"/>
                    <a:pt x="34449" y="3527"/>
                    <a:pt x="34335" y="3640"/>
                  </a:cubicBezTo>
                  <a:cubicBezTo>
                    <a:pt x="34137" y="3811"/>
                    <a:pt x="33909" y="3953"/>
                    <a:pt x="33654" y="4066"/>
                  </a:cubicBezTo>
                  <a:cubicBezTo>
                    <a:pt x="32972" y="4322"/>
                    <a:pt x="32291" y="4521"/>
                    <a:pt x="31609" y="4634"/>
                  </a:cubicBezTo>
                  <a:cubicBezTo>
                    <a:pt x="30246" y="4890"/>
                    <a:pt x="28883" y="5089"/>
                    <a:pt x="27520" y="5202"/>
                  </a:cubicBezTo>
                  <a:cubicBezTo>
                    <a:pt x="24935" y="5401"/>
                    <a:pt x="22294" y="5515"/>
                    <a:pt x="19710" y="5515"/>
                  </a:cubicBezTo>
                  <a:cubicBezTo>
                    <a:pt x="16842" y="5515"/>
                    <a:pt x="14030" y="5373"/>
                    <a:pt x="11219" y="5174"/>
                  </a:cubicBezTo>
                  <a:cubicBezTo>
                    <a:pt x="9429" y="5060"/>
                    <a:pt x="7669" y="4833"/>
                    <a:pt x="5908" y="4521"/>
                  </a:cubicBezTo>
                  <a:cubicBezTo>
                    <a:pt x="4630" y="4294"/>
                    <a:pt x="3352" y="3981"/>
                    <a:pt x="2103" y="3555"/>
                  </a:cubicBezTo>
                  <a:cubicBezTo>
                    <a:pt x="1677" y="3442"/>
                    <a:pt x="1279" y="3214"/>
                    <a:pt x="967" y="2959"/>
                  </a:cubicBezTo>
                  <a:cubicBezTo>
                    <a:pt x="825" y="2845"/>
                    <a:pt x="825" y="2618"/>
                    <a:pt x="967" y="2504"/>
                  </a:cubicBezTo>
                  <a:cubicBezTo>
                    <a:pt x="1194" y="2334"/>
                    <a:pt x="1449" y="2164"/>
                    <a:pt x="1733" y="2078"/>
                  </a:cubicBezTo>
                  <a:cubicBezTo>
                    <a:pt x="2500" y="1794"/>
                    <a:pt x="3295" y="1567"/>
                    <a:pt x="4119" y="1454"/>
                  </a:cubicBezTo>
                  <a:cubicBezTo>
                    <a:pt x="6391" y="1084"/>
                    <a:pt x="8663" y="857"/>
                    <a:pt x="10963" y="772"/>
                  </a:cubicBezTo>
                  <a:cubicBezTo>
                    <a:pt x="12454" y="691"/>
                    <a:pt x="13946" y="655"/>
                    <a:pt x="15437" y="655"/>
                  </a:cubicBezTo>
                  <a:close/>
                  <a:moveTo>
                    <a:pt x="15256" y="0"/>
                  </a:moveTo>
                  <a:cubicBezTo>
                    <a:pt x="11962" y="0"/>
                    <a:pt x="8661" y="191"/>
                    <a:pt x="5397" y="602"/>
                  </a:cubicBezTo>
                  <a:cubicBezTo>
                    <a:pt x="4147" y="744"/>
                    <a:pt x="2954" y="999"/>
                    <a:pt x="1790" y="1397"/>
                  </a:cubicBezTo>
                  <a:cubicBezTo>
                    <a:pt x="1393" y="1510"/>
                    <a:pt x="1023" y="1681"/>
                    <a:pt x="683" y="1908"/>
                  </a:cubicBezTo>
                  <a:cubicBezTo>
                    <a:pt x="228" y="2220"/>
                    <a:pt x="1" y="2788"/>
                    <a:pt x="115" y="3328"/>
                  </a:cubicBezTo>
                  <a:cubicBezTo>
                    <a:pt x="143" y="3555"/>
                    <a:pt x="171" y="3726"/>
                    <a:pt x="228" y="3896"/>
                  </a:cubicBezTo>
                  <a:cubicBezTo>
                    <a:pt x="626" y="5515"/>
                    <a:pt x="995" y="7162"/>
                    <a:pt x="1393" y="8781"/>
                  </a:cubicBezTo>
                  <a:cubicBezTo>
                    <a:pt x="1449" y="8923"/>
                    <a:pt x="1478" y="9093"/>
                    <a:pt x="1478" y="9263"/>
                  </a:cubicBezTo>
                  <a:cubicBezTo>
                    <a:pt x="1506" y="9831"/>
                    <a:pt x="1648" y="10399"/>
                    <a:pt x="1932" y="10910"/>
                  </a:cubicBezTo>
                  <a:cubicBezTo>
                    <a:pt x="2131" y="11507"/>
                    <a:pt x="2642" y="11961"/>
                    <a:pt x="3238" y="12160"/>
                  </a:cubicBezTo>
                  <a:cubicBezTo>
                    <a:pt x="4062" y="12416"/>
                    <a:pt x="4857" y="12700"/>
                    <a:pt x="5681" y="12927"/>
                  </a:cubicBezTo>
                  <a:cubicBezTo>
                    <a:pt x="7669" y="13438"/>
                    <a:pt x="9713" y="13836"/>
                    <a:pt x="11787" y="14120"/>
                  </a:cubicBezTo>
                  <a:cubicBezTo>
                    <a:pt x="14257" y="14489"/>
                    <a:pt x="16728" y="14602"/>
                    <a:pt x="18517" y="14688"/>
                  </a:cubicBezTo>
                  <a:cubicBezTo>
                    <a:pt x="18751" y="14691"/>
                    <a:pt x="18986" y="14693"/>
                    <a:pt x="19220" y="14693"/>
                  </a:cubicBezTo>
                  <a:cubicBezTo>
                    <a:pt x="20860" y="14693"/>
                    <a:pt x="22500" y="14606"/>
                    <a:pt x="24140" y="14432"/>
                  </a:cubicBezTo>
                  <a:cubicBezTo>
                    <a:pt x="26327" y="14176"/>
                    <a:pt x="28514" y="13665"/>
                    <a:pt x="30587" y="12927"/>
                  </a:cubicBezTo>
                  <a:cubicBezTo>
                    <a:pt x="31240" y="12671"/>
                    <a:pt x="31836" y="12387"/>
                    <a:pt x="32433" y="12046"/>
                  </a:cubicBezTo>
                  <a:cubicBezTo>
                    <a:pt x="33029" y="11677"/>
                    <a:pt x="33455" y="11109"/>
                    <a:pt x="33625" y="10456"/>
                  </a:cubicBezTo>
                  <a:cubicBezTo>
                    <a:pt x="33995" y="9093"/>
                    <a:pt x="34392" y="7758"/>
                    <a:pt x="34733" y="6395"/>
                  </a:cubicBezTo>
                  <a:cubicBezTo>
                    <a:pt x="34960" y="5628"/>
                    <a:pt x="35074" y="4805"/>
                    <a:pt x="35159" y="3981"/>
                  </a:cubicBezTo>
                  <a:cubicBezTo>
                    <a:pt x="35244" y="3300"/>
                    <a:pt x="34875" y="2646"/>
                    <a:pt x="34250" y="2391"/>
                  </a:cubicBezTo>
                  <a:cubicBezTo>
                    <a:pt x="34023" y="2277"/>
                    <a:pt x="33796" y="2164"/>
                    <a:pt x="33569" y="2078"/>
                  </a:cubicBezTo>
                  <a:cubicBezTo>
                    <a:pt x="33057" y="1908"/>
                    <a:pt x="32546" y="1738"/>
                    <a:pt x="32007" y="1596"/>
                  </a:cubicBezTo>
                  <a:cubicBezTo>
                    <a:pt x="29678" y="1028"/>
                    <a:pt x="27292" y="658"/>
                    <a:pt x="24878" y="460"/>
                  </a:cubicBezTo>
                  <a:cubicBezTo>
                    <a:pt x="22493" y="204"/>
                    <a:pt x="20079" y="90"/>
                    <a:pt x="17665" y="34"/>
                  </a:cubicBezTo>
                  <a:cubicBezTo>
                    <a:pt x="16863" y="11"/>
                    <a:pt x="16060" y="0"/>
                    <a:pt x="1525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g3f7001d949e_0_3896"/>
            <p:cNvSpPr/>
            <p:nvPr/>
          </p:nvSpPr>
          <p:spPr>
            <a:xfrm>
              <a:off x="7389575" y="3727650"/>
              <a:ext cx="840625" cy="121700"/>
            </a:xfrm>
            <a:custGeom>
              <a:rect b="b" l="l" r="r" t="t"/>
              <a:pathLst>
                <a:path extrusionOk="0" h="4868" w="33625">
                  <a:moveTo>
                    <a:pt x="14595" y="1"/>
                  </a:moveTo>
                  <a:cubicBezTo>
                    <a:pt x="13119" y="1"/>
                    <a:pt x="11643" y="30"/>
                    <a:pt x="10167" y="97"/>
                  </a:cubicBezTo>
                  <a:cubicBezTo>
                    <a:pt x="7867" y="182"/>
                    <a:pt x="5567" y="409"/>
                    <a:pt x="3295" y="778"/>
                  </a:cubicBezTo>
                  <a:cubicBezTo>
                    <a:pt x="2500" y="920"/>
                    <a:pt x="1704" y="1119"/>
                    <a:pt x="938" y="1403"/>
                  </a:cubicBezTo>
                  <a:cubicBezTo>
                    <a:pt x="625" y="1517"/>
                    <a:pt x="370" y="1659"/>
                    <a:pt x="143" y="1857"/>
                  </a:cubicBezTo>
                  <a:cubicBezTo>
                    <a:pt x="1" y="1971"/>
                    <a:pt x="1" y="2170"/>
                    <a:pt x="143" y="2283"/>
                  </a:cubicBezTo>
                  <a:cubicBezTo>
                    <a:pt x="483" y="2567"/>
                    <a:pt x="881" y="2766"/>
                    <a:pt x="1307" y="2908"/>
                  </a:cubicBezTo>
                  <a:cubicBezTo>
                    <a:pt x="2528" y="3306"/>
                    <a:pt x="3806" y="3618"/>
                    <a:pt x="5084" y="3845"/>
                  </a:cubicBezTo>
                  <a:cubicBezTo>
                    <a:pt x="6845" y="4158"/>
                    <a:pt x="8605" y="4385"/>
                    <a:pt x="10366" y="4498"/>
                  </a:cubicBezTo>
                  <a:cubicBezTo>
                    <a:pt x="13206" y="4726"/>
                    <a:pt x="16018" y="4868"/>
                    <a:pt x="18886" y="4868"/>
                  </a:cubicBezTo>
                  <a:cubicBezTo>
                    <a:pt x="21470" y="4868"/>
                    <a:pt x="24111" y="4754"/>
                    <a:pt x="26724" y="4527"/>
                  </a:cubicBezTo>
                  <a:cubicBezTo>
                    <a:pt x="28087" y="4413"/>
                    <a:pt x="29450" y="4243"/>
                    <a:pt x="30785" y="3987"/>
                  </a:cubicBezTo>
                  <a:cubicBezTo>
                    <a:pt x="31495" y="3845"/>
                    <a:pt x="32177" y="3647"/>
                    <a:pt x="32830" y="3391"/>
                  </a:cubicBezTo>
                  <a:cubicBezTo>
                    <a:pt x="33114" y="3306"/>
                    <a:pt x="33341" y="3164"/>
                    <a:pt x="33540" y="2965"/>
                  </a:cubicBezTo>
                  <a:cubicBezTo>
                    <a:pt x="33625" y="2880"/>
                    <a:pt x="33625" y="2709"/>
                    <a:pt x="33540" y="2596"/>
                  </a:cubicBezTo>
                  <a:cubicBezTo>
                    <a:pt x="33284" y="2369"/>
                    <a:pt x="32972" y="2170"/>
                    <a:pt x="32631" y="2056"/>
                  </a:cubicBezTo>
                  <a:cubicBezTo>
                    <a:pt x="31751" y="1687"/>
                    <a:pt x="30813" y="1431"/>
                    <a:pt x="29876" y="1261"/>
                  </a:cubicBezTo>
                  <a:cubicBezTo>
                    <a:pt x="28314" y="920"/>
                    <a:pt x="26752" y="721"/>
                    <a:pt x="25190" y="551"/>
                  </a:cubicBezTo>
                  <a:cubicBezTo>
                    <a:pt x="23288" y="324"/>
                    <a:pt x="21413" y="182"/>
                    <a:pt x="19539" y="97"/>
                  </a:cubicBezTo>
                  <a:cubicBezTo>
                    <a:pt x="17891" y="37"/>
                    <a:pt x="16243" y="1"/>
                    <a:pt x="1459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g3f7001d949e_0_3896"/>
            <p:cNvSpPr/>
            <p:nvPr/>
          </p:nvSpPr>
          <p:spPr>
            <a:xfrm>
              <a:off x="7443525" y="3781775"/>
              <a:ext cx="734150" cy="67575"/>
            </a:xfrm>
            <a:custGeom>
              <a:rect b="b" l="l" r="r" t="t"/>
              <a:pathLst>
                <a:path extrusionOk="0" h="2703" w="29366">
                  <a:moveTo>
                    <a:pt x="12484" y="1"/>
                  </a:moveTo>
                  <a:cubicBezTo>
                    <a:pt x="10992" y="1"/>
                    <a:pt x="9501" y="37"/>
                    <a:pt x="8009" y="118"/>
                  </a:cubicBezTo>
                  <a:cubicBezTo>
                    <a:pt x="5709" y="175"/>
                    <a:pt x="3409" y="431"/>
                    <a:pt x="1137" y="800"/>
                  </a:cubicBezTo>
                  <a:cubicBezTo>
                    <a:pt x="768" y="857"/>
                    <a:pt x="370" y="942"/>
                    <a:pt x="1" y="1027"/>
                  </a:cubicBezTo>
                  <a:cubicBezTo>
                    <a:pt x="966" y="1311"/>
                    <a:pt x="1960" y="1510"/>
                    <a:pt x="2954" y="1709"/>
                  </a:cubicBezTo>
                  <a:cubicBezTo>
                    <a:pt x="4687" y="2021"/>
                    <a:pt x="6476" y="2220"/>
                    <a:pt x="8237" y="2333"/>
                  </a:cubicBezTo>
                  <a:cubicBezTo>
                    <a:pt x="11048" y="2561"/>
                    <a:pt x="13860" y="2703"/>
                    <a:pt x="16756" y="2703"/>
                  </a:cubicBezTo>
                  <a:cubicBezTo>
                    <a:pt x="19341" y="2703"/>
                    <a:pt x="21953" y="2589"/>
                    <a:pt x="24566" y="2390"/>
                  </a:cubicBezTo>
                  <a:cubicBezTo>
                    <a:pt x="25929" y="2277"/>
                    <a:pt x="27292" y="2078"/>
                    <a:pt x="28627" y="1822"/>
                  </a:cubicBezTo>
                  <a:cubicBezTo>
                    <a:pt x="28883" y="1766"/>
                    <a:pt x="29138" y="1709"/>
                    <a:pt x="29365" y="1652"/>
                  </a:cubicBezTo>
                  <a:cubicBezTo>
                    <a:pt x="28826" y="1510"/>
                    <a:pt x="28286" y="1368"/>
                    <a:pt x="27718" y="1254"/>
                  </a:cubicBezTo>
                  <a:cubicBezTo>
                    <a:pt x="26156" y="942"/>
                    <a:pt x="24594" y="715"/>
                    <a:pt x="23004" y="544"/>
                  </a:cubicBezTo>
                  <a:cubicBezTo>
                    <a:pt x="21130" y="346"/>
                    <a:pt x="19255" y="175"/>
                    <a:pt x="17381" y="118"/>
                  </a:cubicBezTo>
                  <a:cubicBezTo>
                    <a:pt x="15749" y="44"/>
                    <a:pt x="14116" y="1"/>
                    <a:pt x="1248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g3f7001d949e_0_3896"/>
            <p:cNvSpPr/>
            <p:nvPr/>
          </p:nvSpPr>
          <p:spPr>
            <a:xfrm>
              <a:off x="7280950" y="2061108"/>
              <a:ext cx="415350" cy="1746802"/>
            </a:xfrm>
            <a:custGeom>
              <a:rect b="b" l="l" r="r" t="t"/>
              <a:pathLst>
                <a:path extrusionOk="0" h="72943" w="16614">
                  <a:moveTo>
                    <a:pt x="4277" y="1"/>
                  </a:moveTo>
                  <a:cubicBezTo>
                    <a:pt x="4253" y="1"/>
                    <a:pt x="4228" y="3"/>
                    <a:pt x="4204" y="6"/>
                  </a:cubicBezTo>
                  <a:cubicBezTo>
                    <a:pt x="4005" y="6"/>
                    <a:pt x="3834" y="148"/>
                    <a:pt x="3778" y="318"/>
                  </a:cubicBezTo>
                  <a:cubicBezTo>
                    <a:pt x="3721" y="517"/>
                    <a:pt x="3664" y="688"/>
                    <a:pt x="3664" y="886"/>
                  </a:cubicBezTo>
                  <a:cubicBezTo>
                    <a:pt x="3607" y="1369"/>
                    <a:pt x="3607" y="1880"/>
                    <a:pt x="3550" y="2363"/>
                  </a:cubicBezTo>
                  <a:cubicBezTo>
                    <a:pt x="3323" y="4550"/>
                    <a:pt x="3011" y="6765"/>
                    <a:pt x="2613" y="8923"/>
                  </a:cubicBezTo>
                  <a:cubicBezTo>
                    <a:pt x="2159" y="11224"/>
                    <a:pt x="1676" y="13496"/>
                    <a:pt x="1307" y="15796"/>
                  </a:cubicBezTo>
                  <a:cubicBezTo>
                    <a:pt x="625" y="19999"/>
                    <a:pt x="199" y="24259"/>
                    <a:pt x="86" y="28519"/>
                  </a:cubicBezTo>
                  <a:cubicBezTo>
                    <a:pt x="1" y="31216"/>
                    <a:pt x="285" y="33886"/>
                    <a:pt x="938" y="36499"/>
                  </a:cubicBezTo>
                  <a:cubicBezTo>
                    <a:pt x="1676" y="39651"/>
                    <a:pt x="2613" y="42775"/>
                    <a:pt x="3749" y="45842"/>
                  </a:cubicBezTo>
                  <a:cubicBezTo>
                    <a:pt x="5254" y="49960"/>
                    <a:pt x="6277" y="54220"/>
                    <a:pt x="7299" y="58479"/>
                  </a:cubicBezTo>
                  <a:cubicBezTo>
                    <a:pt x="7924" y="61546"/>
                    <a:pt x="8776" y="64585"/>
                    <a:pt x="9770" y="67567"/>
                  </a:cubicBezTo>
                  <a:cubicBezTo>
                    <a:pt x="10054" y="68334"/>
                    <a:pt x="10281" y="69129"/>
                    <a:pt x="10451" y="69924"/>
                  </a:cubicBezTo>
                  <a:cubicBezTo>
                    <a:pt x="10537" y="70379"/>
                    <a:pt x="10622" y="70833"/>
                    <a:pt x="10735" y="71287"/>
                  </a:cubicBezTo>
                  <a:cubicBezTo>
                    <a:pt x="10821" y="71656"/>
                    <a:pt x="10934" y="71997"/>
                    <a:pt x="11048" y="72310"/>
                  </a:cubicBezTo>
                  <a:cubicBezTo>
                    <a:pt x="11177" y="72696"/>
                    <a:pt x="11516" y="72942"/>
                    <a:pt x="11896" y="72942"/>
                  </a:cubicBezTo>
                  <a:cubicBezTo>
                    <a:pt x="11934" y="72942"/>
                    <a:pt x="11974" y="72940"/>
                    <a:pt x="12013" y="72934"/>
                  </a:cubicBezTo>
                  <a:cubicBezTo>
                    <a:pt x="12127" y="72934"/>
                    <a:pt x="12212" y="72906"/>
                    <a:pt x="12326" y="72878"/>
                  </a:cubicBezTo>
                  <a:cubicBezTo>
                    <a:pt x="12491" y="72887"/>
                    <a:pt x="12657" y="72892"/>
                    <a:pt x="12822" y="72892"/>
                  </a:cubicBezTo>
                  <a:cubicBezTo>
                    <a:pt x="13649" y="72892"/>
                    <a:pt x="14470" y="72773"/>
                    <a:pt x="15251" y="72537"/>
                  </a:cubicBezTo>
                  <a:lnTo>
                    <a:pt x="15080" y="71188"/>
                  </a:lnTo>
                  <a:lnTo>
                    <a:pt x="15080" y="71188"/>
                  </a:lnTo>
                  <a:cubicBezTo>
                    <a:pt x="15137" y="71635"/>
                    <a:pt x="15194" y="72082"/>
                    <a:pt x="15251" y="72537"/>
                  </a:cubicBezTo>
                  <a:cubicBezTo>
                    <a:pt x="16160" y="72224"/>
                    <a:pt x="16330" y="72054"/>
                    <a:pt x="16330" y="71145"/>
                  </a:cubicBezTo>
                  <a:lnTo>
                    <a:pt x="16330" y="69243"/>
                  </a:lnTo>
                  <a:cubicBezTo>
                    <a:pt x="16273" y="67652"/>
                    <a:pt x="16245" y="66033"/>
                    <a:pt x="16330" y="64415"/>
                  </a:cubicBezTo>
                  <a:cubicBezTo>
                    <a:pt x="16358" y="63023"/>
                    <a:pt x="16387" y="61603"/>
                    <a:pt x="16415" y="60212"/>
                  </a:cubicBezTo>
                  <a:lnTo>
                    <a:pt x="16415" y="56605"/>
                  </a:lnTo>
                  <a:cubicBezTo>
                    <a:pt x="16415" y="54134"/>
                    <a:pt x="16529" y="51692"/>
                    <a:pt x="16444" y="49221"/>
                  </a:cubicBezTo>
                  <a:cubicBezTo>
                    <a:pt x="16415" y="48199"/>
                    <a:pt x="16415" y="47205"/>
                    <a:pt x="16444" y="46183"/>
                  </a:cubicBezTo>
                  <a:cubicBezTo>
                    <a:pt x="16444" y="44195"/>
                    <a:pt x="16500" y="42178"/>
                    <a:pt x="16500" y="40190"/>
                  </a:cubicBezTo>
                  <a:cubicBezTo>
                    <a:pt x="16500" y="39168"/>
                    <a:pt x="16500" y="38174"/>
                    <a:pt x="16529" y="37152"/>
                  </a:cubicBezTo>
                  <a:cubicBezTo>
                    <a:pt x="16614" y="34426"/>
                    <a:pt x="16415" y="31671"/>
                    <a:pt x="15989" y="28973"/>
                  </a:cubicBezTo>
                  <a:cubicBezTo>
                    <a:pt x="15506" y="26303"/>
                    <a:pt x="14882" y="23662"/>
                    <a:pt x="14058" y="21078"/>
                  </a:cubicBezTo>
                  <a:cubicBezTo>
                    <a:pt x="12865" y="17244"/>
                    <a:pt x="11246" y="13581"/>
                    <a:pt x="9202" y="10173"/>
                  </a:cubicBezTo>
                  <a:cubicBezTo>
                    <a:pt x="7327" y="7219"/>
                    <a:pt x="5879" y="4039"/>
                    <a:pt x="4857" y="716"/>
                  </a:cubicBezTo>
                  <a:cubicBezTo>
                    <a:pt x="4800" y="546"/>
                    <a:pt x="4743" y="404"/>
                    <a:pt x="4686" y="262"/>
                  </a:cubicBezTo>
                  <a:cubicBezTo>
                    <a:pt x="4587" y="88"/>
                    <a:pt x="4444" y="1"/>
                    <a:pt x="427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g3f7001d949e_0_3896"/>
            <p:cNvSpPr/>
            <p:nvPr/>
          </p:nvSpPr>
          <p:spPr>
            <a:xfrm>
              <a:off x="7280950" y="2061108"/>
              <a:ext cx="414650" cy="1746802"/>
            </a:xfrm>
            <a:custGeom>
              <a:rect b="b" l="l" r="r" t="t"/>
              <a:pathLst>
                <a:path extrusionOk="0" h="72943" w="16586">
                  <a:moveTo>
                    <a:pt x="4277" y="1"/>
                  </a:moveTo>
                  <a:cubicBezTo>
                    <a:pt x="4253" y="1"/>
                    <a:pt x="4228" y="3"/>
                    <a:pt x="4204" y="6"/>
                  </a:cubicBezTo>
                  <a:cubicBezTo>
                    <a:pt x="4005" y="6"/>
                    <a:pt x="3834" y="120"/>
                    <a:pt x="3778" y="318"/>
                  </a:cubicBezTo>
                  <a:cubicBezTo>
                    <a:pt x="3721" y="489"/>
                    <a:pt x="3664" y="688"/>
                    <a:pt x="3664" y="886"/>
                  </a:cubicBezTo>
                  <a:cubicBezTo>
                    <a:pt x="3607" y="1369"/>
                    <a:pt x="3607" y="1852"/>
                    <a:pt x="3550" y="2363"/>
                  </a:cubicBezTo>
                  <a:cubicBezTo>
                    <a:pt x="3323" y="4550"/>
                    <a:pt x="3039" y="6765"/>
                    <a:pt x="2613" y="8923"/>
                  </a:cubicBezTo>
                  <a:cubicBezTo>
                    <a:pt x="2159" y="11224"/>
                    <a:pt x="1676" y="13496"/>
                    <a:pt x="1307" y="15796"/>
                  </a:cubicBezTo>
                  <a:cubicBezTo>
                    <a:pt x="625" y="19999"/>
                    <a:pt x="199" y="24259"/>
                    <a:pt x="86" y="28519"/>
                  </a:cubicBezTo>
                  <a:cubicBezTo>
                    <a:pt x="1" y="31216"/>
                    <a:pt x="285" y="33886"/>
                    <a:pt x="909" y="36499"/>
                  </a:cubicBezTo>
                  <a:cubicBezTo>
                    <a:pt x="1676" y="39651"/>
                    <a:pt x="2613" y="42775"/>
                    <a:pt x="3749" y="45842"/>
                  </a:cubicBezTo>
                  <a:cubicBezTo>
                    <a:pt x="5254" y="49960"/>
                    <a:pt x="6277" y="54220"/>
                    <a:pt x="7271" y="58479"/>
                  </a:cubicBezTo>
                  <a:cubicBezTo>
                    <a:pt x="7924" y="61546"/>
                    <a:pt x="8747" y="64585"/>
                    <a:pt x="9770" y="67567"/>
                  </a:cubicBezTo>
                  <a:cubicBezTo>
                    <a:pt x="10054" y="68334"/>
                    <a:pt x="10281" y="69129"/>
                    <a:pt x="10451" y="69924"/>
                  </a:cubicBezTo>
                  <a:cubicBezTo>
                    <a:pt x="10537" y="70379"/>
                    <a:pt x="10622" y="70861"/>
                    <a:pt x="10735" y="71316"/>
                  </a:cubicBezTo>
                  <a:cubicBezTo>
                    <a:pt x="10821" y="71656"/>
                    <a:pt x="10934" y="71997"/>
                    <a:pt x="11048" y="72310"/>
                  </a:cubicBezTo>
                  <a:cubicBezTo>
                    <a:pt x="11177" y="72696"/>
                    <a:pt x="11516" y="72942"/>
                    <a:pt x="11896" y="72942"/>
                  </a:cubicBezTo>
                  <a:cubicBezTo>
                    <a:pt x="11934" y="72942"/>
                    <a:pt x="11974" y="72940"/>
                    <a:pt x="12013" y="72934"/>
                  </a:cubicBezTo>
                  <a:cubicBezTo>
                    <a:pt x="12127" y="72934"/>
                    <a:pt x="12212" y="72906"/>
                    <a:pt x="12326" y="72906"/>
                  </a:cubicBezTo>
                  <a:cubicBezTo>
                    <a:pt x="12240" y="72196"/>
                    <a:pt x="12127" y="71514"/>
                    <a:pt x="11928" y="70833"/>
                  </a:cubicBezTo>
                  <a:cubicBezTo>
                    <a:pt x="11843" y="70577"/>
                    <a:pt x="11814" y="70293"/>
                    <a:pt x="11786" y="70038"/>
                  </a:cubicBezTo>
                  <a:cubicBezTo>
                    <a:pt x="11616" y="69669"/>
                    <a:pt x="11530" y="69299"/>
                    <a:pt x="11474" y="68902"/>
                  </a:cubicBezTo>
                  <a:cubicBezTo>
                    <a:pt x="11246" y="68305"/>
                    <a:pt x="11105" y="67709"/>
                    <a:pt x="10991" y="67113"/>
                  </a:cubicBezTo>
                  <a:cubicBezTo>
                    <a:pt x="10821" y="66743"/>
                    <a:pt x="10707" y="66374"/>
                    <a:pt x="10707" y="65977"/>
                  </a:cubicBezTo>
                  <a:cubicBezTo>
                    <a:pt x="10451" y="65352"/>
                    <a:pt x="10281" y="64699"/>
                    <a:pt x="10196" y="64046"/>
                  </a:cubicBezTo>
                  <a:cubicBezTo>
                    <a:pt x="10054" y="63733"/>
                    <a:pt x="9969" y="63421"/>
                    <a:pt x="9940" y="63080"/>
                  </a:cubicBezTo>
                  <a:cubicBezTo>
                    <a:pt x="9685" y="62171"/>
                    <a:pt x="9457" y="61234"/>
                    <a:pt x="9287" y="60297"/>
                  </a:cubicBezTo>
                  <a:cubicBezTo>
                    <a:pt x="9117" y="59956"/>
                    <a:pt x="9031" y="59559"/>
                    <a:pt x="9003" y="59161"/>
                  </a:cubicBezTo>
                  <a:cubicBezTo>
                    <a:pt x="8719" y="58309"/>
                    <a:pt x="8520" y="57457"/>
                    <a:pt x="8350" y="56577"/>
                  </a:cubicBezTo>
                  <a:cubicBezTo>
                    <a:pt x="8208" y="56207"/>
                    <a:pt x="8094" y="55838"/>
                    <a:pt x="8066" y="55441"/>
                  </a:cubicBezTo>
                  <a:cubicBezTo>
                    <a:pt x="7924" y="55157"/>
                    <a:pt x="7810" y="54844"/>
                    <a:pt x="7782" y="54504"/>
                  </a:cubicBezTo>
                  <a:cubicBezTo>
                    <a:pt x="7555" y="53595"/>
                    <a:pt x="7356" y="52686"/>
                    <a:pt x="7129" y="51777"/>
                  </a:cubicBezTo>
                  <a:cubicBezTo>
                    <a:pt x="6930" y="51380"/>
                    <a:pt x="6816" y="50982"/>
                    <a:pt x="6788" y="50556"/>
                  </a:cubicBezTo>
                  <a:cubicBezTo>
                    <a:pt x="6617" y="50300"/>
                    <a:pt x="6532" y="50017"/>
                    <a:pt x="6504" y="49733"/>
                  </a:cubicBezTo>
                  <a:cubicBezTo>
                    <a:pt x="6277" y="48881"/>
                    <a:pt x="6021" y="48029"/>
                    <a:pt x="5794" y="47177"/>
                  </a:cubicBezTo>
                  <a:cubicBezTo>
                    <a:pt x="5624" y="46836"/>
                    <a:pt x="5510" y="46467"/>
                    <a:pt x="5425" y="46069"/>
                  </a:cubicBezTo>
                  <a:cubicBezTo>
                    <a:pt x="5056" y="44990"/>
                    <a:pt x="4686" y="43854"/>
                    <a:pt x="4402" y="42718"/>
                  </a:cubicBezTo>
                  <a:cubicBezTo>
                    <a:pt x="4175" y="42320"/>
                    <a:pt x="4062" y="41866"/>
                    <a:pt x="4005" y="41412"/>
                  </a:cubicBezTo>
                  <a:cubicBezTo>
                    <a:pt x="3749" y="40673"/>
                    <a:pt x="3522" y="39907"/>
                    <a:pt x="3380" y="39140"/>
                  </a:cubicBezTo>
                  <a:cubicBezTo>
                    <a:pt x="3068" y="38345"/>
                    <a:pt x="2869" y="37521"/>
                    <a:pt x="2755" y="36669"/>
                  </a:cubicBezTo>
                  <a:cubicBezTo>
                    <a:pt x="2500" y="36243"/>
                    <a:pt x="2528" y="35732"/>
                    <a:pt x="2386" y="35277"/>
                  </a:cubicBezTo>
                  <a:cubicBezTo>
                    <a:pt x="2301" y="34937"/>
                    <a:pt x="2244" y="34596"/>
                    <a:pt x="2216" y="34255"/>
                  </a:cubicBezTo>
                  <a:cubicBezTo>
                    <a:pt x="2102" y="33858"/>
                    <a:pt x="2045" y="33460"/>
                    <a:pt x="2045" y="33062"/>
                  </a:cubicBezTo>
                  <a:cubicBezTo>
                    <a:pt x="2017" y="33062"/>
                    <a:pt x="2017" y="33034"/>
                    <a:pt x="1988" y="33006"/>
                  </a:cubicBezTo>
                  <a:cubicBezTo>
                    <a:pt x="1790" y="32125"/>
                    <a:pt x="1676" y="31216"/>
                    <a:pt x="1619" y="30308"/>
                  </a:cubicBezTo>
                  <a:cubicBezTo>
                    <a:pt x="1506" y="29938"/>
                    <a:pt x="1477" y="29541"/>
                    <a:pt x="1534" y="29143"/>
                  </a:cubicBezTo>
                  <a:cubicBezTo>
                    <a:pt x="1392" y="28178"/>
                    <a:pt x="1364" y="27212"/>
                    <a:pt x="1477" y="26218"/>
                  </a:cubicBezTo>
                  <a:cubicBezTo>
                    <a:pt x="1392" y="25735"/>
                    <a:pt x="1392" y="25224"/>
                    <a:pt x="1506" y="24741"/>
                  </a:cubicBezTo>
                  <a:cubicBezTo>
                    <a:pt x="1477" y="24145"/>
                    <a:pt x="1506" y="23520"/>
                    <a:pt x="1619" y="22924"/>
                  </a:cubicBezTo>
                  <a:cubicBezTo>
                    <a:pt x="1591" y="22498"/>
                    <a:pt x="1648" y="22044"/>
                    <a:pt x="1733" y="21589"/>
                  </a:cubicBezTo>
                  <a:cubicBezTo>
                    <a:pt x="1761" y="20538"/>
                    <a:pt x="1903" y="19488"/>
                    <a:pt x="2130" y="18465"/>
                  </a:cubicBezTo>
                  <a:cubicBezTo>
                    <a:pt x="2102" y="18039"/>
                    <a:pt x="2187" y="17642"/>
                    <a:pt x="2329" y="17273"/>
                  </a:cubicBezTo>
                  <a:cubicBezTo>
                    <a:pt x="2414" y="16222"/>
                    <a:pt x="2585" y="15228"/>
                    <a:pt x="2869" y="14234"/>
                  </a:cubicBezTo>
                  <a:cubicBezTo>
                    <a:pt x="2869" y="13865"/>
                    <a:pt x="2954" y="13524"/>
                    <a:pt x="3096" y="13212"/>
                  </a:cubicBezTo>
                  <a:cubicBezTo>
                    <a:pt x="3096" y="12700"/>
                    <a:pt x="3181" y="12218"/>
                    <a:pt x="3352" y="11735"/>
                  </a:cubicBezTo>
                  <a:cubicBezTo>
                    <a:pt x="3352" y="11252"/>
                    <a:pt x="3437" y="10741"/>
                    <a:pt x="3607" y="10286"/>
                  </a:cubicBezTo>
                  <a:cubicBezTo>
                    <a:pt x="3692" y="9491"/>
                    <a:pt x="3806" y="8696"/>
                    <a:pt x="3976" y="7929"/>
                  </a:cubicBezTo>
                  <a:cubicBezTo>
                    <a:pt x="3976" y="7532"/>
                    <a:pt x="4062" y="7134"/>
                    <a:pt x="4204" y="6765"/>
                  </a:cubicBezTo>
                  <a:cubicBezTo>
                    <a:pt x="4204" y="6169"/>
                    <a:pt x="4289" y="5601"/>
                    <a:pt x="4402" y="5033"/>
                  </a:cubicBezTo>
                  <a:cubicBezTo>
                    <a:pt x="4772" y="5544"/>
                    <a:pt x="5112" y="6083"/>
                    <a:pt x="5368" y="6680"/>
                  </a:cubicBezTo>
                  <a:cubicBezTo>
                    <a:pt x="5652" y="6992"/>
                    <a:pt x="5879" y="7361"/>
                    <a:pt x="6021" y="7787"/>
                  </a:cubicBezTo>
                  <a:cubicBezTo>
                    <a:pt x="6362" y="8270"/>
                    <a:pt x="6646" y="8781"/>
                    <a:pt x="6845" y="9349"/>
                  </a:cubicBezTo>
                  <a:cubicBezTo>
                    <a:pt x="7100" y="9690"/>
                    <a:pt x="7299" y="10059"/>
                    <a:pt x="7413" y="10485"/>
                  </a:cubicBezTo>
                  <a:cubicBezTo>
                    <a:pt x="7782" y="11025"/>
                    <a:pt x="8066" y="11621"/>
                    <a:pt x="8293" y="12246"/>
                  </a:cubicBezTo>
                  <a:cubicBezTo>
                    <a:pt x="8549" y="12558"/>
                    <a:pt x="8747" y="12928"/>
                    <a:pt x="8861" y="13354"/>
                  </a:cubicBezTo>
                  <a:cubicBezTo>
                    <a:pt x="9315" y="14149"/>
                    <a:pt x="9713" y="14972"/>
                    <a:pt x="9997" y="15853"/>
                  </a:cubicBezTo>
                  <a:cubicBezTo>
                    <a:pt x="10224" y="16165"/>
                    <a:pt x="10395" y="16477"/>
                    <a:pt x="10480" y="16847"/>
                  </a:cubicBezTo>
                  <a:cubicBezTo>
                    <a:pt x="10707" y="17187"/>
                    <a:pt x="10877" y="17585"/>
                    <a:pt x="10963" y="17983"/>
                  </a:cubicBezTo>
                  <a:cubicBezTo>
                    <a:pt x="11190" y="18323"/>
                    <a:pt x="11360" y="18693"/>
                    <a:pt x="11474" y="19090"/>
                  </a:cubicBezTo>
                  <a:cubicBezTo>
                    <a:pt x="11900" y="19970"/>
                    <a:pt x="12240" y="20908"/>
                    <a:pt x="12496" y="21845"/>
                  </a:cubicBezTo>
                  <a:cubicBezTo>
                    <a:pt x="12752" y="22356"/>
                    <a:pt x="12922" y="22896"/>
                    <a:pt x="13007" y="23464"/>
                  </a:cubicBezTo>
                  <a:cubicBezTo>
                    <a:pt x="13320" y="24514"/>
                    <a:pt x="13604" y="25593"/>
                    <a:pt x="13802" y="26701"/>
                  </a:cubicBezTo>
                  <a:cubicBezTo>
                    <a:pt x="13973" y="27042"/>
                    <a:pt x="14058" y="27439"/>
                    <a:pt x="14058" y="27837"/>
                  </a:cubicBezTo>
                  <a:cubicBezTo>
                    <a:pt x="14342" y="28661"/>
                    <a:pt x="14484" y="29541"/>
                    <a:pt x="14484" y="30421"/>
                  </a:cubicBezTo>
                  <a:cubicBezTo>
                    <a:pt x="14569" y="30819"/>
                    <a:pt x="14598" y="31216"/>
                    <a:pt x="14569" y="31614"/>
                  </a:cubicBezTo>
                  <a:cubicBezTo>
                    <a:pt x="14683" y="32523"/>
                    <a:pt x="14740" y="33460"/>
                    <a:pt x="14740" y="34397"/>
                  </a:cubicBezTo>
                  <a:cubicBezTo>
                    <a:pt x="14853" y="35135"/>
                    <a:pt x="14853" y="35902"/>
                    <a:pt x="14768" y="36669"/>
                  </a:cubicBezTo>
                  <a:cubicBezTo>
                    <a:pt x="14882" y="37379"/>
                    <a:pt x="14910" y="38089"/>
                    <a:pt x="14853" y="38799"/>
                  </a:cubicBezTo>
                  <a:cubicBezTo>
                    <a:pt x="14938" y="39168"/>
                    <a:pt x="14967" y="39566"/>
                    <a:pt x="14910" y="39963"/>
                  </a:cubicBezTo>
                  <a:cubicBezTo>
                    <a:pt x="14967" y="40531"/>
                    <a:pt x="15052" y="41042"/>
                    <a:pt x="15052" y="41582"/>
                  </a:cubicBezTo>
                  <a:cubicBezTo>
                    <a:pt x="15080" y="42576"/>
                    <a:pt x="15080" y="43570"/>
                    <a:pt x="15080" y="44592"/>
                  </a:cubicBezTo>
                  <a:cubicBezTo>
                    <a:pt x="15137" y="44962"/>
                    <a:pt x="15137" y="45359"/>
                    <a:pt x="15109" y="45728"/>
                  </a:cubicBezTo>
                  <a:cubicBezTo>
                    <a:pt x="15137" y="46893"/>
                    <a:pt x="15109" y="48057"/>
                    <a:pt x="14995" y="49193"/>
                  </a:cubicBezTo>
                  <a:cubicBezTo>
                    <a:pt x="15024" y="49619"/>
                    <a:pt x="14995" y="50073"/>
                    <a:pt x="14910" y="50499"/>
                  </a:cubicBezTo>
                  <a:cubicBezTo>
                    <a:pt x="14882" y="51522"/>
                    <a:pt x="14825" y="52544"/>
                    <a:pt x="14796" y="53566"/>
                  </a:cubicBezTo>
                  <a:cubicBezTo>
                    <a:pt x="14768" y="53652"/>
                    <a:pt x="14740" y="53708"/>
                    <a:pt x="14711" y="53794"/>
                  </a:cubicBezTo>
                  <a:cubicBezTo>
                    <a:pt x="14768" y="54191"/>
                    <a:pt x="14768" y="54589"/>
                    <a:pt x="14711" y="54986"/>
                  </a:cubicBezTo>
                  <a:cubicBezTo>
                    <a:pt x="14683" y="55923"/>
                    <a:pt x="14711" y="56861"/>
                    <a:pt x="14598" y="57798"/>
                  </a:cubicBezTo>
                  <a:cubicBezTo>
                    <a:pt x="14683" y="58224"/>
                    <a:pt x="14654" y="58650"/>
                    <a:pt x="14569" y="59076"/>
                  </a:cubicBezTo>
                  <a:cubicBezTo>
                    <a:pt x="14598" y="59899"/>
                    <a:pt x="14626" y="60751"/>
                    <a:pt x="14654" y="61575"/>
                  </a:cubicBezTo>
                  <a:cubicBezTo>
                    <a:pt x="14626" y="61745"/>
                    <a:pt x="14626" y="61887"/>
                    <a:pt x="14569" y="62058"/>
                  </a:cubicBezTo>
                  <a:cubicBezTo>
                    <a:pt x="14626" y="62484"/>
                    <a:pt x="14654" y="62910"/>
                    <a:pt x="14598" y="63364"/>
                  </a:cubicBezTo>
                  <a:cubicBezTo>
                    <a:pt x="14683" y="63733"/>
                    <a:pt x="14683" y="64131"/>
                    <a:pt x="14626" y="64500"/>
                  </a:cubicBezTo>
                  <a:cubicBezTo>
                    <a:pt x="14711" y="64898"/>
                    <a:pt x="14711" y="65295"/>
                    <a:pt x="14626" y="65693"/>
                  </a:cubicBezTo>
                  <a:cubicBezTo>
                    <a:pt x="14683" y="66658"/>
                    <a:pt x="14740" y="67652"/>
                    <a:pt x="14796" y="68618"/>
                  </a:cubicBezTo>
                  <a:cubicBezTo>
                    <a:pt x="14853" y="69015"/>
                    <a:pt x="14882" y="69413"/>
                    <a:pt x="14882" y="69811"/>
                  </a:cubicBezTo>
                  <a:cubicBezTo>
                    <a:pt x="14995" y="70691"/>
                    <a:pt x="15109" y="71600"/>
                    <a:pt x="15222" y="72508"/>
                  </a:cubicBezTo>
                  <a:cubicBezTo>
                    <a:pt x="16131" y="72168"/>
                    <a:pt x="16302" y="72026"/>
                    <a:pt x="16302" y="71117"/>
                  </a:cubicBezTo>
                  <a:lnTo>
                    <a:pt x="16302" y="69214"/>
                  </a:lnTo>
                  <a:cubicBezTo>
                    <a:pt x="16245" y="67595"/>
                    <a:pt x="16245" y="66005"/>
                    <a:pt x="16302" y="64386"/>
                  </a:cubicBezTo>
                  <a:cubicBezTo>
                    <a:pt x="16330" y="62966"/>
                    <a:pt x="16358" y="61575"/>
                    <a:pt x="16387" y="60183"/>
                  </a:cubicBezTo>
                  <a:lnTo>
                    <a:pt x="16387" y="56577"/>
                  </a:lnTo>
                  <a:cubicBezTo>
                    <a:pt x="16387" y="54106"/>
                    <a:pt x="16500" y="51664"/>
                    <a:pt x="16415" y="49193"/>
                  </a:cubicBezTo>
                  <a:lnTo>
                    <a:pt x="16415" y="46154"/>
                  </a:lnTo>
                  <a:cubicBezTo>
                    <a:pt x="16444" y="44166"/>
                    <a:pt x="16472" y="42150"/>
                    <a:pt x="16500" y="40162"/>
                  </a:cubicBezTo>
                  <a:cubicBezTo>
                    <a:pt x="16500" y="39140"/>
                    <a:pt x="16500" y="38146"/>
                    <a:pt x="16500" y="37123"/>
                  </a:cubicBezTo>
                  <a:cubicBezTo>
                    <a:pt x="16586" y="34397"/>
                    <a:pt x="16415" y="31642"/>
                    <a:pt x="15989" y="28945"/>
                  </a:cubicBezTo>
                  <a:cubicBezTo>
                    <a:pt x="15506" y="26275"/>
                    <a:pt x="14882" y="23662"/>
                    <a:pt x="14058" y="21078"/>
                  </a:cubicBezTo>
                  <a:cubicBezTo>
                    <a:pt x="12865" y="17244"/>
                    <a:pt x="11246" y="13581"/>
                    <a:pt x="9202" y="10173"/>
                  </a:cubicBezTo>
                  <a:cubicBezTo>
                    <a:pt x="7327" y="7219"/>
                    <a:pt x="5879" y="4039"/>
                    <a:pt x="4857" y="716"/>
                  </a:cubicBezTo>
                  <a:cubicBezTo>
                    <a:pt x="4800" y="546"/>
                    <a:pt x="4743" y="404"/>
                    <a:pt x="4686" y="262"/>
                  </a:cubicBezTo>
                  <a:cubicBezTo>
                    <a:pt x="4587" y="88"/>
                    <a:pt x="4444" y="1"/>
                    <a:pt x="427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g3f7001d949e_0_3896"/>
            <p:cNvSpPr/>
            <p:nvPr/>
          </p:nvSpPr>
          <p:spPr>
            <a:xfrm>
              <a:off x="7315025" y="2221037"/>
              <a:ext cx="345775" cy="1517290"/>
            </a:xfrm>
            <a:custGeom>
              <a:rect b="b" l="l" r="r" t="t"/>
              <a:pathLst>
                <a:path extrusionOk="0" h="63359" w="13831">
                  <a:moveTo>
                    <a:pt x="4005" y="1"/>
                  </a:moveTo>
                  <a:lnTo>
                    <a:pt x="2841" y="86"/>
                  </a:lnTo>
                  <a:cubicBezTo>
                    <a:pt x="2699" y="455"/>
                    <a:pt x="2613" y="853"/>
                    <a:pt x="2613" y="1279"/>
                  </a:cubicBezTo>
                  <a:lnTo>
                    <a:pt x="4658" y="1108"/>
                  </a:lnTo>
                  <a:cubicBezTo>
                    <a:pt x="4516" y="711"/>
                    <a:pt x="4289" y="313"/>
                    <a:pt x="4005" y="1"/>
                  </a:cubicBezTo>
                  <a:close/>
                  <a:moveTo>
                    <a:pt x="5482" y="2670"/>
                  </a:moveTo>
                  <a:cubicBezTo>
                    <a:pt x="5254" y="2727"/>
                    <a:pt x="5056" y="2755"/>
                    <a:pt x="4857" y="2812"/>
                  </a:cubicBezTo>
                  <a:cubicBezTo>
                    <a:pt x="3977" y="3039"/>
                    <a:pt x="3096" y="3295"/>
                    <a:pt x="2244" y="3607"/>
                  </a:cubicBezTo>
                  <a:cubicBezTo>
                    <a:pt x="2074" y="4062"/>
                    <a:pt x="1989" y="4573"/>
                    <a:pt x="1989" y="5084"/>
                  </a:cubicBezTo>
                  <a:cubicBezTo>
                    <a:pt x="2386" y="4885"/>
                    <a:pt x="2784" y="4715"/>
                    <a:pt x="3210" y="4573"/>
                  </a:cubicBezTo>
                  <a:cubicBezTo>
                    <a:pt x="4147" y="4289"/>
                    <a:pt x="5112" y="4062"/>
                    <a:pt x="6050" y="3806"/>
                  </a:cubicBezTo>
                  <a:cubicBezTo>
                    <a:pt x="5936" y="3380"/>
                    <a:pt x="5737" y="3011"/>
                    <a:pt x="5482" y="2670"/>
                  </a:cubicBezTo>
                  <a:close/>
                  <a:moveTo>
                    <a:pt x="6958" y="5595"/>
                  </a:moveTo>
                  <a:cubicBezTo>
                    <a:pt x="6305" y="5823"/>
                    <a:pt x="5680" y="6107"/>
                    <a:pt x="5056" y="6476"/>
                  </a:cubicBezTo>
                  <a:cubicBezTo>
                    <a:pt x="4658" y="6675"/>
                    <a:pt x="4232" y="6788"/>
                    <a:pt x="3806" y="6788"/>
                  </a:cubicBezTo>
                  <a:cubicBezTo>
                    <a:pt x="3735" y="6795"/>
                    <a:pt x="3662" y="6799"/>
                    <a:pt x="3589" y="6799"/>
                  </a:cubicBezTo>
                  <a:cubicBezTo>
                    <a:pt x="3368" y="6799"/>
                    <a:pt x="3139" y="6767"/>
                    <a:pt x="2926" y="6703"/>
                  </a:cubicBezTo>
                  <a:cubicBezTo>
                    <a:pt x="2594" y="6585"/>
                    <a:pt x="2263" y="6525"/>
                    <a:pt x="1932" y="6525"/>
                  </a:cubicBezTo>
                  <a:cubicBezTo>
                    <a:pt x="1866" y="6525"/>
                    <a:pt x="1799" y="6528"/>
                    <a:pt x="1733" y="6533"/>
                  </a:cubicBezTo>
                  <a:cubicBezTo>
                    <a:pt x="1591" y="6845"/>
                    <a:pt x="1506" y="7214"/>
                    <a:pt x="1506" y="7555"/>
                  </a:cubicBezTo>
                  <a:cubicBezTo>
                    <a:pt x="1903" y="7555"/>
                    <a:pt x="2301" y="7640"/>
                    <a:pt x="2699" y="7782"/>
                  </a:cubicBezTo>
                  <a:cubicBezTo>
                    <a:pt x="3068" y="7867"/>
                    <a:pt x="3437" y="7924"/>
                    <a:pt x="3806" y="7952"/>
                  </a:cubicBezTo>
                  <a:cubicBezTo>
                    <a:pt x="4516" y="7924"/>
                    <a:pt x="5198" y="7725"/>
                    <a:pt x="5794" y="7385"/>
                  </a:cubicBezTo>
                  <a:cubicBezTo>
                    <a:pt x="6334" y="7044"/>
                    <a:pt x="6930" y="6817"/>
                    <a:pt x="7526" y="6703"/>
                  </a:cubicBezTo>
                  <a:cubicBezTo>
                    <a:pt x="7413" y="6305"/>
                    <a:pt x="7242" y="5908"/>
                    <a:pt x="6958" y="5595"/>
                  </a:cubicBezTo>
                  <a:close/>
                  <a:moveTo>
                    <a:pt x="8691" y="9202"/>
                  </a:moveTo>
                  <a:cubicBezTo>
                    <a:pt x="8350" y="9316"/>
                    <a:pt x="8009" y="9401"/>
                    <a:pt x="7668" y="9514"/>
                  </a:cubicBezTo>
                  <a:cubicBezTo>
                    <a:pt x="6873" y="9827"/>
                    <a:pt x="6021" y="10054"/>
                    <a:pt x="5169" y="10139"/>
                  </a:cubicBezTo>
                  <a:cubicBezTo>
                    <a:pt x="3778" y="10281"/>
                    <a:pt x="2329" y="10224"/>
                    <a:pt x="966" y="10594"/>
                  </a:cubicBezTo>
                  <a:cubicBezTo>
                    <a:pt x="824" y="10963"/>
                    <a:pt x="739" y="11360"/>
                    <a:pt x="767" y="11786"/>
                  </a:cubicBezTo>
                  <a:cubicBezTo>
                    <a:pt x="1847" y="11531"/>
                    <a:pt x="2983" y="11389"/>
                    <a:pt x="4090" y="11360"/>
                  </a:cubicBezTo>
                  <a:cubicBezTo>
                    <a:pt x="4346" y="11360"/>
                    <a:pt x="4573" y="11332"/>
                    <a:pt x="4828" y="11304"/>
                  </a:cubicBezTo>
                  <a:cubicBezTo>
                    <a:pt x="5964" y="11247"/>
                    <a:pt x="7100" y="10991"/>
                    <a:pt x="8151" y="10565"/>
                  </a:cubicBezTo>
                  <a:lnTo>
                    <a:pt x="9145" y="10196"/>
                  </a:lnTo>
                  <a:cubicBezTo>
                    <a:pt x="9060" y="9855"/>
                    <a:pt x="8890" y="9514"/>
                    <a:pt x="8691" y="9202"/>
                  </a:cubicBezTo>
                  <a:close/>
                  <a:moveTo>
                    <a:pt x="9685" y="11332"/>
                  </a:moveTo>
                  <a:cubicBezTo>
                    <a:pt x="9316" y="11616"/>
                    <a:pt x="8975" y="11928"/>
                    <a:pt x="8606" y="12212"/>
                  </a:cubicBezTo>
                  <a:cubicBezTo>
                    <a:pt x="8350" y="12440"/>
                    <a:pt x="8038" y="12582"/>
                    <a:pt x="7697" y="12610"/>
                  </a:cubicBezTo>
                  <a:cubicBezTo>
                    <a:pt x="7322" y="12657"/>
                    <a:pt x="6946" y="12678"/>
                    <a:pt x="6571" y="12678"/>
                  </a:cubicBezTo>
                  <a:cubicBezTo>
                    <a:pt x="6265" y="12678"/>
                    <a:pt x="5958" y="12664"/>
                    <a:pt x="5652" y="12638"/>
                  </a:cubicBezTo>
                  <a:cubicBezTo>
                    <a:pt x="5474" y="12615"/>
                    <a:pt x="5294" y="12604"/>
                    <a:pt x="5113" y="12604"/>
                  </a:cubicBezTo>
                  <a:cubicBezTo>
                    <a:pt x="4399" y="12604"/>
                    <a:pt x="3674" y="12781"/>
                    <a:pt x="3039" y="13121"/>
                  </a:cubicBezTo>
                  <a:cubicBezTo>
                    <a:pt x="2415" y="13462"/>
                    <a:pt x="1847" y="13859"/>
                    <a:pt x="1307" y="14342"/>
                  </a:cubicBezTo>
                  <a:cubicBezTo>
                    <a:pt x="1080" y="14626"/>
                    <a:pt x="739" y="14825"/>
                    <a:pt x="370" y="14910"/>
                  </a:cubicBezTo>
                  <a:cubicBezTo>
                    <a:pt x="256" y="15365"/>
                    <a:pt x="228" y="15819"/>
                    <a:pt x="256" y="16245"/>
                  </a:cubicBezTo>
                  <a:cubicBezTo>
                    <a:pt x="909" y="16131"/>
                    <a:pt x="1534" y="15819"/>
                    <a:pt x="2017" y="15308"/>
                  </a:cubicBezTo>
                  <a:cubicBezTo>
                    <a:pt x="2500" y="14853"/>
                    <a:pt x="3068" y="14456"/>
                    <a:pt x="3664" y="14143"/>
                  </a:cubicBezTo>
                  <a:cubicBezTo>
                    <a:pt x="4068" y="13882"/>
                    <a:pt x="4511" y="13760"/>
                    <a:pt x="4977" y="13760"/>
                  </a:cubicBezTo>
                  <a:cubicBezTo>
                    <a:pt x="5068" y="13760"/>
                    <a:pt x="5161" y="13765"/>
                    <a:pt x="5254" y="13774"/>
                  </a:cubicBezTo>
                  <a:cubicBezTo>
                    <a:pt x="5529" y="13822"/>
                    <a:pt x="5800" y="13837"/>
                    <a:pt x="6071" y="13837"/>
                  </a:cubicBezTo>
                  <a:cubicBezTo>
                    <a:pt x="6611" y="13837"/>
                    <a:pt x="7148" y="13774"/>
                    <a:pt x="7697" y="13774"/>
                  </a:cubicBezTo>
                  <a:cubicBezTo>
                    <a:pt x="8180" y="13746"/>
                    <a:pt x="8662" y="13575"/>
                    <a:pt x="9060" y="13291"/>
                  </a:cubicBezTo>
                  <a:cubicBezTo>
                    <a:pt x="9287" y="13093"/>
                    <a:pt x="9543" y="12922"/>
                    <a:pt x="9770" y="12724"/>
                  </a:cubicBezTo>
                  <a:cubicBezTo>
                    <a:pt x="9883" y="12582"/>
                    <a:pt x="10025" y="12496"/>
                    <a:pt x="10167" y="12468"/>
                  </a:cubicBezTo>
                  <a:cubicBezTo>
                    <a:pt x="10082" y="12042"/>
                    <a:pt x="9912" y="11673"/>
                    <a:pt x="9685" y="11332"/>
                  </a:cubicBezTo>
                  <a:close/>
                  <a:moveTo>
                    <a:pt x="11161" y="15194"/>
                  </a:moveTo>
                  <a:cubicBezTo>
                    <a:pt x="10338" y="15365"/>
                    <a:pt x="9514" y="15592"/>
                    <a:pt x="8691" y="15734"/>
                  </a:cubicBezTo>
                  <a:cubicBezTo>
                    <a:pt x="8236" y="15791"/>
                    <a:pt x="7782" y="15876"/>
                    <a:pt x="7328" y="15989"/>
                  </a:cubicBezTo>
                  <a:cubicBezTo>
                    <a:pt x="6731" y="16131"/>
                    <a:pt x="6163" y="16245"/>
                    <a:pt x="5567" y="16387"/>
                  </a:cubicBezTo>
                  <a:cubicBezTo>
                    <a:pt x="4999" y="16501"/>
                    <a:pt x="4516" y="16586"/>
                    <a:pt x="3977" y="16728"/>
                  </a:cubicBezTo>
                  <a:cubicBezTo>
                    <a:pt x="2897" y="17012"/>
                    <a:pt x="1847" y="17381"/>
                    <a:pt x="824" y="17835"/>
                  </a:cubicBezTo>
                  <a:cubicBezTo>
                    <a:pt x="597" y="17949"/>
                    <a:pt x="341" y="18006"/>
                    <a:pt x="114" y="18034"/>
                  </a:cubicBezTo>
                  <a:cubicBezTo>
                    <a:pt x="1" y="18545"/>
                    <a:pt x="1" y="19056"/>
                    <a:pt x="86" y="19539"/>
                  </a:cubicBezTo>
                  <a:cubicBezTo>
                    <a:pt x="171" y="19539"/>
                    <a:pt x="256" y="19511"/>
                    <a:pt x="341" y="19511"/>
                  </a:cubicBezTo>
                  <a:cubicBezTo>
                    <a:pt x="1108" y="19170"/>
                    <a:pt x="1932" y="18914"/>
                    <a:pt x="2755" y="18744"/>
                  </a:cubicBezTo>
                  <a:cubicBezTo>
                    <a:pt x="3238" y="18630"/>
                    <a:pt x="3693" y="18545"/>
                    <a:pt x="4175" y="18432"/>
                  </a:cubicBezTo>
                  <a:cubicBezTo>
                    <a:pt x="4772" y="18318"/>
                    <a:pt x="5368" y="18233"/>
                    <a:pt x="5936" y="18119"/>
                  </a:cubicBezTo>
                  <a:cubicBezTo>
                    <a:pt x="6958" y="17921"/>
                    <a:pt x="7981" y="17693"/>
                    <a:pt x="8975" y="17466"/>
                  </a:cubicBezTo>
                  <a:cubicBezTo>
                    <a:pt x="9401" y="17381"/>
                    <a:pt x="9855" y="17324"/>
                    <a:pt x="10253" y="17182"/>
                  </a:cubicBezTo>
                  <a:cubicBezTo>
                    <a:pt x="10735" y="17040"/>
                    <a:pt x="11247" y="17069"/>
                    <a:pt x="11673" y="16813"/>
                  </a:cubicBezTo>
                  <a:cubicBezTo>
                    <a:pt x="11587" y="16245"/>
                    <a:pt x="11417" y="15705"/>
                    <a:pt x="11161" y="15194"/>
                  </a:cubicBezTo>
                  <a:close/>
                  <a:moveTo>
                    <a:pt x="7121" y="19870"/>
                  </a:moveTo>
                  <a:cubicBezTo>
                    <a:pt x="6645" y="19870"/>
                    <a:pt x="6172" y="20016"/>
                    <a:pt x="5766" y="20306"/>
                  </a:cubicBezTo>
                  <a:cubicBezTo>
                    <a:pt x="5482" y="20505"/>
                    <a:pt x="5198" y="20732"/>
                    <a:pt x="4942" y="20959"/>
                  </a:cubicBezTo>
                  <a:cubicBezTo>
                    <a:pt x="4544" y="21272"/>
                    <a:pt x="4147" y="21612"/>
                    <a:pt x="3749" y="21953"/>
                  </a:cubicBezTo>
                  <a:cubicBezTo>
                    <a:pt x="3310" y="22324"/>
                    <a:pt x="2775" y="22524"/>
                    <a:pt x="2224" y="22524"/>
                  </a:cubicBezTo>
                  <a:cubicBezTo>
                    <a:pt x="2099" y="22524"/>
                    <a:pt x="1973" y="22514"/>
                    <a:pt x="1847" y="22493"/>
                  </a:cubicBezTo>
                  <a:cubicBezTo>
                    <a:pt x="1496" y="22458"/>
                    <a:pt x="1145" y="22433"/>
                    <a:pt x="794" y="22433"/>
                  </a:cubicBezTo>
                  <a:cubicBezTo>
                    <a:pt x="577" y="22433"/>
                    <a:pt x="360" y="22443"/>
                    <a:pt x="143" y="22464"/>
                  </a:cubicBezTo>
                  <a:cubicBezTo>
                    <a:pt x="114" y="22862"/>
                    <a:pt x="143" y="23259"/>
                    <a:pt x="228" y="23629"/>
                  </a:cubicBezTo>
                  <a:cubicBezTo>
                    <a:pt x="449" y="23609"/>
                    <a:pt x="655" y="23589"/>
                    <a:pt x="868" y="23589"/>
                  </a:cubicBezTo>
                  <a:cubicBezTo>
                    <a:pt x="956" y="23589"/>
                    <a:pt x="1045" y="23592"/>
                    <a:pt x="1137" y="23600"/>
                  </a:cubicBezTo>
                  <a:cubicBezTo>
                    <a:pt x="1485" y="23655"/>
                    <a:pt x="1833" y="23687"/>
                    <a:pt x="2182" y="23687"/>
                  </a:cubicBezTo>
                  <a:cubicBezTo>
                    <a:pt x="2373" y="23687"/>
                    <a:pt x="2564" y="23677"/>
                    <a:pt x="2755" y="23657"/>
                  </a:cubicBezTo>
                  <a:cubicBezTo>
                    <a:pt x="3323" y="23629"/>
                    <a:pt x="3891" y="23401"/>
                    <a:pt x="4346" y="23061"/>
                  </a:cubicBezTo>
                  <a:cubicBezTo>
                    <a:pt x="4743" y="22720"/>
                    <a:pt x="5141" y="22408"/>
                    <a:pt x="5510" y="22067"/>
                  </a:cubicBezTo>
                  <a:cubicBezTo>
                    <a:pt x="5879" y="21726"/>
                    <a:pt x="6277" y="21442"/>
                    <a:pt x="6703" y="21186"/>
                  </a:cubicBezTo>
                  <a:cubicBezTo>
                    <a:pt x="6854" y="21111"/>
                    <a:pt x="7018" y="21073"/>
                    <a:pt x="7178" y="21073"/>
                  </a:cubicBezTo>
                  <a:cubicBezTo>
                    <a:pt x="7258" y="21073"/>
                    <a:pt x="7337" y="21082"/>
                    <a:pt x="7413" y="21101"/>
                  </a:cubicBezTo>
                  <a:cubicBezTo>
                    <a:pt x="7754" y="21215"/>
                    <a:pt x="8094" y="21328"/>
                    <a:pt x="8435" y="21470"/>
                  </a:cubicBezTo>
                  <a:cubicBezTo>
                    <a:pt x="8989" y="21712"/>
                    <a:pt x="9592" y="21832"/>
                    <a:pt x="10199" y="21832"/>
                  </a:cubicBezTo>
                  <a:cubicBezTo>
                    <a:pt x="10806" y="21832"/>
                    <a:pt x="11417" y="21712"/>
                    <a:pt x="11985" y="21470"/>
                  </a:cubicBezTo>
                  <a:cubicBezTo>
                    <a:pt x="12212" y="21357"/>
                    <a:pt x="12496" y="21272"/>
                    <a:pt x="12752" y="21186"/>
                  </a:cubicBezTo>
                  <a:cubicBezTo>
                    <a:pt x="12752" y="20789"/>
                    <a:pt x="12638" y="20391"/>
                    <a:pt x="12468" y="20050"/>
                  </a:cubicBezTo>
                  <a:cubicBezTo>
                    <a:pt x="12184" y="20079"/>
                    <a:pt x="11900" y="20164"/>
                    <a:pt x="11616" y="20334"/>
                  </a:cubicBezTo>
                  <a:cubicBezTo>
                    <a:pt x="11176" y="20547"/>
                    <a:pt x="10693" y="20654"/>
                    <a:pt x="10207" y="20654"/>
                  </a:cubicBezTo>
                  <a:cubicBezTo>
                    <a:pt x="9720" y="20654"/>
                    <a:pt x="9230" y="20547"/>
                    <a:pt x="8776" y="20334"/>
                  </a:cubicBezTo>
                  <a:cubicBezTo>
                    <a:pt x="8662" y="20278"/>
                    <a:pt x="8549" y="20221"/>
                    <a:pt x="8407" y="20164"/>
                  </a:cubicBezTo>
                  <a:cubicBezTo>
                    <a:pt x="8208" y="20107"/>
                    <a:pt x="8009" y="20022"/>
                    <a:pt x="7782" y="19965"/>
                  </a:cubicBezTo>
                  <a:cubicBezTo>
                    <a:pt x="7565" y="19902"/>
                    <a:pt x="7342" y="19870"/>
                    <a:pt x="7121" y="19870"/>
                  </a:cubicBezTo>
                  <a:close/>
                  <a:moveTo>
                    <a:pt x="13178" y="23771"/>
                  </a:moveTo>
                  <a:cubicBezTo>
                    <a:pt x="12667" y="23827"/>
                    <a:pt x="12155" y="23969"/>
                    <a:pt x="11644" y="24055"/>
                  </a:cubicBezTo>
                  <a:cubicBezTo>
                    <a:pt x="11048" y="24140"/>
                    <a:pt x="10423" y="24282"/>
                    <a:pt x="9827" y="24452"/>
                  </a:cubicBezTo>
                  <a:cubicBezTo>
                    <a:pt x="8776" y="24736"/>
                    <a:pt x="7782" y="25219"/>
                    <a:pt x="6760" y="25531"/>
                  </a:cubicBezTo>
                  <a:cubicBezTo>
                    <a:pt x="6106" y="25759"/>
                    <a:pt x="5425" y="25901"/>
                    <a:pt x="4772" y="25957"/>
                  </a:cubicBezTo>
                  <a:cubicBezTo>
                    <a:pt x="4474" y="25986"/>
                    <a:pt x="4182" y="26000"/>
                    <a:pt x="3895" y="26000"/>
                  </a:cubicBezTo>
                  <a:cubicBezTo>
                    <a:pt x="3607" y="26000"/>
                    <a:pt x="3323" y="25986"/>
                    <a:pt x="3039" y="25957"/>
                  </a:cubicBezTo>
                  <a:cubicBezTo>
                    <a:pt x="2920" y="25941"/>
                    <a:pt x="2801" y="25933"/>
                    <a:pt x="2682" y="25933"/>
                  </a:cubicBezTo>
                  <a:cubicBezTo>
                    <a:pt x="1985" y="25933"/>
                    <a:pt x="1309" y="26193"/>
                    <a:pt x="654" y="26412"/>
                  </a:cubicBezTo>
                  <a:cubicBezTo>
                    <a:pt x="654" y="26781"/>
                    <a:pt x="711" y="27179"/>
                    <a:pt x="824" y="27576"/>
                  </a:cubicBezTo>
                  <a:cubicBezTo>
                    <a:pt x="1421" y="27377"/>
                    <a:pt x="1983" y="27144"/>
                    <a:pt x="2592" y="27144"/>
                  </a:cubicBezTo>
                  <a:cubicBezTo>
                    <a:pt x="2765" y="27144"/>
                    <a:pt x="2942" y="27163"/>
                    <a:pt x="3125" y="27207"/>
                  </a:cubicBezTo>
                  <a:cubicBezTo>
                    <a:pt x="3181" y="27221"/>
                    <a:pt x="3238" y="27228"/>
                    <a:pt x="3295" y="27228"/>
                  </a:cubicBezTo>
                  <a:cubicBezTo>
                    <a:pt x="3352" y="27228"/>
                    <a:pt x="3409" y="27221"/>
                    <a:pt x="3465" y="27207"/>
                  </a:cubicBezTo>
                  <a:cubicBezTo>
                    <a:pt x="4033" y="27179"/>
                    <a:pt x="4601" y="27150"/>
                    <a:pt x="5169" y="27122"/>
                  </a:cubicBezTo>
                  <a:cubicBezTo>
                    <a:pt x="5453" y="27122"/>
                    <a:pt x="5709" y="27093"/>
                    <a:pt x="5993" y="27037"/>
                  </a:cubicBezTo>
                  <a:cubicBezTo>
                    <a:pt x="6731" y="26809"/>
                    <a:pt x="7498" y="26582"/>
                    <a:pt x="8236" y="26327"/>
                  </a:cubicBezTo>
                  <a:cubicBezTo>
                    <a:pt x="9259" y="25872"/>
                    <a:pt x="10338" y="25588"/>
                    <a:pt x="11417" y="25389"/>
                  </a:cubicBezTo>
                  <a:cubicBezTo>
                    <a:pt x="12042" y="25304"/>
                    <a:pt x="12638" y="25105"/>
                    <a:pt x="13235" y="24963"/>
                  </a:cubicBezTo>
                  <a:cubicBezTo>
                    <a:pt x="13263" y="24566"/>
                    <a:pt x="13263" y="24168"/>
                    <a:pt x="13178" y="23771"/>
                  </a:cubicBezTo>
                  <a:close/>
                  <a:moveTo>
                    <a:pt x="13405" y="27747"/>
                  </a:moveTo>
                  <a:cubicBezTo>
                    <a:pt x="12155" y="28059"/>
                    <a:pt x="10906" y="28258"/>
                    <a:pt x="9628" y="28314"/>
                  </a:cubicBezTo>
                  <a:cubicBezTo>
                    <a:pt x="9287" y="28343"/>
                    <a:pt x="8918" y="28400"/>
                    <a:pt x="8577" y="28485"/>
                  </a:cubicBezTo>
                  <a:cubicBezTo>
                    <a:pt x="8123" y="28570"/>
                    <a:pt x="7668" y="28598"/>
                    <a:pt x="7214" y="28627"/>
                  </a:cubicBezTo>
                  <a:cubicBezTo>
                    <a:pt x="6731" y="28627"/>
                    <a:pt x="6220" y="28684"/>
                    <a:pt x="5766" y="28854"/>
                  </a:cubicBezTo>
                  <a:cubicBezTo>
                    <a:pt x="5680" y="28882"/>
                    <a:pt x="5595" y="28882"/>
                    <a:pt x="5538" y="28882"/>
                  </a:cubicBezTo>
                  <a:cubicBezTo>
                    <a:pt x="4317" y="28996"/>
                    <a:pt x="3125" y="29308"/>
                    <a:pt x="2017" y="29820"/>
                  </a:cubicBezTo>
                  <a:cubicBezTo>
                    <a:pt x="1818" y="29905"/>
                    <a:pt x="1591" y="29962"/>
                    <a:pt x="1392" y="29990"/>
                  </a:cubicBezTo>
                  <a:cubicBezTo>
                    <a:pt x="1506" y="30842"/>
                    <a:pt x="1705" y="31666"/>
                    <a:pt x="2017" y="32461"/>
                  </a:cubicBezTo>
                  <a:cubicBezTo>
                    <a:pt x="2983" y="32148"/>
                    <a:pt x="3920" y="31808"/>
                    <a:pt x="4885" y="31524"/>
                  </a:cubicBezTo>
                  <a:cubicBezTo>
                    <a:pt x="5908" y="31154"/>
                    <a:pt x="6987" y="30927"/>
                    <a:pt x="8066" y="30870"/>
                  </a:cubicBezTo>
                  <a:cubicBezTo>
                    <a:pt x="8606" y="30842"/>
                    <a:pt x="9117" y="30586"/>
                    <a:pt x="9685" y="30586"/>
                  </a:cubicBezTo>
                  <a:cubicBezTo>
                    <a:pt x="10196" y="30586"/>
                    <a:pt x="10707" y="30501"/>
                    <a:pt x="11218" y="30388"/>
                  </a:cubicBezTo>
                  <a:cubicBezTo>
                    <a:pt x="11957" y="30217"/>
                    <a:pt x="12695" y="30132"/>
                    <a:pt x="13462" y="30018"/>
                  </a:cubicBezTo>
                  <a:cubicBezTo>
                    <a:pt x="13547" y="29252"/>
                    <a:pt x="13519" y="28485"/>
                    <a:pt x="13405" y="27747"/>
                  </a:cubicBezTo>
                  <a:close/>
                  <a:moveTo>
                    <a:pt x="13547" y="32148"/>
                  </a:moveTo>
                  <a:cubicBezTo>
                    <a:pt x="13206" y="32177"/>
                    <a:pt x="12894" y="32205"/>
                    <a:pt x="12581" y="32290"/>
                  </a:cubicBezTo>
                  <a:cubicBezTo>
                    <a:pt x="11758" y="32518"/>
                    <a:pt x="10963" y="32773"/>
                    <a:pt x="10167" y="33057"/>
                  </a:cubicBezTo>
                  <a:cubicBezTo>
                    <a:pt x="9202" y="33483"/>
                    <a:pt x="8151" y="33710"/>
                    <a:pt x="7072" y="33739"/>
                  </a:cubicBezTo>
                  <a:cubicBezTo>
                    <a:pt x="6788" y="33739"/>
                    <a:pt x="6476" y="33795"/>
                    <a:pt x="6192" y="33795"/>
                  </a:cubicBezTo>
                  <a:cubicBezTo>
                    <a:pt x="5112" y="33824"/>
                    <a:pt x="4062" y="34079"/>
                    <a:pt x="3125" y="34562"/>
                  </a:cubicBezTo>
                  <a:cubicBezTo>
                    <a:pt x="2954" y="34647"/>
                    <a:pt x="2812" y="34676"/>
                    <a:pt x="2642" y="34704"/>
                  </a:cubicBezTo>
                  <a:cubicBezTo>
                    <a:pt x="2699" y="35187"/>
                    <a:pt x="2812" y="35641"/>
                    <a:pt x="3039" y="36039"/>
                  </a:cubicBezTo>
                  <a:cubicBezTo>
                    <a:pt x="3096" y="35954"/>
                    <a:pt x="3181" y="35869"/>
                    <a:pt x="3267" y="35812"/>
                  </a:cubicBezTo>
                  <a:cubicBezTo>
                    <a:pt x="3778" y="35443"/>
                    <a:pt x="4374" y="35215"/>
                    <a:pt x="4999" y="35187"/>
                  </a:cubicBezTo>
                  <a:cubicBezTo>
                    <a:pt x="5680" y="35130"/>
                    <a:pt x="6390" y="35102"/>
                    <a:pt x="7072" y="35045"/>
                  </a:cubicBezTo>
                  <a:cubicBezTo>
                    <a:pt x="8009" y="34960"/>
                    <a:pt x="8946" y="34789"/>
                    <a:pt x="9855" y="34477"/>
                  </a:cubicBezTo>
                  <a:cubicBezTo>
                    <a:pt x="10508" y="34278"/>
                    <a:pt x="11133" y="33994"/>
                    <a:pt x="11786" y="33824"/>
                  </a:cubicBezTo>
                  <a:cubicBezTo>
                    <a:pt x="12383" y="33597"/>
                    <a:pt x="12979" y="33426"/>
                    <a:pt x="13604" y="33313"/>
                  </a:cubicBezTo>
                  <a:cubicBezTo>
                    <a:pt x="13632" y="32915"/>
                    <a:pt x="13604" y="32518"/>
                    <a:pt x="13547" y="32148"/>
                  </a:cubicBezTo>
                  <a:close/>
                  <a:moveTo>
                    <a:pt x="9912" y="37374"/>
                  </a:moveTo>
                  <a:cubicBezTo>
                    <a:pt x="9145" y="37374"/>
                    <a:pt x="8378" y="37487"/>
                    <a:pt x="7668" y="37715"/>
                  </a:cubicBezTo>
                  <a:cubicBezTo>
                    <a:pt x="6390" y="38055"/>
                    <a:pt x="5169" y="38652"/>
                    <a:pt x="4090" y="39418"/>
                  </a:cubicBezTo>
                  <a:cubicBezTo>
                    <a:pt x="4147" y="39788"/>
                    <a:pt x="4232" y="40157"/>
                    <a:pt x="4403" y="40498"/>
                  </a:cubicBezTo>
                  <a:cubicBezTo>
                    <a:pt x="4715" y="40327"/>
                    <a:pt x="5056" y="40185"/>
                    <a:pt x="5340" y="40015"/>
                  </a:cubicBezTo>
                  <a:cubicBezTo>
                    <a:pt x="6731" y="39220"/>
                    <a:pt x="8180" y="38652"/>
                    <a:pt x="9827" y="38652"/>
                  </a:cubicBezTo>
                  <a:cubicBezTo>
                    <a:pt x="10168" y="38632"/>
                    <a:pt x="10524" y="38612"/>
                    <a:pt x="10873" y="38612"/>
                  </a:cubicBezTo>
                  <a:cubicBezTo>
                    <a:pt x="11018" y="38612"/>
                    <a:pt x="11162" y="38615"/>
                    <a:pt x="11303" y="38623"/>
                  </a:cubicBezTo>
                  <a:cubicBezTo>
                    <a:pt x="12155" y="38680"/>
                    <a:pt x="12979" y="38850"/>
                    <a:pt x="13774" y="39078"/>
                  </a:cubicBezTo>
                  <a:cubicBezTo>
                    <a:pt x="13831" y="38708"/>
                    <a:pt x="13831" y="38311"/>
                    <a:pt x="13746" y="37942"/>
                  </a:cubicBezTo>
                  <a:cubicBezTo>
                    <a:pt x="13689" y="37942"/>
                    <a:pt x="13632" y="37913"/>
                    <a:pt x="13575" y="37913"/>
                  </a:cubicBezTo>
                  <a:cubicBezTo>
                    <a:pt x="12411" y="37431"/>
                    <a:pt x="11161" y="37431"/>
                    <a:pt x="9912" y="37374"/>
                  </a:cubicBezTo>
                  <a:close/>
                  <a:moveTo>
                    <a:pt x="13689" y="42542"/>
                  </a:moveTo>
                  <a:lnTo>
                    <a:pt x="13689" y="42542"/>
                  </a:lnTo>
                  <a:cubicBezTo>
                    <a:pt x="12809" y="42656"/>
                    <a:pt x="11957" y="42912"/>
                    <a:pt x="11190" y="43338"/>
                  </a:cubicBezTo>
                  <a:cubicBezTo>
                    <a:pt x="10963" y="43451"/>
                    <a:pt x="10707" y="43565"/>
                    <a:pt x="10451" y="43678"/>
                  </a:cubicBezTo>
                  <a:cubicBezTo>
                    <a:pt x="10239" y="43761"/>
                    <a:pt x="10012" y="43804"/>
                    <a:pt x="9786" y="43804"/>
                  </a:cubicBezTo>
                  <a:cubicBezTo>
                    <a:pt x="9469" y="43804"/>
                    <a:pt x="9155" y="43719"/>
                    <a:pt x="8890" y="43536"/>
                  </a:cubicBezTo>
                  <a:cubicBezTo>
                    <a:pt x="8634" y="43366"/>
                    <a:pt x="8378" y="43252"/>
                    <a:pt x="8123" y="43082"/>
                  </a:cubicBezTo>
                  <a:cubicBezTo>
                    <a:pt x="7858" y="42906"/>
                    <a:pt x="7554" y="42819"/>
                    <a:pt x="7254" y="42819"/>
                  </a:cubicBezTo>
                  <a:cubicBezTo>
                    <a:pt x="6877" y="42819"/>
                    <a:pt x="6504" y="42955"/>
                    <a:pt x="6220" y="43224"/>
                  </a:cubicBezTo>
                  <a:cubicBezTo>
                    <a:pt x="5936" y="43423"/>
                    <a:pt x="5680" y="43650"/>
                    <a:pt x="5396" y="43877"/>
                  </a:cubicBezTo>
                  <a:cubicBezTo>
                    <a:pt x="5453" y="44303"/>
                    <a:pt x="5567" y="44701"/>
                    <a:pt x="5766" y="45098"/>
                  </a:cubicBezTo>
                  <a:cubicBezTo>
                    <a:pt x="5964" y="44615"/>
                    <a:pt x="6419" y="44388"/>
                    <a:pt x="6816" y="44076"/>
                  </a:cubicBezTo>
                  <a:cubicBezTo>
                    <a:pt x="6944" y="43986"/>
                    <a:pt x="7089" y="43943"/>
                    <a:pt x="7234" y="43943"/>
                  </a:cubicBezTo>
                  <a:cubicBezTo>
                    <a:pt x="7410" y="43943"/>
                    <a:pt x="7585" y="44008"/>
                    <a:pt x="7725" y="44133"/>
                  </a:cubicBezTo>
                  <a:cubicBezTo>
                    <a:pt x="7952" y="44303"/>
                    <a:pt x="8208" y="44473"/>
                    <a:pt x="8464" y="44615"/>
                  </a:cubicBezTo>
                  <a:cubicBezTo>
                    <a:pt x="8841" y="44828"/>
                    <a:pt x="9278" y="44942"/>
                    <a:pt x="9708" y="44942"/>
                  </a:cubicBezTo>
                  <a:cubicBezTo>
                    <a:pt x="9795" y="44942"/>
                    <a:pt x="9882" y="44937"/>
                    <a:pt x="9969" y="44928"/>
                  </a:cubicBezTo>
                  <a:cubicBezTo>
                    <a:pt x="10508" y="44899"/>
                    <a:pt x="11019" y="44757"/>
                    <a:pt x="11531" y="44502"/>
                  </a:cubicBezTo>
                  <a:cubicBezTo>
                    <a:pt x="12155" y="44133"/>
                    <a:pt x="12865" y="43934"/>
                    <a:pt x="13604" y="43849"/>
                  </a:cubicBezTo>
                  <a:cubicBezTo>
                    <a:pt x="13689" y="43423"/>
                    <a:pt x="13689" y="42968"/>
                    <a:pt x="13689" y="42542"/>
                  </a:cubicBezTo>
                  <a:close/>
                  <a:moveTo>
                    <a:pt x="13377" y="47143"/>
                  </a:moveTo>
                  <a:cubicBezTo>
                    <a:pt x="13036" y="47200"/>
                    <a:pt x="12695" y="47257"/>
                    <a:pt x="12354" y="47370"/>
                  </a:cubicBezTo>
                  <a:cubicBezTo>
                    <a:pt x="11531" y="47626"/>
                    <a:pt x="10707" y="47853"/>
                    <a:pt x="9883" y="48052"/>
                  </a:cubicBezTo>
                  <a:cubicBezTo>
                    <a:pt x="9003" y="48194"/>
                    <a:pt x="8123" y="48393"/>
                    <a:pt x="7271" y="48648"/>
                  </a:cubicBezTo>
                  <a:cubicBezTo>
                    <a:pt x="7100" y="48705"/>
                    <a:pt x="6902" y="48733"/>
                    <a:pt x="6731" y="48762"/>
                  </a:cubicBezTo>
                  <a:cubicBezTo>
                    <a:pt x="6760" y="49159"/>
                    <a:pt x="6845" y="49528"/>
                    <a:pt x="6987" y="49898"/>
                  </a:cubicBezTo>
                  <a:cubicBezTo>
                    <a:pt x="7981" y="49756"/>
                    <a:pt x="8890" y="49443"/>
                    <a:pt x="9855" y="49301"/>
                  </a:cubicBezTo>
                  <a:cubicBezTo>
                    <a:pt x="11076" y="49102"/>
                    <a:pt x="12241" y="48762"/>
                    <a:pt x="13377" y="48336"/>
                  </a:cubicBezTo>
                  <a:cubicBezTo>
                    <a:pt x="13433" y="47938"/>
                    <a:pt x="13433" y="47541"/>
                    <a:pt x="13377" y="47143"/>
                  </a:cubicBezTo>
                  <a:close/>
                  <a:moveTo>
                    <a:pt x="13263" y="51147"/>
                  </a:moveTo>
                  <a:cubicBezTo>
                    <a:pt x="12894" y="51176"/>
                    <a:pt x="12525" y="51261"/>
                    <a:pt x="12155" y="51403"/>
                  </a:cubicBezTo>
                  <a:cubicBezTo>
                    <a:pt x="11360" y="51573"/>
                    <a:pt x="10537" y="51687"/>
                    <a:pt x="9770" y="51942"/>
                  </a:cubicBezTo>
                  <a:cubicBezTo>
                    <a:pt x="9060" y="52170"/>
                    <a:pt x="8350" y="52312"/>
                    <a:pt x="7640" y="52482"/>
                  </a:cubicBezTo>
                  <a:cubicBezTo>
                    <a:pt x="7668" y="52880"/>
                    <a:pt x="7754" y="53277"/>
                    <a:pt x="7924" y="53618"/>
                  </a:cubicBezTo>
                  <a:lnTo>
                    <a:pt x="8861" y="53391"/>
                  </a:lnTo>
                  <a:cubicBezTo>
                    <a:pt x="9742" y="53164"/>
                    <a:pt x="10593" y="52936"/>
                    <a:pt x="11474" y="52738"/>
                  </a:cubicBezTo>
                  <a:cubicBezTo>
                    <a:pt x="12042" y="52567"/>
                    <a:pt x="12638" y="52454"/>
                    <a:pt x="13235" y="52425"/>
                  </a:cubicBezTo>
                  <a:cubicBezTo>
                    <a:pt x="13348" y="51999"/>
                    <a:pt x="13348" y="51573"/>
                    <a:pt x="13263" y="51147"/>
                  </a:cubicBezTo>
                  <a:close/>
                  <a:moveTo>
                    <a:pt x="13235" y="55407"/>
                  </a:moveTo>
                  <a:cubicBezTo>
                    <a:pt x="12027" y="55764"/>
                    <a:pt x="10847" y="56147"/>
                    <a:pt x="9539" y="56147"/>
                  </a:cubicBezTo>
                  <a:cubicBezTo>
                    <a:pt x="9493" y="56147"/>
                    <a:pt x="9447" y="56146"/>
                    <a:pt x="9401" y="56145"/>
                  </a:cubicBezTo>
                  <a:cubicBezTo>
                    <a:pt x="9230" y="56145"/>
                    <a:pt x="9088" y="56174"/>
                    <a:pt x="8918" y="56202"/>
                  </a:cubicBezTo>
                  <a:cubicBezTo>
                    <a:pt x="8776" y="56231"/>
                    <a:pt x="8634" y="56287"/>
                    <a:pt x="8549" y="56401"/>
                  </a:cubicBezTo>
                  <a:cubicBezTo>
                    <a:pt x="8577" y="56742"/>
                    <a:pt x="8662" y="57054"/>
                    <a:pt x="8804" y="57367"/>
                  </a:cubicBezTo>
                  <a:cubicBezTo>
                    <a:pt x="9401" y="57310"/>
                    <a:pt x="9969" y="57253"/>
                    <a:pt x="10565" y="57225"/>
                  </a:cubicBezTo>
                  <a:cubicBezTo>
                    <a:pt x="11190" y="57225"/>
                    <a:pt x="11815" y="57083"/>
                    <a:pt x="12383" y="56884"/>
                  </a:cubicBezTo>
                  <a:cubicBezTo>
                    <a:pt x="12667" y="56770"/>
                    <a:pt x="12951" y="56713"/>
                    <a:pt x="13235" y="56685"/>
                  </a:cubicBezTo>
                  <a:cubicBezTo>
                    <a:pt x="13291" y="56259"/>
                    <a:pt x="13291" y="55833"/>
                    <a:pt x="13235" y="55407"/>
                  </a:cubicBezTo>
                  <a:close/>
                  <a:moveTo>
                    <a:pt x="13263" y="57849"/>
                  </a:moveTo>
                  <a:cubicBezTo>
                    <a:pt x="12951" y="57878"/>
                    <a:pt x="12638" y="57963"/>
                    <a:pt x="12326" y="58077"/>
                  </a:cubicBezTo>
                  <a:cubicBezTo>
                    <a:pt x="11616" y="58417"/>
                    <a:pt x="10906" y="58645"/>
                    <a:pt x="10224" y="58985"/>
                  </a:cubicBezTo>
                  <a:cubicBezTo>
                    <a:pt x="9940" y="59156"/>
                    <a:pt x="9628" y="59269"/>
                    <a:pt x="9316" y="59298"/>
                  </a:cubicBezTo>
                  <a:cubicBezTo>
                    <a:pt x="9344" y="59695"/>
                    <a:pt x="9429" y="60064"/>
                    <a:pt x="9600" y="60434"/>
                  </a:cubicBezTo>
                  <a:cubicBezTo>
                    <a:pt x="10451" y="60178"/>
                    <a:pt x="11275" y="59866"/>
                    <a:pt x="12099" y="59525"/>
                  </a:cubicBezTo>
                  <a:cubicBezTo>
                    <a:pt x="12468" y="59383"/>
                    <a:pt x="12865" y="59212"/>
                    <a:pt x="13263" y="59042"/>
                  </a:cubicBezTo>
                  <a:cubicBezTo>
                    <a:pt x="13348" y="58645"/>
                    <a:pt x="13348" y="58247"/>
                    <a:pt x="13263" y="57849"/>
                  </a:cubicBezTo>
                  <a:close/>
                  <a:moveTo>
                    <a:pt x="13433" y="61967"/>
                  </a:moveTo>
                  <a:lnTo>
                    <a:pt x="10111" y="62223"/>
                  </a:lnTo>
                  <a:cubicBezTo>
                    <a:pt x="10139" y="62620"/>
                    <a:pt x="10253" y="62990"/>
                    <a:pt x="10423" y="63359"/>
                  </a:cubicBezTo>
                  <a:lnTo>
                    <a:pt x="13519" y="63160"/>
                  </a:lnTo>
                  <a:cubicBezTo>
                    <a:pt x="13547" y="62762"/>
                    <a:pt x="13519" y="62365"/>
                    <a:pt x="13433" y="6196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g3f7001d949e_0_3896"/>
            <p:cNvSpPr/>
            <p:nvPr/>
          </p:nvSpPr>
          <p:spPr>
            <a:xfrm>
              <a:off x="7950450" y="2098510"/>
              <a:ext cx="453700" cy="1738157"/>
            </a:xfrm>
            <a:custGeom>
              <a:rect b="b" l="l" r="r" t="t"/>
              <a:pathLst>
                <a:path extrusionOk="0" h="72582" w="18148">
                  <a:moveTo>
                    <a:pt x="15147" y="1"/>
                  </a:moveTo>
                  <a:cubicBezTo>
                    <a:pt x="14975" y="1"/>
                    <a:pt x="14811" y="84"/>
                    <a:pt x="14711" y="233"/>
                  </a:cubicBezTo>
                  <a:cubicBezTo>
                    <a:pt x="14655" y="375"/>
                    <a:pt x="14569" y="546"/>
                    <a:pt x="14541" y="688"/>
                  </a:cubicBezTo>
                  <a:cubicBezTo>
                    <a:pt x="13348" y="3953"/>
                    <a:pt x="11758" y="7077"/>
                    <a:pt x="9770" y="9917"/>
                  </a:cubicBezTo>
                  <a:cubicBezTo>
                    <a:pt x="7583" y="13268"/>
                    <a:pt x="5794" y="16875"/>
                    <a:pt x="4459" y="20624"/>
                  </a:cubicBezTo>
                  <a:cubicBezTo>
                    <a:pt x="3522" y="23179"/>
                    <a:pt x="2755" y="25792"/>
                    <a:pt x="2187" y="28433"/>
                  </a:cubicBezTo>
                  <a:cubicBezTo>
                    <a:pt x="1648" y="31131"/>
                    <a:pt x="1335" y="33886"/>
                    <a:pt x="1307" y="36641"/>
                  </a:cubicBezTo>
                  <a:cubicBezTo>
                    <a:pt x="1250" y="37635"/>
                    <a:pt x="1222" y="38657"/>
                    <a:pt x="1193" y="39651"/>
                  </a:cubicBezTo>
                  <a:cubicBezTo>
                    <a:pt x="1137" y="41667"/>
                    <a:pt x="1080" y="43655"/>
                    <a:pt x="995" y="45643"/>
                  </a:cubicBezTo>
                  <a:cubicBezTo>
                    <a:pt x="966" y="46665"/>
                    <a:pt x="938" y="47688"/>
                    <a:pt x="853" y="48682"/>
                  </a:cubicBezTo>
                  <a:cubicBezTo>
                    <a:pt x="654" y="51152"/>
                    <a:pt x="654" y="53623"/>
                    <a:pt x="569" y="56065"/>
                  </a:cubicBezTo>
                  <a:cubicBezTo>
                    <a:pt x="512" y="57287"/>
                    <a:pt x="455" y="58479"/>
                    <a:pt x="398" y="59672"/>
                  </a:cubicBezTo>
                  <a:cubicBezTo>
                    <a:pt x="370" y="61092"/>
                    <a:pt x="313" y="62484"/>
                    <a:pt x="313" y="63875"/>
                  </a:cubicBezTo>
                  <a:cubicBezTo>
                    <a:pt x="313" y="65494"/>
                    <a:pt x="228" y="67113"/>
                    <a:pt x="86" y="68703"/>
                  </a:cubicBezTo>
                  <a:cubicBezTo>
                    <a:pt x="58" y="69328"/>
                    <a:pt x="29" y="69981"/>
                    <a:pt x="29" y="70606"/>
                  </a:cubicBezTo>
                  <a:cubicBezTo>
                    <a:pt x="1" y="71486"/>
                    <a:pt x="114" y="71656"/>
                    <a:pt x="1023" y="72026"/>
                  </a:cubicBezTo>
                  <a:cubicBezTo>
                    <a:pt x="1960" y="72338"/>
                    <a:pt x="2926" y="72508"/>
                    <a:pt x="3920" y="72508"/>
                  </a:cubicBezTo>
                  <a:cubicBezTo>
                    <a:pt x="4033" y="72537"/>
                    <a:pt x="4147" y="72565"/>
                    <a:pt x="4261" y="72565"/>
                  </a:cubicBezTo>
                  <a:cubicBezTo>
                    <a:pt x="4312" y="72576"/>
                    <a:pt x="4364" y="72582"/>
                    <a:pt x="4416" y="72582"/>
                  </a:cubicBezTo>
                  <a:cubicBezTo>
                    <a:pt x="4764" y="72582"/>
                    <a:pt x="5103" y="72343"/>
                    <a:pt x="5226" y="71997"/>
                  </a:cubicBezTo>
                  <a:cubicBezTo>
                    <a:pt x="5368" y="71656"/>
                    <a:pt x="5482" y="71344"/>
                    <a:pt x="5595" y="71003"/>
                  </a:cubicBezTo>
                  <a:cubicBezTo>
                    <a:pt x="5709" y="70549"/>
                    <a:pt x="5822" y="70094"/>
                    <a:pt x="5936" y="69640"/>
                  </a:cubicBezTo>
                  <a:cubicBezTo>
                    <a:pt x="6135" y="68845"/>
                    <a:pt x="6390" y="68078"/>
                    <a:pt x="6703" y="67311"/>
                  </a:cubicBezTo>
                  <a:cubicBezTo>
                    <a:pt x="7839" y="64386"/>
                    <a:pt x="8833" y="61376"/>
                    <a:pt x="9600" y="58337"/>
                  </a:cubicBezTo>
                  <a:cubicBezTo>
                    <a:pt x="10764" y="54106"/>
                    <a:pt x="11985" y="49903"/>
                    <a:pt x="13689" y="45870"/>
                  </a:cubicBezTo>
                  <a:cubicBezTo>
                    <a:pt x="14939" y="42832"/>
                    <a:pt x="15989" y="39764"/>
                    <a:pt x="16898" y="36641"/>
                  </a:cubicBezTo>
                  <a:cubicBezTo>
                    <a:pt x="17636" y="34056"/>
                    <a:pt x="18034" y="31387"/>
                    <a:pt x="18062" y="28689"/>
                  </a:cubicBezTo>
                  <a:cubicBezTo>
                    <a:pt x="18148" y="24429"/>
                    <a:pt x="17920" y="20169"/>
                    <a:pt x="17409" y="15909"/>
                  </a:cubicBezTo>
                  <a:cubicBezTo>
                    <a:pt x="17125" y="13609"/>
                    <a:pt x="16784" y="11309"/>
                    <a:pt x="16415" y="9008"/>
                  </a:cubicBezTo>
                  <a:cubicBezTo>
                    <a:pt x="16103" y="6822"/>
                    <a:pt x="15904" y="4607"/>
                    <a:pt x="15762" y="2392"/>
                  </a:cubicBezTo>
                  <a:cubicBezTo>
                    <a:pt x="15705" y="1909"/>
                    <a:pt x="15734" y="1426"/>
                    <a:pt x="15705" y="915"/>
                  </a:cubicBezTo>
                  <a:cubicBezTo>
                    <a:pt x="15705" y="744"/>
                    <a:pt x="15677" y="546"/>
                    <a:pt x="15620" y="375"/>
                  </a:cubicBezTo>
                  <a:cubicBezTo>
                    <a:pt x="15592" y="176"/>
                    <a:pt x="15421" y="6"/>
                    <a:pt x="15223" y="6"/>
                  </a:cubicBezTo>
                  <a:cubicBezTo>
                    <a:pt x="15197" y="2"/>
                    <a:pt x="15172" y="1"/>
                    <a:pt x="1514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g3f7001d949e_0_3896"/>
            <p:cNvSpPr/>
            <p:nvPr/>
          </p:nvSpPr>
          <p:spPr>
            <a:xfrm>
              <a:off x="7950450" y="2097840"/>
              <a:ext cx="453700" cy="1738157"/>
            </a:xfrm>
            <a:custGeom>
              <a:rect b="b" l="l" r="r" t="t"/>
              <a:pathLst>
                <a:path extrusionOk="0" h="72582" w="18148">
                  <a:moveTo>
                    <a:pt x="15147" y="0"/>
                  </a:moveTo>
                  <a:cubicBezTo>
                    <a:pt x="14975" y="0"/>
                    <a:pt x="14811" y="84"/>
                    <a:pt x="14711" y="233"/>
                  </a:cubicBezTo>
                  <a:cubicBezTo>
                    <a:pt x="14655" y="375"/>
                    <a:pt x="14569" y="545"/>
                    <a:pt x="14541" y="687"/>
                  </a:cubicBezTo>
                  <a:cubicBezTo>
                    <a:pt x="13348" y="3953"/>
                    <a:pt x="11758" y="7077"/>
                    <a:pt x="9798" y="9945"/>
                  </a:cubicBezTo>
                  <a:cubicBezTo>
                    <a:pt x="7583" y="13268"/>
                    <a:pt x="5794" y="16875"/>
                    <a:pt x="4459" y="20652"/>
                  </a:cubicBezTo>
                  <a:cubicBezTo>
                    <a:pt x="3522" y="23179"/>
                    <a:pt x="2784" y="25792"/>
                    <a:pt x="2187" y="28461"/>
                  </a:cubicBezTo>
                  <a:cubicBezTo>
                    <a:pt x="1648" y="31131"/>
                    <a:pt x="1364" y="33857"/>
                    <a:pt x="1307" y="36612"/>
                  </a:cubicBezTo>
                  <a:cubicBezTo>
                    <a:pt x="1279" y="37634"/>
                    <a:pt x="1222" y="38628"/>
                    <a:pt x="1193" y="39650"/>
                  </a:cubicBezTo>
                  <a:cubicBezTo>
                    <a:pt x="1137" y="41638"/>
                    <a:pt x="1080" y="43655"/>
                    <a:pt x="1023" y="45643"/>
                  </a:cubicBezTo>
                  <a:cubicBezTo>
                    <a:pt x="966" y="46665"/>
                    <a:pt x="938" y="47659"/>
                    <a:pt x="853" y="48681"/>
                  </a:cubicBezTo>
                  <a:cubicBezTo>
                    <a:pt x="682" y="51124"/>
                    <a:pt x="682" y="53594"/>
                    <a:pt x="569" y="56065"/>
                  </a:cubicBezTo>
                  <a:cubicBezTo>
                    <a:pt x="540" y="57258"/>
                    <a:pt x="455" y="58451"/>
                    <a:pt x="427" y="59672"/>
                  </a:cubicBezTo>
                  <a:cubicBezTo>
                    <a:pt x="370" y="61063"/>
                    <a:pt x="342" y="62455"/>
                    <a:pt x="342" y="63846"/>
                  </a:cubicBezTo>
                  <a:cubicBezTo>
                    <a:pt x="342" y="65465"/>
                    <a:pt x="228" y="67084"/>
                    <a:pt x="114" y="68703"/>
                  </a:cubicBezTo>
                  <a:cubicBezTo>
                    <a:pt x="58" y="69327"/>
                    <a:pt x="58" y="69952"/>
                    <a:pt x="29" y="70577"/>
                  </a:cubicBezTo>
                  <a:cubicBezTo>
                    <a:pt x="1" y="71486"/>
                    <a:pt x="143" y="71656"/>
                    <a:pt x="1023" y="71997"/>
                  </a:cubicBezTo>
                  <a:cubicBezTo>
                    <a:pt x="1193" y="71116"/>
                    <a:pt x="1364" y="70236"/>
                    <a:pt x="1506" y="69327"/>
                  </a:cubicBezTo>
                  <a:cubicBezTo>
                    <a:pt x="1506" y="68930"/>
                    <a:pt x="1563" y="68532"/>
                    <a:pt x="1648" y="68163"/>
                  </a:cubicBezTo>
                  <a:lnTo>
                    <a:pt x="1932" y="65209"/>
                  </a:lnTo>
                  <a:cubicBezTo>
                    <a:pt x="1875" y="64812"/>
                    <a:pt x="1875" y="64414"/>
                    <a:pt x="1989" y="64017"/>
                  </a:cubicBezTo>
                  <a:cubicBezTo>
                    <a:pt x="1932" y="63648"/>
                    <a:pt x="1960" y="63250"/>
                    <a:pt x="2045" y="62881"/>
                  </a:cubicBezTo>
                  <a:cubicBezTo>
                    <a:pt x="2017" y="62455"/>
                    <a:pt x="2045" y="62029"/>
                    <a:pt x="2131" y="61603"/>
                  </a:cubicBezTo>
                  <a:cubicBezTo>
                    <a:pt x="2102" y="61432"/>
                    <a:pt x="2102" y="61262"/>
                    <a:pt x="2102" y="61120"/>
                  </a:cubicBezTo>
                  <a:cubicBezTo>
                    <a:pt x="2159" y="60268"/>
                    <a:pt x="2216" y="59444"/>
                    <a:pt x="2273" y="58621"/>
                  </a:cubicBezTo>
                  <a:cubicBezTo>
                    <a:pt x="2187" y="58195"/>
                    <a:pt x="2216" y="57741"/>
                    <a:pt x="2301" y="57315"/>
                  </a:cubicBezTo>
                  <a:cubicBezTo>
                    <a:pt x="2216" y="56377"/>
                    <a:pt x="2301" y="55469"/>
                    <a:pt x="2301" y="54531"/>
                  </a:cubicBezTo>
                  <a:cubicBezTo>
                    <a:pt x="2244" y="54105"/>
                    <a:pt x="2273" y="53708"/>
                    <a:pt x="2329" y="53310"/>
                  </a:cubicBezTo>
                  <a:cubicBezTo>
                    <a:pt x="2301" y="53254"/>
                    <a:pt x="2273" y="53168"/>
                    <a:pt x="2273" y="53083"/>
                  </a:cubicBezTo>
                  <a:lnTo>
                    <a:pt x="2273" y="50044"/>
                  </a:lnTo>
                  <a:cubicBezTo>
                    <a:pt x="2216" y="49590"/>
                    <a:pt x="2216" y="49164"/>
                    <a:pt x="2244" y="48710"/>
                  </a:cubicBezTo>
                  <a:cubicBezTo>
                    <a:pt x="2187" y="47574"/>
                    <a:pt x="2187" y="46409"/>
                    <a:pt x="2301" y="45273"/>
                  </a:cubicBezTo>
                  <a:cubicBezTo>
                    <a:pt x="2273" y="44876"/>
                    <a:pt x="2301" y="44478"/>
                    <a:pt x="2386" y="44109"/>
                  </a:cubicBezTo>
                  <a:cubicBezTo>
                    <a:pt x="2443" y="43115"/>
                    <a:pt x="2471" y="42121"/>
                    <a:pt x="2528" y="41127"/>
                  </a:cubicBezTo>
                  <a:cubicBezTo>
                    <a:pt x="2585" y="40588"/>
                    <a:pt x="2670" y="40048"/>
                    <a:pt x="2727" y="39508"/>
                  </a:cubicBezTo>
                  <a:cubicBezTo>
                    <a:pt x="2699" y="39111"/>
                    <a:pt x="2755" y="38713"/>
                    <a:pt x="2841" y="38344"/>
                  </a:cubicBezTo>
                  <a:cubicBezTo>
                    <a:pt x="2841" y="37634"/>
                    <a:pt x="2897" y="36924"/>
                    <a:pt x="3011" y="36214"/>
                  </a:cubicBezTo>
                  <a:cubicBezTo>
                    <a:pt x="2954" y="35447"/>
                    <a:pt x="3011" y="34681"/>
                    <a:pt x="3153" y="33942"/>
                  </a:cubicBezTo>
                  <a:cubicBezTo>
                    <a:pt x="3181" y="33005"/>
                    <a:pt x="3295" y="32068"/>
                    <a:pt x="3437" y="31159"/>
                  </a:cubicBezTo>
                  <a:cubicBezTo>
                    <a:pt x="3437" y="30762"/>
                    <a:pt x="3465" y="30364"/>
                    <a:pt x="3551" y="29995"/>
                  </a:cubicBezTo>
                  <a:cubicBezTo>
                    <a:pt x="3607" y="29114"/>
                    <a:pt x="3778" y="28234"/>
                    <a:pt x="4090" y="27439"/>
                  </a:cubicBezTo>
                  <a:cubicBezTo>
                    <a:pt x="4119" y="27013"/>
                    <a:pt x="4232" y="26644"/>
                    <a:pt x="4403" y="26275"/>
                  </a:cubicBezTo>
                  <a:cubicBezTo>
                    <a:pt x="4658" y="25195"/>
                    <a:pt x="4971" y="24145"/>
                    <a:pt x="5340" y="23094"/>
                  </a:cubicBezTo>
                  <a:cubicBezTo>
                    <a:pt x="5453" y="22526"/>
                    <a:pt x="5652" y="21986"/>
                    <a:pt x="5936" y="21504"/>
                  </a:cubicBezTo>
                  <a:cubicBezTo>
                    <a:pt x="6220" y="20566"/>
                    <a:pt x="6618" y="19686"/>
                    <a:pt x="7072" y="18834"/>
                  </a:cubicBezTo>
                  <a:cubicBezTo>
                    <a:pt x="7186" y="18436"/>
                    <a:pt x="7384" y="18067"/>
                    <a:pt x="7612" y="17755"/>
                  </a:cubicBezTo>
                  <a:cubicBezTo>
                    <a:pt x="7725" y="17357"/>
                    <a:pt x="7896" y="16960"/>
                    <a:pt x="8151" y="16647"/>
                  </a:cubicBezTo>
                  <a:cubicBezTo>
                    <a:pt x="8265" y="16278"/>
                    <a:pt x="8435" y="15966"/>
                    <a:pt x="8662" y="15682"/>
                  </a:cubicBezTo>
                  <a:cubicBezTo>
                    <a:pt x="9003" y="14801"/>
                    <a:pt x="9429" y="13978"/>
                    <a:pt x="9940" y="13211"/>
                  </a:cubicBezTo>
                  <a:cubicBezTo>
                    <a:pt x="10054" y="12814"/>
                    <a:pt x="10253" y="12444"/>
                    <a:pt x="10537" y="12132"/>
                  </a:cubicBezTo>
                  <a:cubicBezTo>
                    <a:pt x="10792" y="11507"/>
                    <a:pt x="11133" y="10911"/>
                    <a:pt x="11559" y="10343"/>
                  </a:cubicBezTo>
                  <a:cubicBezTo>
                    <a:pt x="11673" y="9945"/>
                    <a:pt x="11871" y="9576"/>
                    <a:pt x="12155" y="9264"/>
                  </a:cubicBezTo>
                  <a:cubicBezTo>
                    <a:pt x="12383" y="8724"/>
                    <a:pt x="12667" y="8213"/>
                    <a:pt x="13036" y="7730"/>
                  </a:cubicBezTo>
                  <a:cubicBezTo>
                    <a:pt x="13206" y="7333"/>
                    <a:pt x="13462" y="6963"/>
                    <a:pt x="13746" y="6651"/>
                  </a:cubicBezTo>
                  <a:cubicBezTo>
                    <a:pt x="14030" y="6083"/>
                    <a:pt x="14371" y="5543"/>
                    <a:pt x="14768" y="5061"/>
                  </a:cubicBezTo>
                  <a:cubicBezTo>
                    <a:pt x="14882" y="5629"/>
                    <a:pt x="14910" y="6197"/>
                    <a:pt x="14910" y="6793"/>
                  </a:cubicBezTo>
                  <a:cubicBezTo>
                    <a:pt x="15024" y="7162"/>
                    <a:pt x="15081" y="7560"/>
                    <a:pt x="15052" y="7986"/>
                  </a:cubicBezTo>
                  <a:cubicBezTo>
                    <a:pt x="15194" y="8752"/>
                    <a:pt x="15308" y="9548"/>
                    <a:pt x="15336" y="10343"/>
                  </a:cubicBezTo>
                  <a:cubicBezTo>
                    <a:pt x="15478" y="10826"/>
                    <a:pt x="15535" y="11308"/>
                    <a:pt x="15535" y="11820"/>
                  </a:cubicBezTo>
                  <a:cubicBezTo>
                    <a:pt x="15677" y="12274"/>
                    <a:pt x="15734" y="12785"/>
                    <a:pt x="15734" y="13268"/>
                  </a:cubicBezTo>
                  <a:cubicBezTo>
                    <a:pt x="15876" y="13609"/>
                    <a:pt x="15933" y="13949"/>
                    <a:pt x="15904" y="14319"/>
                  </a:cubicBezTo>
                  <a:cubicBezTo>
                    <a:pt x="16131" y="15313"/>
                    <a:pt x="16273" y="16335"/>
                    <a:pt x="16330" y="17357"/>
                  </a:cubicBezTo>
                  <a:cubicBezTo>
                    <a:pt x="16444" y="17755"/>
                    <a:pt x="16500" y="18152"/>
                    <a:pt x="16472" y="18578"/>
                  </a:cubicBezTo>
                  <a:cubicBezTo>
                    <a:pt x="16642" y="19601"/>
                    <a:pt x="16756" y="20652"/>
                    <a:pt x="16728" y="21731"/>
                  </a:cubicBezTo>
                  <a:cubicBezTo>
                    <a:pt x="16813" y="22157"/>
                    <a:pt x="16841" y="22611"/>
                    <a:pt x="16784" y="23066"/>
                  </a:cubicBezTo>
                  <a:cubicBezTo>
                    <a:pt x="16870" y="23662"/>
                    <a:pt x="16898" y="24258"/>
                    <a:pt x="16841" y="24855"/>
                  </a:cubicBezTo>
                  <a:cubicBezTo>
                    <a:pt x="16926" y="25337"/>
                    <a:pt x="16926" y="25849"/>
                    <a:pt x="16813" y="26360"/>
                  </a:cubicBezTo>
                  <a:cubicBezTo>
                    <a:pt x="16870" y="27325"/>
                    <a:pt x="16813" y="28319"/>
                    <a:pt x="16642" y="29285"/>
                  </a:cubicBezTo>
                  <a:cubicBezTo>
                    <a:pt x="16642" y="29654"/>
                    <a:pt x="16614" y="30052"/>
                    <a:pt x="16500" y="30421"/>
                  </a:cubicBezTo>
                  <a:cubicBezTo>
                    <a:pt x="16415" y="31330"/>
                    <a:pt x="16245" y="32210"/>
                    <a:pt x="15989" y="33090"/>
                  </a:cubicBezTo>
                  <a:cubicBezTo>
                    <a:pt x="15989" y="33119"/>
                    <a:pt x="15989" y="33147"/>
                    <a:pt x="15961" y="33176"/>
                  </a:cubicBezTo>
                  <a:cubicBezTo>
                    <a:pt x="15933" y="33573"/>
                    <a:pt x="15876" y="33942"/>
                    <a:pt x="15734" y="34340"/>
                  </a:cubicBezTo>
                  <a:cubicBezTo>
                    <a:pt x="15677" y="34681"/>
                    <a:pt x="15592" y="35021"/>
                    <a:pt x="15507" y="35362"/>
                  </a:cubicBezTo>
                  <a:cubicBezTo>
                    <a:pt x="15336" y="35817"/>
                    <a:pt x="15336" y="36328"/>
                    <a:pt x="15081" y="36725"/>
                  </a:cubicBezTo>
                  <a:cubicBezTo>
                    <a:pt x="14939" y="37577"/>
                    <a:pt x="14683" y="38373"/>
                    <a:pt x="14342" y="39168"/>
                  </a:cubicBezTo>
                  <a:cubicBezTo>
                    <a:pt x="14172" y="39934"/>
                    <a:pt x="13916" y="40673"/>
                    <a:pt x="13604" y="41383"/>
                  </a:cubicBezTo>
                  <a:cubicBezTo>
                    <a:pt x="13547" y="41866"/>
                    <a:pt x="13405" y="42292"/>
                    <a:pt x="13178" y="42689"/>
                  </a:cubicBezTo>
                  <a:cubicBezTo>
                    <a:pt x="12837" y="43825"/>
                    <a:pt x="12411" y="44933"/>
                    <a:pt x="11985" y="46012"/>
                  </a:cubicBezTo>
                  <a:cubicBezTo>
                    <a:pt x="11900" y="46381"/>
                    <a:pt x="11786" y="46750"/>
                    <a:pt x="11587" y="47063"/>
                  </a:cubicBezTo>
                  <a:cubicBezTo>
                    <a:pt x="11332" y="47915"/>
                    <a:pt x="11048" y="48766"/>
                    <a:pt x="10764" y="49590"/>
                  </a:cubicBezTo>
                  <a:cubicBezTo>
                    <a:pt x="10707" y="49874"/>
                    <a:pt x="10622" y="50158"/>
                    <a:pt x="10452" y="50414"/>
                  </a:cubicBezTo>
                  <a:cubicBezTo>
                    <a:pt x="10395" y="50840"/>
                    <a:pt x="10253" y="51237"/>
                    <a:pt x="10054" y="51606"/>
                  </a:cubicBezTo>
                  <a:cubicBezTo>
                    <a:pt x="9798" y="52515"/>
                    <a:pt x="9543" y="53424"/>
                    <a:pt x="9287" y="54304"/>
                  </a:cubicBezTo>
                  <a:cubicBezTo>
                    <a:pt x="9230" y="54645"/>
                    <a:pt x="9117" y="54957"/>
                    <a:pt x="8946" y="55213"/>
                  </a:cubicBezTo>
                  <a:cubicBezTo>
                    <a:pt x="8890" y="55611"/>
                    <a:pt x="8776" y="56008"/>
                    <a:pt x="8634" y="56349"/>
                  </a:cubicBezTo>
                  <a:cubicBezTo>
                    <a:pt x="8435" y="57229"/>
                    <a:pt x="8180" y="58081"/>
                    <a:pt x="7867" y="58933"/>
                  </a:cubicBezTo>
                  <a:cubicBezTo>
                    <a:pt x="7810" y="59331"/>
                    <a:pt x="7697" y="59700"/>
                    <a:pt x="7526" y="60069"/>
                  </a:cubicBezTo>
                  <a:cubicBezTo>
                    <a:pt x="7328" y="61006"/>
                    <a:pt x="7044" y="61915"/>
                    <a:pt x="6731" y="62824"/>
                  </a:cubicBezTo>
                  <a:cubicBezTo>
                    <a:pt x="6703" y="63165"/>
                    <a:pt x="6589" y="63477"/>
                    <a:pt x="6447" y="63761"/>
                  </a:cubicBezTo>
                  <a:cubicBezTo>
                    <a:pt x="6334" y="64414"/>
                    <a:pt x="6135" y="65067"/>
                    <a:pt x="5851" y="65664"/>
                  </a:cubicBezTo>
                  <a:cubicBezTo>
                    <a:pt x="5822" y="66061"/>
                    <a:pt x="5709" y="66431"/>
                    <a:pt x="5539" y="66771"/>
                  </a:cubicBezTo>
                  <a:cubicBezTo>
                    <a:pt x="5397" y="67396"/>
                    <a:pt x="5198" y="67993"/>
                    <a:pt x="4942" y="68561"/>
                  </a:cubicBezTo>
                  <a:cubicBezTo>
                    <a:pt x="4885" y="68958"/>
                    <a:pt x="4772" y="69327"/>
                    <a:pt x="4601" y="69668"/>
                  </a:cubicBezTo>
                  <a:cubicBezTo>
                    <a:pt x="4573" y="69952"/>
                    <a:pt x="4516" y="70208"/>
                    <a:pt x="4431" y="70463"/>
                  </a:cubicBezTo>
                  <a:cubicBezTo>
                    <a:pt x="4204" y="71145"/>
                    <a:pt x="4033" y="71826"/>
                    <a:pt x="3920" y="72508"/>
                  </a:cubicBezTo>
                  <a:cubicBezTo>
                    <a:pt x="4033" y="72536"/>
                    <a:pt x="4147" y="72565"/>
                    <a:pt x="4261" y="72565"/>
                  </a:cubicBezTo>
                  <a:cubicBezTo>
                    <a:pt x="4312" y="72576"/>
                    <a:pt x="4364" y="72581"/>
                    <a:pt x="4416" y="72581"/>
                  </a:cubicBezTo>
                  <a:cubicBezTo>
                    <a:pt x="4764" y="72581"/>
                    <a:pt x="5103" y="72343"/>
                    <a:pt x="5226" y="71997"/>
                  </a:cubicBezTo>
                  <a:cubicBezTo>
                    <a:pt x="5368" y="71656"/>
                    <a:pt x="5482" y="71344"/>
                    <a:pt x="5595" y="71003"/>
                  </a:cubicBezTo>
                  <a:cubicBezTo>
                    <a:pt x="5709" y="70548"/>
                    <a:pt x="5822" y="70094"/>
                    <a:pt x="5936" y="69640"/>
                  </a:cubicBezTo>
                  <a:cubicBezTo>
                    <a:pt x="6135" y="68845"/>
                    <a:pt x="6390" y="68078"/>
                    <a:pt x="6703" y="67311"/>
                  </a:cubicBezTo>
                  <a:cubicBezTo>
                    <a:pt x="7839" y="64386"/>
                    <a:pt x="8833" y="61376"/>
                    <a:pt x="9600" y="58337"/>
                  </a:cubicBezTo>
                  <a:cubicBezTo>
                    <a:pt x="10764" y="54105"/>
                    <a:pt x="11985" y="49902"/>
                    <a:pt x="13689" y="45870"/>
                  </a:cubicBezTo>
                  <a:cubicBezTo>
                    <a:pt x="14939" y="42831"/>
                    <a:pt x="15989" y="39764"/>
                    <a:pt x="16898" y="36640"/>
                  </a:cubicBezTo>
                  <a:cubicBezTo>
                    <a:pt x="17636" y="34056"/>
                    <a:pt x="18034" y="31386"/>
                    <a:pt x="18062" y="28688"/>
                  </a:cubicBezTo>
                  <a:cubicBezTo>
                    <a:pt x="18148" y="24429"/>
                    <a:pt x="17920" y="20169"/>
                    <a:pt x="17409" y="15909"/>
                  </a:cubicBezTo>
                  <a:cubicBezTo>
                    <a:pt x="17125" y="13609"/>
                    <a:pt x="16756" y="11308"/>
                    <a:pt x="16415" y="9008"/>
                  </a:cubicBezTo>
                  <a:cubicBezTo>
                    <a:pt x="16103" y="6821"/>
                    <a:pt x="15904" y="4606"/>
                    <a:pt x="15762" y="2391"/>
                  </a:cubicBezTo>
                  <a:cubicBezTo>
                    <a:pt x="15734" y="1908"/>
                    <a:pt x="15734" y="1426"/>
                    <a:pt x="15705" y="914"/>
                  </a:cubicBezTo>
                  <a:cubicBezTo>
                    <a:pt x="15705" y="744"/>
                    <a:pt x="15677" y="545"/>
                    <a:pt x="15620" y="375"/>
                  </a:cubicBezTo>
                  <a:cubicBezTo>
                    <a:pt x="15592" y="176"/>
                    <a:pt x="15421" y="6"/>
                    <a:pt x="15223" y="6"/>
                  </a:cubicBezTo>
                  <a:cubicBezTo>
                    <a:pt x="15197" y="2"/>
                    <a:pt x="15172" y="0"/>
                    <a:pt x="1514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g3f7001d949e_0_3896"/>
            <p:cNvSpPr/>
            <p:nvPr/>
          </p:nvSpPr>
          <p:spPr>
            <a:xfrm>
              <a:off x="7988075" y="2257074"/>
              <a:ext cx="385550" cy="1509148"/>
            </a:xfrm>
            <a:custGeom>
              <a:rect b="b" l="l" r="r" t="t"/>
              <a:pathLst>
                <a:path extrusionOk="0" h="63019" w="15422">
                  <a:moveTo>
                    <a:pt x="12269" y="1"/>
                  </a:moveTo>
                  <a:cubicBezTo>
                    <a:pt x="11957" y="313"/>
                    <a:pt x="11730" y="683"/>
                    <a:pt x="11559" y="1080"/>
                  </a:cubicBezTo>
                  <a:lnTo>
                    <a:pt x="13576" y="1336"/>
                  </a:lnTo>
                  <a:cubicBezTo>
                    <a:pt x="13576" y="910"/>
                    <a:pt x="13547" y="512"/>
                    <a:pt x="13405" y="143"/>
                  </a:cubicBezTo>
                  <a:lnTo>
                    <a:pt x="12269" y="1"/>
                  </a:lnTo>
                  <a:close/>
                  <a:moveTo>
                    <a:pt x="10679" y="2614"/>
                  </a:moveTo>
                  <a:cubicBezTo>
                    <a:pt x="10395" y="2926"/>
                    <a:pt x="10196" y="3295"/>
                    <a:pt x="10054" y="3693"/>
                  </a:cubicBezTo>
                  <a:cubicBezTo>
                    <a:pt x="10991" y="4005"/>
                    <a:pt x="11928" y="4289"/>
                    <a:pt x="12866" y="4602"/>
                  </a:cubicBezTo>
                  <a:cubicBezTo>
                    <a:pt x="13263" y="4772"/>
                    <a:pt x="13661" y="4942"/>
                    <a:pt x="14030" y="5170"/>
                  </a:cubicBezTo>
                  <a:cubicBezTo>
                    <a:pt x="14058" y="4658"/>
                    <a:pt x="13973" y="4176"/>
                    <a:pt x="13860" y="3693"/>
                  </a:cubicBezTo>
                  <a:cubicBezTo>
                    <a:pt x="13008" y="3324"/>
                    <a:pt x="12156" y="3040"/>
                    <a:pt x="11275" y="2784"/>
                  </a:cubicBezTo>
                  <a:lnTo>
                    <a:pt x="10679" y="2614"/>
                  </a:lnTo>
                  <a:close/>
                  <a:moveTo>
                    <a:pt x="9032" y="5454"/>
                  </a:moveTo>
                  <a:cubicBezTo>
                    <a:pt x="8776" y="5766"/>
                    <a:pt x="8549" y="6135"/>
                    <a:pt x="8435" y="6533"/>
                  </a:cubicBezTo>
                  <a:cubicBezTo>
                    <a:pt x="9032" y="6703"/>
                    <a:pt x="9600" y="6930"/>
                    <a:pt x="10139" y="7299"/>
                  </a:cubicBezTo>
                  <a:cubicBezTo>
                    <a:pt x="10754" y="7716"/>
                    <a:pt x="11492" y="7938"/>
                    <a:pt x="12250" y="7938"/>
                  </a:cubicBezTo>
                  <a:cubicBezTo>
                    <a:pt x="12577" y="7938"/>
                    <a:pt x="12909" y="7896"/>
                    <a:pt x="13235" y="7811"/>
                  </a:cubicBezTo>
                  <a:cubicBezTo>
                    <a:pt x="13541" y="7717"/>
                    <a:pt x="13866" y="7661"/>
                    <a:pt x="14211" y="7661"/>
                  </a:cubicBezTo>
                  <a:cubicBezTo>
                    <a:pt x="14282" y="7661"/>
                    <a:pt x="14354" y="7664"/>
                    <a:pt x="14428" y="7669"/>
                  </a:cubicBezTo>
                  <a:cubicBezTo>
                    <a:pt x="14428" y="7299"/>
                    <a:pt x="14371" y="6959"/>
                    <a:pt x="14229" y="6618"/>
                  </a:cubicBezTo>
                  <a:cubicBezTo>
                    <a:pt x="14158" y="6613"/>
                    <a:pt x="14088" y="6611"/>
                    <a:pt x="14017" y="6611"/>
                  </a:cubicBezTo>
                  <a:cubicBezTo>
                    <a:pt x="13690" y="6611"/>
                    <a:pt x="13363" y="6661"/>
                    <a:pt x="13036" y="6731"/>
                  </a:cubicBezTo>
                  <a:cubicBezTo>
                    <a:pt x="12853" y="6787"/>
                    <a:pt x="12657" y="6818"/>
                    <a:pt x="12466" y="6818"/>
                  </a:cubicBezTo>
                  <a:cubicBezTo>
                    <a:pt x="12360" y="6818"/>
                    <a:pt x="12256" y="6808"/>
                    <a:pt x="12156" y="6788"/>
                  </a:cubicBezTo>
                  <a:cubicBezTo>
                    <a:pt x="11701" y="6760"/>
                    <a:pt x="11304" y="6646"/>
                    <a:pt x="10906" y="6419"/>
                  </a:cubicBezTo>
                  <a:cubicBezTo>
                    <a:pt x="10310" y="6050"/>
                    <a:pt x="9685" y="5738"/>
                    <a:pt x="9032" y="5454"/>
                  </a:cubicBezTo>
                  <a:close/>
                  <a:moveTo>
                    <a:pt x="7186" y="9003"/>
                  </a:moveTo>
                  <a:cubicBezTo>
                    <a:pt x="6959" y="9287"/>
                    <a:pt x="6760" y="9628"/>
                    <a:pt x="6675" y="9969"/>
                  </a:cubicBezTo>
                  <a:lnTo>
                    <a:pt x="7640" y="10395"/>
                  </a:lnTo>
                  <a:cubicBezTo>
                    <a:pt x="8691" y="10849"/>
                    <a:pt x="9798" y="11162"/>
                    <a:pt x="10934" y="11275"/>
                  </a:cubicBezTo>
                  <a:cubicBezTo>
                    <a:pt x="11190" y="11304"/>
                    <a:pt x="11417" y="11332"/>
                    <a:pt x="11673" y="11361"/>
                  </a:cubicBezTo>
                  <a:cubicBezTo>
                    <a:pt x="12780" y="11446"/>
                    <a:pt x="13888" y="11616"/>
                    <a:pt x="14967" y="11928"/>
                  </a:cubicBezTo>
                  <a:cubicBezTo>
                    <a:pt x="14995" y="11502"/>
                    <a:pt x="14967" y="11105"/>
                    <a:pt x="14825" y="10707"/>
                  </a:cubicBezTo>
                  <a:cubicBezTo>
                    <a:pt x="13462" y="10310"/>
                    <a:pt x="12042" y="10281"/>
                    <a:pt x="10650" y="10083"/>
                  </a:cubicBezTo>
                  <a:cubicBezTo>
                    <a:pt x="9798" y="9969"/>
                    <a:pt x="8947" y="9713"/>
                    <a:pt x="8180" y="9373"/>
                  </a:cubicBezTo>
                  <a:cubicBezTo>
                    <a:pt x="7839" y="9231"/>
                    <a:pt x="7498" y="9117"/>
                    <a:pt x="7186" y="9003"/>
                  </a:cubicBezTo>
                  <a:close/>
                  <a:moveTo>
                    <a:pt x="6135" y="11077"/>
                  </a:moveTo>
                  <a:cubicBezTo>
                    <a:pt x="5879" y="11417"/>
                    <a:pt x="5681" y="11786"/>
                    <a:pt x="5567" y="12184"/>
                  </a:cubicBezTo>
                  <a:cubicBezTo>
                    <a:pt x="5737" y="12212"/>
                    <a:pt x="5851" y="12326"/>
                    <a:pt x="5965" y="12440"/>
                  </a:cubicBezTo>
                  <a:cubicBezTo>
                    <a:pt x="6192" y="12667"/>
                    <a:pt x="6391" y="12866"/>
                    <a:pt x="6646" y="13036"/>
                  </a:cubicBezTo>
                  <a:cubicBezTo>
                    <a:pt x="7015" y="13348"/>
                    <a:pt x="7498" y="13547"/>
                    <a:pt x="7981" y="13604"/>
                  </a:cubicBezTo>
                  <a:cubicBezTo>
                    <a:pt x="8606" y="13647"/>
                    <a:pt x="9216" y="13756"/>
                    <a:pt x="9833" y="13756"/>
                  </a:cubicBezTo>
                  <a:cubicBezTo>
                    <a:pt x="10029" y="13756"/>
                    <a:pt x="10225" y="13745"/>
                    <a:pt x="10423" y="13718"/>
                  </a:cubicBezTo>
                  <a:cubicBezTo>
                    <a:pt x="10468" y="13715"/>
                    <a:pt x="10513" y="13714"/>
                    <a:pt x="10558" y="13714"/>
                  </a:cubicBezTo>
                  <a:cubicBezTo>
                    <a:pt x="11052" y="13714"/>
                    <a:pt x="11543" y="13857"/>
                    <a:pt x="11985" y="14144"/>
                  </a:cubicBezTo>
                  <a:cubicBezTo>
                    <a:pt x="12553" y="14456"/>
                    <a:pt x="13093" y="14882"/>
                    <a:pt x="13576" y="15393"/>
                  </a:cubicBezTo>
                  <a:cubicBezTo>
                    <a:pt x="14002" y="15904"/>
                    <a:pt x="14626" y="16274"/>
                    <a:pt x="15279" y="16416"/>
                  </a:cubicBezTo>
                  <a:cubicBezTo>
                    <a:pt x="15336" y="15961"/>
                    <a:pt x="15308" y="15507"/>
                    <a:pt x="15251" y="15081"/>
                  </a:cubicBezTo>
                  <a:lnTo>
                    <a:pt x="15251" y="15052"/>
                  </a:lnTo>
                  <a:cubicBezTo>
                    <a:pt x="14882" y="14967"/>
                    <a:pt x="14541" y="14740"/>
                    <a:pt x="14314" y="14428"/>
                  </a:cubicBezTo>
                  <a:cubicBezTo>
                    <a:pt x="13803" y="13945"/>
                    <a:pt x="13263" y="13519"/>
                    <a:pt x="12638" y="13150"/>
                  </a:cubicBezTo>
                  <a:cubicBezTo>
                    <a:pt x="11987" y="12739"/>
                    <a:pt x="11232" y="12534"/>
                    <a:pt x="10463" y="12534"/>
                  </a:cubicBezTo>
                  <a:cubicBezTo>
                    <a:pt x="10327" y="12534"/>
                    <a:pt x="10190" y="12540"/>
                    <a:pt x="10054" y="12553"/>
                  </a:cubicBezTo>
                  <a:cubicBezTo>
                    <a:pt x="9893" y="12560"/>
                    <a:pt x="9732" y="12563"/>
                    <a:pt x="9572" y="12563"/>
                  </a:cubicBezTo>
                  <a:cubicBezTo>
                    <a:pt x="9052" y="12563"/>
                    <a:pt x="8537" y="12526"/>
                    <a:pt x="8038" y="12440"/>
                  </a:cubicBezTo>
                  <a:cubicBezTo>
                    <a:pt x="7697" y="12383"/>
                    <a:pt x="7413" y="12212"/>
                    <a:pt x="7186" y="11985"/>
                  </a:cubicBezTo>
                  <a:cubicBezTo>
                    <a:pt x="6817" y="11730"/>
                    <a:pt x="6476" y="11389"/>
                    <a:pt x="6135" y="11077"/>
                  </a:cubicBezTo>
                  <a:close/>
                  <a:moveTo>
                    <a:pt x="4431" y="14882"/>
                  </a:moveTo>
                  <a:cubicBezTo>
                    <a:pt x="4176" y="15365"/>
                    <a:pt x="3977" y="15904"/>
                    <a:pt x="3863" y="16444"/>
                  </a:cubicBezTo>
                  <a:cubicBezTo>
                    <a:pt x="4289" y="16728"/>
                    <a:pt x="4800" y="16728"/>
                    <a:pt x="5255" y="16898"/>
                  </a:cubicBezTo>
                  <a:cubicBezTo>
                    <a:pt x="5652" y="17040"/>
                    <a:pt x="6107" y="17097"/>
                    <a:pt x="6504" y="17239"/>
                  </a:cubicBezTo>
                  <a:cubicBezTo>
                    <a:pt x="7498" y="17523"/>
                    <a:pt x="8521" y="17779"/>
                    <a:pt x="9515" y="18006"/>
                  </a:cubicBezTo>
                  <a:cubicBezTo>
                    <a:pt x="10082" y="18176"/>
                    <a:pt x="10679" y="18261"/>
                    <a:pt x="11275" y="18403"/>
                  </a:cubicBezTo>
                  <a:cubicBezTo>
                    <a:pt x="11758" y="18517"/>
                    <a:pt x="12212" y="18659"/>
                    <a:pt x="12695" y="18773"/>
                  </a:cubicBezTo>
                  <a:cubicBezTo>
                    <a:pt x="13519" y="18971"/>
                    <a:pt x="14314" y="19255"/>
                    <a:pt x="15081" y="19625"/>
                  </a:cubicBezTo>
                  <a:cubicBezTo>
                    <a:pt x="15137" y="19653"/>
                    <a:pt x="15223" y="19681"/>
                    <a:pt x="15308" y="19681"/>
                  </a:cubicBezTo>
                  <a:cubicBezTo>
                    <a:pt x="15421" y="19199"/>
                    <a:pt x="15421" y="18687"/>
                    <a:pt x="15336" y="18205"/>
                  </a:cubicBezTo>
                  <a:cubicBezTo>
                    <a:pt x="15081" y="18176"/>
                    <a:pt x="14854" y="18091"/>
                    <a:pt x="14655" y="17949"/>
                  </a:cubicBezTo>
                  <a:cubicBezTo>
                    <a:pt x="13632" y="17466"/>
                    <a:pt x="12610" y="17069"/>
                    <a:pt x="11531" y="16728"/>
                  </a:cubicBezTo>
                  <a:cubicBezTo>
                    <a:pt x="11020" y="16557"/>
                    <a:pt x="10480" y="16444"/>
                    <a:pt x="9969" y="16302"/>
                  </a:cubicBezTo>
                  <a:cubicBezTo>
                    <a:pt x="9429" y="16132"/>
                    <a:pt x="8805" y="15990"/>
                    <a:pt x="8237" y="15819"/>
                  </a:cubicBezTo>
                  <a:cubicBezTo>
                    <a:pt x="7782" y="15706"/>
                    <a:pt x="7328" y="15592"/>
                    <a:pt x="6873" y="15507"/>
                  </a:cubicBezTo>
                  <a:cubicBezTo>
                    <a:pt x="6050" y="15336"/>
                    <a:pt x="5255" y="15081"/>
                    <a:pt x="4431" y="14882"/>
                  </a:cubicBezTo>
                  <a:close/>
                  <a:moveTo>
                    <a:pt x="2898" y="19625"/>
                  </a:moveTo>
                  <a:cubicBezTo>
                    <a:pt x="2727" y="19994"/>
                    <a:pt x="2614" y="20363"/>
                    <a:pt x="2585" y="20789"/>
                  </a:cubicBezTo>
                  <a:cubicBezTo>
                    <a:pt x="2841" y="20874"/>
                    <a:pt x="3125" y="20959"/>
                    <a:pt x="3352" y="21073"/>
                  </a:cubicBezTo>
                  <a:cubicBezTo>
                    <a:pt x="3961" y="21370"/>
                    <a:pt x="4622" y="21520"/>
                    <a:pt x="5287" y="21520"/>
                  </a:cubicBezTo>
                  <a:cubicBezTo>
                    <a:pt x="5831" y="21520"/>
                    <a:pt x="6378" y="21419"/>
                    <a:pt x="6902" y="21215"/>
                  </a:cubicBezTo>
                  <a:cubicBezTo>
                    <a:pt x="7243" y="21101"/>
                    <a:pt x="7583" y="21016"/>
                    <a:pt x="7924" y="20931"/>
                  </a:cubicBezTo>
                  <a:cubicBezTo>
                    <a:pt x="7997" y="20904"/>
                    <a:pt x="8073" y="20891"/>
                    <a:pt x="8150" y="20891"/>
                  </a:cubicBezTo>
                  <a:cubicBezTo>
                    <a:pt x="8312" y="20891"/>
                    <a:pt x="8480" y="20948"/>
                    <a:pt x="8634" y="21045"/>
                  </a:cubicBezTo>
                  <a:cubicBezTo>
                    <a:pt x="9032" y="21300"/>
                    <a:pt x="9429" y="21613"/>
                    <a:pt x="9770" y="21953"/>
                  </a:cubicBezTo>
                  <a:cubicBezTo>
                    <a:pt x="10168" y="22294"/>
                    <a:pt x="10537" y="22663"/>
                    <a:pt x="10934" y="23004"/>
                  </a:cubicBezTo>
                  <a:cubicBezTo>
                    <a:pt x="11360" y="23373"/>
                    <a:pt x="11900" y="23600"/>
                    <a:pt x="12468" y="23657"/>
                  </a:cubicBezTo>
                  <a:cubicBezTo>
                    <a:pt x="12765" y="23704"/>
                    <a:pt x="13062" y="23725"/>
                    <a:pt x="13359" y="23725"/>
                  </a:cubicBezTo>
                  <a:cubicBezTo>
                    <a:pt x="13602" y="23725"/>
                    <a:pt x="13844" y="23711"/>
                    <a:pt x="14087" y="23686"/>
                  </a:cubicBezTo>
                  <a:cubicBezTo>
                    <a:pt x="14399" y="23686"/>
                    <a:pt x="14712" y="23686"/>
                    <a:pt x="14995" y="23742"/>
                  </a:cubicBezTo>
                  <a:cubicBezTo>
                    <a:pt x="15081" y="23373"/>
                    <a:pt x="15137" y="23004"/>
                    <a:pt x="15137" y="22635"/>
                  </a:cubicBezTo>
                  <a:cubicBezTo>
                    <a:pt x="14771" y="22580"/>
                    <a:pt x="14404" y="22549"/>
                    <a:pt x="14037" y="22549"/>
                  </a:cubicBezTo>
                  <a:cubicBezTo>
                    <a:pt x="13836" y="22549"/>
                    <a:pt x="13635" y="22558"/>
                    <a:pt x="13434" y="22578"/>
                  </a:cubicBezTo>
                  <a:cubicBezTo>
                    <a:pt x="13339" y="22590"/>
                    <a:pt x="13245" y="22596"/>
                    <a:pt x="13150" y="22596"/>
                  </a:cubicBezTo>
                  <a:cubicBezTo>
                    <a:pt x="12560" y="22596"/>
                    <a:pt x="11975" y="22369"/>
                    <a:pt x="11559" y="21953"/>
                  </a:cubicBezTo>
                  <a:cubicBezTo>
                    <a:pt x="11190" y="21584"/>
                    <a:pt x="10792" y="21243"/>
                    <a:pt x="10423" y="20874"/>
                  </a:cubicBezTo>
                  <a:cubicBezTo>
                    <a:pt x="10139" y="20647"/>
                    <a:pt x="9884" y="20420"/>
                    <a:pt x="9600" y="20193"/>
                  </a:cubicBezTo>
                  <a:cubicBezTo>
                    <a:pt x="9178" y="19877"/>
                    <a:pt x="8663" y="19701"/>
                    <a:pt x="8147" y="19701"/>
                  </a:cubicBezTo>
                  <a:cubicBezTo>
                    <a:pt x="7968" y="19701"/>
                    <a:pt x="7788" y="19723"/>
                    <a:pt x="7612" y="19767"/>
                  </a:cubicBezTo>
                  <a:cubicBezTo>
                    <a:pt x="7385" y="19823"/>
                    <a:pt x="7186" y="19880"/>
                    <a:pt x="6959" y="19937"/>
                  </a:cubicBezTo>
                  <a:cubicBezTo>
                    <a:pt x="6845" y="19994"/>
                    <a:pt x="6703" y="20051"/>
                    <a:pt x="6589" y="20079"/>
                  </a:cubicBezTo>
                  <a:cubicBezTo>
                    <a:pt x="6168" y="20258"/>
                    <a:pt x="5728" y="20345"/>
                    <a:pt x="5293" y="20345"/>
                  </a:cubicBezTo>
                  <a:cubicBezTo>
                    <a:pt x="4761" y="20345"/>
                    <a:pt x="4234" y="20215"/>
                    <a:pt x="3750" y="19965"/>
                  </a:cubicBezTo>
                  <a:cubicBezTo>
                    <a:pt x="3494" y="19795"/>
                    <a:pt x="3210" y="19681"/>
                    <a:pt x="2898" y="19625"/>
                  </a:cubicBezTo>
                  <a:close/>
                  <a:moveTo>
                    <a:pt x="2074" y="23345"/>
                  </a:moveTo>
                  <a:cubicBezTo>
                    <a:pt x="1960" y="23742"/>
                    <a:pt x="1932" y="24140"/>
                    <a:pt x="1932" y="24538"/>
                  </a:cubicBezTo>
                  <a:cubicBezTo>
                    <a:pt x="2528" y="24708"/>
                    <a:pt x="3125" y="24907"/>
                    <a:pt x="3750" y="25020"/>
                  </a:cubicBezTo>
                  <a:cubicBezTo>
                    <a:pt x="4829" y="25276"/>
                    <a:pt x="5879" y="25617"/>
                    <a:pt x="6902" y="26100"/>
                  </a:cubicBezTo>
                  <a:cubicBezTo>
                    <a:pt x="7612" y="26412"/>
                    <a:pt x="8379" y="26668"/>
                    <a:pt x="9117" y="26923"/>
                  </a:cubicBezTo>
                  <a:cubicBezTo>
                    <a:pt x="9373" y="26980"/>
                    <a:pt x="9628" y="27008"/>
                    <a:pt x="9912" y="27037"/>
                  </a:cubicBezTo>
                  <a:cubicBezTo>
                    <a:pt x="10480" y="27093"/>
                    <a:pt x="11048" y="27150"/>
                    <a:pt x="11616" y="27207"/>
                  </a:cubicBezTo>
                  <a:cubicBezTo>
                    <a:pt x="11730" y="27235"/>
                    <a:pt x="11843" y="27235"/>
                    <a:pt x="11957" y="27235"/>
                  </a:cubicBezTo>
                  <a:cubicBezTo>
                    <a:pt x="12119" y="27196"/>
                    <a:pt x="12278" y="27179"/>
                    <a:pt x="12432" y="27179"/>
                  </a:cubicBezTo>
                  <a:cubicBezTo>
                    <a:pt x="13062" y="27179"/>
                    <a:pt x="13636" y="27462"/>
                    <a:pt x="14229" y="27690"/>
                  </a:cubicBezTo>
                  <a:cubicBezTo>
                    <a:pt x="14371" y="27321"/>
                    <a:pt x="14428" y="26923"/>
                    <a:pt x="14456" y="26526"/>
                  </a:cubicBezTo>
                  <a:cubicBezTo>
                    <a:pt x="13771" y="26272"/>
                    <a:pt x="13086" y="25973"/>
                    <a:pt x="12360" y="25973"/>
                  </a:cubicBezTo>
                  <a:cubicBezTo>
                    <a:pt x="12273" y="25973"/>
                    <a:pt x="12186" y="25977"/>
                    <a:pt x="12099" y="25986"/>
                  </a:cubicBezTo>
                  <a:cubicBezTo>
                    <a:pt x="11950" y="25993"/>
                    <a:pt x="11802" y="25997"/>
                    <a:pt x="11656" y="25997"/>
                  </a:cubicBezTo>
                  <a:cubicBezTo>
                    <a:pt x="11218" y="25997"/>
                    <a:pt x="10792" y="25965"/>
                    <a:pt x="10366" y="25901"/>
                  </a:cubicBezTo>
                  <a:cubicBezTo>
                    <a:pt x="9713" y="25816"/>
                    <a:pt x="9032" y="25645"/>
                    <a:pt x="8407" y="25390"/>
                  </a:cubicBezTo>
                  <a:cubicBezTo>
                    <a:pt x="7385" y="25049"/>
                    <a:pt x="6419" y="24509"/>
                    <a:pt x="5368" y="24197"/>
                  </a:cubicBezTo>
                  <a:cubicBezTo>
                    <a:pt x="4772" y="23998"/>
                    <a:pt x="4176" y="23828"/>
                    <a:pt x="3579" y="23686"/>
                  </a:cubicBezTo>
                  <a:cubicBezTo>
                    <a:pt x="3068" y="23600"/>
                    <a:pt x="2585" y="23430"/>
                    <a:pt x="2074" y="23345"/>
                  </a:cubicBezTo>
                  <a:close/>
                  <a:moveTo>
                    <a:pt x="1648" y="27321"/>
                  </a:moveTo>
                  <a:cubicBezTo>
                    <a:pt x="1506" y="28059"/>
                    <a:pt x="1449" y="28826"/>
                    <a:pt x="1506" y="29593"/>
                  </a:cubicBezTo>
                  <a:cubicBezTo>
                    <a:pt x="2244" y="29735"/>
                    <a:pt x="3011" y="29848"/>
                    <a:pt x="3750" y="30047"/>
                  </a:cubicBezTo>
                  <a:cubicBezTo>
                    <a:pt x="4232" y="30217"/>
                    <a:pt x="4743" y="30303"/>
                    <a:pt x="5255" y="30331"/>
                  </a:cubicBezTo>
                  <a:cubicBezTo>
                    <a:pt x="5823" y="30359"/>
                    <a:pt x="6305" y="30615"/>
                    <a:pt x="6873" y="30672"/>
                  </a:cubicBezTo>
                  <a:cubicBezTo>
                    <a:pt x="7953" y="30785"/>
                    <a:pt x="9003" y="31069"/>
                    <a:pt x="10026" y="31467"/>
                  </a:cubicBezTo>
                  <a:cubicBezTo>
                    <a:pt x="10963" y="31779"/>
                    <a:pt x="11900" y="32148"/>
                    <a:pt x="12809" y="32489"/>
                  </a:cubicBezTo>
                  <a:cubicBezTo>
                    <a:pt x="13150" y="31723"/>
                    <a:pt x="13405" y="30899"/>
                    <a:pt x="13547" y="30075"/>
                  </a:cubicBezTo>
                  <a:cubicBezTo>
                    <a:pt x="13348" y="30019"/>
                    <a:pt x="13121" y="29962"/>
                    <a:pt x="12951" y="29848"/>
                  </a:cubicBezTo>
                  <a:cubicBezTo>
                    <a:pt x="11843" y="29309"/>
                    <a:pt x="10679" y="28939"/>
                    <a:pt x="9458" y="28797"/>
                  </a:cubicBezTo>
                  <a:cubicBezTo>
                    <a:pt x="9373" y="28797"/>
                    <a:pt x="9287" y="28769"/>
                    <a:pt x="9231" y="28741"/>
                  </a:cubicBezTo>
                  <a:cubicBezTo>
                    <a:pt x="8776" y="28570"/>
                    <a:pt x="8293" y="28485"/>
                    <a:pt x="7811" y="28457"/>
                  </a:cubicBezTo>
                  <a:cubicBezTo>
                    <a:pt x="7328" y="28428"/>
                    <a:pt x="6873" y="28343"/>
                    <a:pt x="6447" y="28258"/>
                  </a:cubicBezTo>
                  <a:cubicBezTo>
                    <a:pt x="6107" y="28144"/>
                    <a:pt x="5737" y="28087"/>
                    <a:pt x="5397" y="28059"/>
                  </a:cubicBezTo>
                  <a:cubicBezTo>
                    <a:pt x="4119" y="27917"/>
                    <a:pt x="2869" y="27690"/>
                    <a:pt x="1648" y="27321"/>
                  </a:cubicBezTo>
                  <a:close/>
                  <a:moveTo>
                    <a:pt x="1336" y="31694"/>
                  </a:moveTo>
                  <a:cubicBezTo>
                    <a:pt x="1250" y="32092"/>
                    <a:pt x="1194" y="32461"/>
                    <a:pt x="1222" y="32858"/>
                  </a:cubicBezTo>
                  <a:cubicBezTo>
                    <a:pt x="1818" y="33000"/>
                    <a:pt x="2415" y="33199"/>
                    <a:pt x="3011" y="33455"/>
                  </a:cubicBezTo>
                  <a:cubicBezTo>
                    <a:pt x="3636" y="33654"/>
                    <a:pt x="4261" y="33966"/>
                    <a:pt x="4914" y="34193"/>
                  </a:cubicBezTo>
                  <a:cubicBezTo>
                    <a:pt x="5794" y="34534"/>
                    <a:pt x="6731" y="34761"/>
                    <a:pt x="7669" y="34875"/>
                  </a:cubicBezTo>
                  <a:cubicBezTo>
                    <a:pt x="8350" y="34960"/>
                    <a:pt x="9032" y="35017"/>
                    <a:pt x="9713" y="35102"/>
                  </a:cubicBezTo>
                  <a:cubicBezTo>
                    <a:pt x="10338" y="35187"/>
                    <a:pt x="10934" y="35414"/>
                    <a:pt x="11446" y="35812"/>
                  </a:cubicBezTo>
                  <a:cubicBezTo>
                    <a:pt x="11531" y="35897"/>
                    <a:pt x="11588" y="35982"/>
                    <a:pt x="11644" y="36068"/>
                  </a:cubicBezTo>
                  <a:cubicBezTo>
                    <a:pt x="11900" y="35670"/>
                    <a:pt x="12042" y="35216"/>
                    <a:pt x="12099" y="34761"/>
                  </a:cubicBezTo>
                  <a:lnTo>
                    <a:pt x="12099" y="34733"/>
                  </a:lnTo>
                  <a:cubicBezTo>
                    <a:pt x="11928" y="34704"/>
                    <a:pt x="11786" y="34648"/>
                    <a:pt x="11644" y="34591"/>
                  </a:cubicBezTo>
                  <a:cubicBezTo>
                    <a:pt x="10707" y="34051"/>
                    <a:pt x="9685" y="33739"/>
                    <a:pt x="8606" y="33682"/>
                  </a:cubicBezTo>
                  <a:cubicBezTo>
                    <a:pt x="8322" y="33654"/>
                    <a:pt x="8009" y="33597"/>
                    <a:pt x="7725" y="33597"/>
                  </a:cubicBezTo>
                  <a:cubicBezTo>
                    <a:pt x="6675" y="33512"/>
                    <a:pt x="5624" y="33228"/>
                    <a:pt x="4658" y="32773"/>
                  </a:cubicBezTo>
                  <a:cubicBezTo>
                    <a:pt x="3892" y="32461"/>
                    <a:pt x="3096" y="32148"/>
                    <a:pt x="2301" y="31893"/>
                  </a:cubicBezTo>
                  <a:cubicBezTo>
                    <a:pt x="1989" y="31808"/>
                    <a:pt x="1648" y="31723"/>
                    <a:pt x="1336" y="31694"/>
                  </a:cubicBezTo>
                  <a:close/>
                  <a:moveTo>
                    <a:pt x="4743" y="37061"/>
                  </a:moveTo>
                  <a:cubicBezTo>
                    <a:pt x="3494" y="37090"/>
                    <a:pt x="2244" y="37033"/>
                    <a:pt x="1052" y="37459"/>
                  </a:cubicBezTo>
                  <a:lnTo>
                    <a:pt x="881" y="37459"/>
                  </a:lnTo>
                  <a:cubicBezTo>
                    <a:pt x="796" y="37828"/>
                    <a:pt x="768" y="38226"/>
                    <a:pt x="796" y="38623"/>
                  </a:cubicBezTo>
                  <a:cubicBezTo>
                    <a:pt x="1620" y="38396"/>
                    <a:pt x="2443" y="38283"/>
                    <a:pt x="3295" y="38226"/>
                  </a:cubicBezTo>
                  <a:cubicBezTo>
                    <a:pt x="3778" y="38254"/>
                    <a:pt x="4261" y="38283"/>
                    <a:pt x="4743" y="38339"/>
                  </a:cubicBezTo>
                  <a:cubicBezTo>
                    <a:pt x="6391" y="38396"/>
                    <a:pt x="7811" y="39049"/>
                    <a:pt x="9174" y="39901"/>
                  </a:cubicBezTo>
                  <a:cubicBezTo>
                    <a:pt x="9458" y="40072"/>
                    <a:pt x="9770" y="40242"/>
                    <a:pt x="10082" y="40441"/>
                  </a:cubicBezTo>
                  <a:cubicBezTo>
                    <a:pt x="10253" y="40100"/>
                    <a:pt x="10395" y="39731"/>
                    <a:pt x="10480" y="39362"/>
                  </a:cubicBezTo>
                  <a:cubicBezTo>
                    <a:pt x="9429" y="38538"/>
                    <a:pt x="8237" y="37913"/>
                    <a:pt x="6959" y="37516"/>
                  </a:cubicBezTo>
                  <a:cubicBezTo>
                    <a:pt x="6249" y="37260"/>
                    <a:pt x="5510" y="37090"/>
                    <a:pt x="4743" y="37061"/>
                  </a:cubicBezTo>
                  <a:close/>
                  <a:moveTo>
                    <a:pt x="768" y="42116"/>
                  </a:moveTo>
                  <a:lnTo>
                    <a:pt x="768" y="42116"/>
                  </a:lnTo>
                  <a:cubicBezTo>
                    <a:pt x="739" y="42542"/>
                    <a:pt x="739" y="42968"/>
                    <a:pt x="796" y="43423"/>
                  </a:cubicBezTo>
                  <a:cubicBezTo>
                    <a:pt x="1506" y="43508"/>
                    <a:pt x="2216" y="43764"/>
                    <a:pt x="2841" y="44161"/>
                  </a:cubicBezTo>
                  <a:cubicBezTo>
                    <a:pt x="3295" y="44417"/>
                    <a:pt x="3835" y="44587"/>
                    <a:pt x="4374" y="44644"/>
                  </a:cubicBezTo>
                  <a:cubicBezTo>
                    <a:pt x="4477" y="44655"/>
                    <a:pt x="4579" y="44661"/>
                    <a:pt x="4681" y="44661"/>
                  </a:cubicBezTo>
                  <a:cubicBezTo>
                    <a:pt x="5089" y="44661"/>
                    <a:pt x="5493" y="44570"/>
                    <a:pt x="5879" y="44388"/>
                  </a:cubicBezTo>
                  <a:cubicBezTo>
                    <a:pt x="6135" y="44246"/>
                    <a:pt x="6391" y="44104"/>
                    <a:pt x="6646" y="43934"/>
                  </a:cubicBezTo>
                  <a:cubicBezTo>
                    <a:pt x="6774" y="43820"/>
                    <a:pt x="6930" y="43764"/>
                    <a:pt x="7090" y="43764"/>
                  </a:cubicBezTo>
                  <a:cubicBezTo>
                    <a:pt x="7250" y="43764"/>
                    <a:pt x="7413" y="43820"/>
                    <a:pt x="7555" y="43934"/>
                  </a:cubicBezTo>
                  <a:cubicBezTo>
                    <a:pt x="7924" y="44246"/>
                    <a:pt x="8350" y="44502"/>
                    <a:pt x="8549" y="44985"/>
                  </a:cubicBezTo>
                  <a:cubicBezTo>
                    <a:pt x="8776" y="44616"/>
                    <a:pt x="8890" y="44218"/>
                    <a:pt x="8975" y="43792"/>
                  </a:cubicBezTo>
                  <a:cubicBezTo>
                    <a:pt x="8691" y="43565"/>
                    <a:pt x="8435" y="43309"/>
                    <a:pt x="8180" y="43082"/>
                  </a:cubicBezTo>
                  <a:cubicBezTo>
                    <a:pt x="7882" y="42801"/>
                    <a:pt x="7497" y="42654"/>
                    <a:pt x="7104" y="42654"/>
                  </a:cubicBezTo>
                  <a:cubicBezTo>
                    <a:pt x="6823" y="42654"/>
                    <a:pt x="6538" y="42729"/>
                    <a:pt x="6277" y="42883"/>
                  </a:cubicBezTo>
                  <a:cubicBezTo>
                    <a:pt x="6021" y="43025"/>
                    <a:pt x="5737" y="43139"/>
                    <a:pt x="5482" y="43281"/>
                  </a:cubicBezTo>
                  <a:cubicBezTo>
                    <a:pt x="5221" y="43434"/>
                    <a:pt x="4936" y="43513"/>
                    <a:pt x="4649" y="43513"/>
                  </a:cubicBezTo>
                  <a:cubicBezTo>
                    <a:pt x="4403" y="43513"/>
                    <a:pt x="4155" y="43455"/>
                    <a:pt x="3920" y="43338"/>
                  </a:cubicBezTo>
                  <a:cubicBezTo>
                    <a:pt x="3693" y="43252"/>
                    <a:pt x="3437" y="43110"/>
                    <a:pt x="3210" y="42997"/>
                  </a:cubicBezTo>
                  <a:cubicBezTo>
                    <a:pt x="2472" y="42542"/>
                    <a:pt x="1620" y="42258"/>
                    <a:pt x="768" y="42116"/>
                  </a:cubicBezTo>
                  <a:close/>
                  <a:moveTo>
                    <a:pt x="796" y="46717"/>
                  </a:moveTo>
                  <a:cubicBezTo>
                    <a:pt x="739" y="47086"/>
                    <a:pt x="739" y="47484"/>
                    <a:pt x="796" y="47881"/>
                  </a:cubicBezTo>
                  <a:cubicBezTo>
                    <a:pt x="1904" y="48364"/>
                    <a:pt x="3068" y="48762"/>
                    <a:pt x="4261" y="49017"/>
                  </a:cubicBezTo>
                  <a:cubicBezTo>
                    <a:pt x="5226" y="49216"/>
                    <a:pt x="6135" y="49557"/>
                    <a:pt x="7101" y="49727"/>
                  </a:cubicBezTo>
                  <a:cubicBezTo>
                    <a:pt x="7271" y="49358"/>
                    <a:pt x="7385" y="48989"/>
                    <a:pt x="7413" y="48591"/>
                  </a:cubicBezTo>
                  <a:cubicBezTo>
                    <a:pt x="7243" y="48563"/>
                    <a:pt x="7044" y="48535"/>
                    <a:pt x="6873" y="48478"/>
                  </a:cubicBezTo>
                  <a:cubicBezTo>
                    <a:pt x="6021" y="48165"/>
                    <a:pt x="5169" y="47938"/>
                    <a:pt x="4317" y="47768"/>
                  </a:cubicBezTo>
                  <a:cubicBezTo>
                    <a:pt x="3466" y="47541"/>
                    <a:pt x="2642" y="47285"/>
                    <a:pt x="1818" y="46973"/>
                  </a:cubicBezTo>
                  <a:cubicBezTo>
                    <a:pt x="1478" y="46859"/>
                    <a:pt x="1137" y="46774"/>
                    <a:pt x="796" y="46717"/>
                  </a:cubicBezTo>
                  <a:close/>
                  <a:moveTo>
                    <a:pt x="768" y="50693"/>
                  </a:moveTo>
                  <a:cubicBezTo>
                    <a:pt x="682" y="51119"/>
                    <a:pt x="682" y="51545"/>
                    <a:pt x="768" y="51971"/>
                  </a:cubicBezTo>
                  <a:lnTo>
                    <a:pt x="739" y="51971"/>
                  </a:lnTo>
                  <a:cubicBezTo>
                    <a:pt x="1336" y="52056"/>
                    <a:pt x="1932" y="52170"/>
                    <a:pt x="2500" y="52368"/>
                  </a:cubicBezTo>
                  <a:cubicBezTo>
                    <a:pt x="3352" y="52624"/>
                    <a:pt x="4204" y="52880"/>
                    <a:pt x="5084" y="53135"/>
                  </a:cubicBezTo>
                  <a:cubicBezTo>
                    <a:pt x="5397" y="53220"/>
                    <a:pt x="5709" y="53334"/>
                    <a:pt x="6021" y="53419"/>
                  </a:cubicBezTo>
                  <a:cubicBezTo>
                    <a:pt x="6192" y="53050"/>
                    <a:pt x="6277" y="52681"/>
                    <a:pt x="6334" y="52283"/>
                  </a:cubicBezTo>
                  <a:cubicBezTo>
                    <a:pt x="5624" y="52085"/>
                    <a:pt x="4914" y="51914"/>
                    <a:pt x="4204" y="51659"/>
                  </a:cubicBezTo>
                  <a:cubicBezTo>
                    <a:pt x="3437" y="51375"/>
                    <a:pt x="2642" y="51204"/>
                    <a:pt x="1847" y="51005"/>
                  </a:cubicBezTo>
                  <a:cubicBezTo>
                    <a:pt x="1506" y="50863"/>
                    <a:pt x="1137" y="50750"/>
                    <a:pt x="768" y="50693"/>
                  </a:cubicBezTo>
                  <a:close/>
                  <a:moveTo>
                    <a:pt x="597" y="54953"/>
                  </a:moveTo>
                  <a:cubicBezTo>
                    <a:pt x="540" y="55379"/>
                    <a:pt x="512" y="55805"/>
                    <a:pt x="540" y="56259"/>
                  </a:cubicBezTo>
                  <a:lnTo>
                    <a:pt x="540" y="56231"/>
                  </a:lnTo>
                  <a:cubicBezTo>
                    <a:pt x="824" y="56288"/>
                    <a:pt x="1108" y="56344"/>
                    <a:pt x="1392" y="56458"/>
                  </a:cubicBezTo>
                  <a:cubicBezTo>
                    <a:pt x="1960" y="56714"/>
                    <a:pt x="2557" y="56856"/>
                    <a:pt x="3153" y="56884"/>
                  </a:cubicBezTo>
                  <a:cubicBezTo>
                    <a:pt x="3750" y="56941"/>
                    <a:pt x="4346" y="57026"/>
                    <a:pt x="4942" y="57083"/>
                  </a:cubicBezTo>
                  <a:cubicBezTo>
                    <a:pt x="5084" y="56799"/>
                    <a:pt x="5169" y="56486"/>
                    <a:pt x="5226" y="56146"/>
                  </a:cubicBezTo>
                  <a:cubicBezTo>
                    <a:pt x="5141" y="56032"/>
                    <a:pt x="5027" y="55975"/>
                    <a:pt x="4885" y="55918"/>
                  </a:cubicBezTo>
                  <a:cubicBezTo>
                    <a:pt x="4715" y="55890"/>
                    <a:pt x="4573" y="55862"/>
                    <a:pt x="4403" y="55862"/>
                  </a:cubicBezTo>
                  <a:cubicBezTo>
                    <a:pt x="3068" y="55833"/>
                    <a:pt x="1847" y="55379"/>
                    <a:pt x="597" y="54953"/>
                  </a:cubicBezTo>
                  <a:close/>
                  <a:moveTo>
                    <a:pt x="455" y="57423"/>
                  </a:moveTo>
                  <a:cubicBezTo>
                    <a:pt x="370" y="57793"/>
                    <a:pt x="342" y="58190"/>
                    <a:pt x="427" y="58588"/>
                  </a:cubicBezTo>
                  <a:cubicBezTo>
                    <a:pt x="796" y="58787"/>
                    <a:pt x="1194" y="58957"/>
                    <a:pt x="1591" y="59156"/>
                  </a:cubicBezTo>
                  <a:cubicBezTo>
                    <a:pt x="2386" y="59525"/>
                    <a:pt x="3182" y="59866"/>
                    <a:pt x="4034" y="60150"/>
                  </a:cubicBezTo>
                  <a:cubicBezTo>
                    <a:pt x="4204" y="59809"/>
                    <a:pt x="4317" y="59411"/>
                    <a:pt x="4346" y="59042"/>
                  </a:cubicBezTo>
                  <a:cubicBezTo>
                    <a:pt x="4034" y="58985"/>
                    <a:pt x="3721" y="58843"/>
                    <a:pt x="3437" y="58673"/>
                  </a:cubicBezTo>
                  <a:cubicBezTo>
                    <a:pt x="2784" y="58304"/>
                    <a:pt x="2074" y="58048"/>
                    <a:pt x="1392" y="57679"/>
                  </a:cubicBezTo>
                  <a:cubicBezTo>
                    <a:pt x="1108" y="57565"/>
                    <a:pt x="796" y="57452"/>
                    <a:pt x="455" y="57423"/>
                  </a:cubicBezTo>
                  <a:close/>
                  <a:moveTo>
                    <a:pt x="143" y="61513"/>
                  </a:moveTo>
                  <a:cubicBezTo>
                    <a:pt x="29" y="61882"/>
                    <a:pt x="1" y="62280"/>
                    <a:pt x="1" y="62677"/>
                  </a:cubicBezTo>
                  <a:lnTo>
                    <a:pt x="3096" y="63018"/>
                  </a:lnTo>
                  <a:cubicBezTo>
                    <a:pt x="3267" y="62677"/>
                    <a:pt x="3380" y="62280"/>
                    <a:pt x="3437" y="61911"/>
                  </a:cubicBezTo>
                  <a:lnTo>
                    <a:pt x="143" y="61513"/>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g3f7001d949e_0_3896"/>
            <p:cNvSpPr/>
            <p:nvPr/>
          </p:nvSpPr>
          <p:spPr>
            <a:xfrm>
              <a:off x="7674275" y="1859969"/>
              <a:ext cx="382000" cy="1989463"/>
            </a:xfrm>
            <a:custGeom>
              <a:rect b="b" l="l" r="r" t="t"/>
              <a:pathLst>
                <a:path extrusionOk="0" h="83076" w="15280">
                  <a:moveTo>
                    <a:pt x="8630" y="0"/>
                  </a:moveTo>
                  <a:cubicBezTo>
                    <a:pt x="8442" y="0"/>
                    <a:pt x="8250" y="85"/>
                    <a:pt x="8123" y="256"/>
                  </a:cubicBezTo>
                  <a:cubicBezTo>
                    <a:pt x="8037" y="426"/>
                    <a:pt x="7952" y="568"/>
                    <a:pt x="7895" y="738"/>
                  </a:cubicBezTo>
                  <a:cubicBezTo>
                    <a:pt x="7583" y="1477"/>
                    <a:pt x="7327" y="2244"/>
                    <a:pt x="7129" y="3010"/>
                  </a:cubicBezTo>
                  <a:cubicBezTo>
                    <a:pt x="6419" y="5424"/>
                    <a:pt x="5709" y="7810"/>
                    <a:pt x="4885" y="10195"/>
                  </a:cubicBezTo>
                  <a:cubicBezTo>
                    <a:pt x="4090" y="12581"/>
                    <a:pt x="3380" y="14995"/>
                    <a:pt x="2812" y="17437"/>
                  </a:cubicBezTo>
                  <a:cubicBezTo>
                    <a:pt x="2187" y="20078"/>
                    <a:pt x="1676" y="22748"/>
                    <a:pt x="938" y="25389"/>
                  </a:cubicBezTo>
                  <a:cubicBezTo>
                    <a:pt x="114" y="28257"/>
                    <a:pt x="86" y="31125"/>
                    <a:pt x="370" y="34022"/>
                  </a:cubicBezTo>
                  <a:cubicBezTo>
                    <a:pt x="540" y="35925"/>
                    <a:pt x="796" y="37827"/>
                    <a:pt x="994" y="39758"/>
                  </a:cubicBezTo>
                  <a:cubicBezTo>
                    <a:pt x="1108" y="41292"/>
                    <a:pt x="1136" y="42826"/>
                    <a:pt x="1051" y="44387"/>
                  </a:cubicBezTo>
                  <a:cubicBezTo>
                    <a:pt x="938" y="46290"/>
                    <a:pt x="625" y="48193"/>
                    <a:pt x="370" y="50067"/>
                  </a:cubicBezTo>
                  <a:cubicBezTo>
                    <a:pt x="86" y="52055"/>
                    <a:pt x="1" y="54043"/>
                    <a:pt x="143" y="56031"/>
                  </a:cubicBezTo>
                  <a:cubicBezTo>
                    <a:pt x="285" y="57849"/>
                    <a:pt x="569" y="59638"/>
                    <a:pt x="853" y="61427"/>
                  </a:cubicBezTo>
                  <a:cubicBezTo>
                    <a:pt x="1108" y="63188"/>
                    <a:pt x="1307" y="64920"/>
                    <a:pt x="1506" y="66681"/>
                  </a:cubicBezTo>
                  <a:cubicBezTo>
                    <a:pt x="1676" y="68101"/>
                    <a:pt x="1790" y="69520"/>
                    <a:pt x="1903" y="70940"/>
                  </a:cubicBezTo>
                  <a:cubicBezTo>
                    <a:pt x="2017" y="72247"/>
                    <a:pt x="2187" y="73553"/>
                    <a:pt x="2045" y="74859"/>
                  </a:cubicBezTo>
                  <a:cubicBezTo>
                    <a:pt x="1903" y="76251"/>
                    <a:pt x="1846" y="77671"/>
                    <a:pt x="1903" y="79062"/>
                  </a:cubicBezTo>
                  <a:cubicBezTo>
                    <a:pt x="1903" y="80028"/>
                    <a:pt x="2045" y="80965"/>
                    <a:pt x="2301" y="81874"/>
                  </a:cubicBezTo>
                  <a:cubicBezTo>
                    <a:pt x="2443" y="82385"/>
                    <a:pt x="2642" y="82840"/>
                    <a:pt x="3323" y="82953"/>
                  </a:cubicBezTo>
                  <a:cubicBezTo>
                    <a:pt x="3408" y="82982"/>
                    <a:pt x="3494" y="83038"/>
                    <a:pt x="3579" y="83038"/>
                  </a:cubicBezTo>
                  <a:cubicBezTo>
                    <a:pt x="3885" y="83063"/>
                    <a:pt x="4191" y="83076"/>
                    <a:pt x="4498" y="83076"/>
                  </a:cubicBezTo>
                  <a:cubicBezTo>
                    <a:pt x="5242" y="83076"/>
                    <a:pt x="5987" y="83001"/>
                    <a:pt x="6731" y="82840"/>
                  </a:cubicBezTo>
                  <a:cubicBezTo>
                    <a:pt x="7441" y="82811"/>
                    <a:pt x="8037" y="82272"/>
                    <a:pt x="8151" y="81562"/>
                  </a:cubicBezTo>
                  <a:cubicBezTo>
                    <a:pt x="8179" y="81420"/>
                    <a:pt x="8208" y="81278"/>
                    <a:pt x="8208" y="81136"/>
                  </a:cubicBezTo>
                  <a:cubicBezTo>
                    <a:pt x="8492" y="79204"/>
                    <a:pt x="8719" y="77273"/>
                    <a:pt x="9003" y="75371"/>
                  </a:cubicBezTo>
                  <a:cubicBezTo>
                    <a:pt x="9173" y="73752"/>
                    <a:pt x="9457" y="72162"/>
                    <a:pt x="9798" y="70571"/>
                  </a:cubicBezTo>
                  <a:cubicBezTo>
                    <a:pt x="10111" y="69236"/>
                    <a:pt x="10423" y="67930"/>
                    <a:pt x="10764" y="66595"/>
                  </a:cubicBezTo>
                  <a:cubicBezTo>
                    <a:pt x="11190" y="64948"/>
                    <a:pt x="11531" y="63273"/>
                    <a:pt x="11814" y="61597"/>
                  </a:cubicBezTo>
                  <a:cubicBezTo>
                    <a:pt x="12269" y="58984"/>
                    <a:pt x="12752" y="56372"/>
                    <a:pt x="13462" y="53787"/>
                  </a:cubicBezTo>
                  <a:cubicBezTo>
                    <a:pt x="14314" y="50777"/>
                    <a:pt x="14882" y="47682"/>
                    <a:pt x="15080" y="44558"/>
                  </a:cubicBezTo>
                  <a:cubicBezTo>
                    <a:pt x="15279" y="42144"/>
                    <a:pt x="15137" y="39730"/>
                    <a:pt x="14711" y="37373"/>
                  </a:cubicBezTo>
                  <a:cubicBezTo>
                    <a:pt x="14427" y="36038"/>
                    <a:pt x="14200" y="34732"/>
                    <a:pt x="13944" y="33397"/>
                  </a:cubicBezTo>
                  <a:cubicBezTo>
                    <a:pt x="13234" y="29762"/>
                    <a:pt x="13149" y="26013"/>
                    <a:pt x="13121" y="22293"/>
                  </a:cubicBezTo>
                  <a:cubicBezTo>
                    <a:pt x="13121" y="19538"/>
                    <a:pt x="12865" y="16755"/>
                    <a:pt x="12354" y="14029"/>
                  </a:cubicBezTo>
                  <a:cubicBezTo>
                    <a:pt x="11985" y="12070"/>
                    <a:pt x="11474" y="10138"/>
                    <a:pt x="10934" y="8179"/>
                  </a:cubicBezTo>
                  <a:cubicBezTo>
                    <a:pt x="10537" y="6702"/>
                    <a:pt x="10139" y="5225"/>
                    <a:pt x="9883" y="3692"/>
                  </a:cubicBezTo>
                  <a:cubicBezTo>
                    <a:pt x="9741" y="2811"/>
                    <a:pt x="9571" y="1931"/>
                    <a:pt x="9401" y="1051"/>
                  </a:cubicBezTo>
                  <a:cubicBezTo>
                    <a:pt x="9372" y="767"/>
                    <a:pt x="9259" y="511"/>
                    <a:pt x="9117" y="256"/>
                  </a:cubicBezTo>
                  <a:cubicBezTo>
                    <a:pt x="9003" y="85"/>
                    <a:pt x="8818" y="0"/>
                    <a:pt x="86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g3f7001d949e_0_3896"/>
            <p:cNvSpPr/>
            <p:nvPr/>
          </p:nvSpPr>
          <p:spPr>
            <a:xfrm>
              <a:off x="7673575" y="1859275"/>
              <a:ext cx="381275" cy="1986541"/>
            </a:xfrm>
            <a:custGeom>
              <a:rect b="b" l="l" r="r" t="t"/>
              <a:pathLst>
                <a:path extrusionOk="0" h="82954" w="15251">
                  <a:moveTo>
                    <a:pt x="8630" y="1"/>
                  </a:moveTo>
                  <a:cubicBezTo>
                    <a:pt x="8442" y="1"/>
                    <a:pt x="8250" y="86"/>
                    <a:pt x="8122" y="256"/>
                  </a:cubicBezTo>
                  <a:cubicBezTo>
                    <a:pt x="8037" y="427"/>
                    <a:pt x="7952" y="569"/>
                    <a:pt x="7895" y="739"/>
                  </a:cubicBezTo>
                  <a:cubicBezTo>
                    <a:pt x="7583" y="1477"/>
                    <a:pt x="7327" y="2244"/>
                    <a:pt x="7128" y="3011"/>
                  </a:cubicBezTo>
                  <a:cubicBezTo>
                    <a:pt x="6418" y="5425"/>
                    <a:pt x="5708" y="7810"/>
                    <a:pt x="4885" y="10196"/>
                  </a:cubicBezTo>
                  <a:cubicBezTo>
                    <a:pt x="4090" y="12581"/>
                    <a:pt x="3380" y="14995"/>
                    <a:pt x="2812" y="17438"/>
                  </a:cubicBezTo>
                  <a:cubicBezTo>
                    <a:pt x="2187" y="20079"/>
                    <a:pt x="1676" y="22748"/>
                    <a:pt x="937" y="25389"/>
                  </a:cubicBezTo>
                  <a:cubicBezTo>
                    <a:pt x="114" y="28257"/>
                    <a:pt x="85" y="31126"/>
                    <a:pt x="369" y="34022"/>
                  </a:cubicBezTo>
                  <a:cubicBezTo>
                    <a:pt x="540" y="35925"/>
                    <a:pt x="767" y="37828"/>
                    <a:pt x="966" y="39759"/>
                  </a:cubicBezTo>
                  <a:cubicBezTo>
                    <a:pt x="1108" y="41293"/>
                    <a:pt x="1136" y="42826"/>
                    <a:pt x="1051" y="44388"/>
                  </a:cubicBezTo>
                  <a:cubicBezTo>
                    <a:pt x="937" y="46291"/>
                    <a:pt x="625" y="48194"/>
                    <a:pt x="369" y="50068"/>
                  </a:cubicBezTo>
                  <a:cubicBezTo>
                    <a:pt x="85" y="52056"/>
                    <a:pt x="0" y="54044"/>
                    <a:pt x="142" y="56032"/>
                  </a:cubicBezTo>
                  <a:cubicBezTo>
                    <a:pt x="284" y="57849"/>
                    <a:pt x="568" y="59638"/>
                    <a:pt x="852" y="61427"/>
                  </a:cubicBezTo>
                  <a:cubicBezTo>
                    <a:pt x="1108" y="63188"/>
                    <a:pt x="1306" y="64920"/>
                    <a:pt x="1505" y="66681"/>
                  </a:cubicBezTo>
                  <a:cubicBezTo>
                    <a:pt x="1676" y="68101"/>
                    <a:pt x="1789" y="69521"/>
                    <a:pt x="1903" y="70941"/>
                  </a:cubicBezTo>
                  <a:cubicBezTo>
                    <a:pt x="2016" y="72247"/>
                    <a:pt x="2187" y="73554"/>
                    <a:pt x="2045" y="74860"/>
                  </a:cubicBezTo>
                  <a:cubicBezTo>
                    <a:pt x="1903" y="76280"/>
                    <a:pt x="1846" y="77672"/>
                    <a:pt x="1903" y="79063"/>
                  </a:cubicBezTo>
                  <a:cubicBezTo>
                    <a:pt x="1903" y="80029"/>
                    <a:pt x="2045" y="80966"/>
                    <a:pt x="2300" y="81875"/>
                  </a:cubicBezTo>
                  <a:cubicBezTo>
                    <a:pt x="2442" y="82386"/>
                    <a:pt x="2641" y="82869"/>
                    <a:pt x="3323" y="82954"/>
                  </a:cubicBezTo>
                  <a:cubicBezTo>
                    <a:pt x="3294" y="82528"/>
                    <a:pt x="3238" y="82130"/>
                    <a:pt x="3209" y="81733"/>
                  </a:cubicBezTo>
                  <a:cubicBezTo>
                    <a:pt x="3152" y="81449"/>
                    <a:pt x="3152" y="81193"/>
                    <a:pt x="3209" y="80909"/>
                  </a:cubicBezTo>
                  <a:cubicBezTo>
                    <a:pt x="3124" y="80597"/>
                    <a:pt x="3096" y="80256"/>
                    <a:pt x="3124" y="79915"/>
                  </a:cubicBezTo>
                  <a:cubicBezTo>
                    <a:pt x="3067" y="79404"/>
                    <a:pt x="3067" y="78893"/>
                    <a:pt x="3152" y="78410"/>
                  </a:cubicBezTo>
                  <a:cubicBezTo>
                    <a:pt x="3067" y="78012"/>
                    <a:pt x="3067" y="77615"/>
                    <a:pt x="3152" y="77217"/>
                  </a:cubicBezTo>
                  <a:cubicBezTo>
                    <a:pt x="3067" y="76536"/>
                    <a:pt x="3067" y="75854"/>
                    <a:pt x="3181" y="75172"/>
                  </a:cubicBezTo>
                  <a:cubicBezTo>
                    <a:pt x="3096" y="74775"/>
                    <a:pt x="3096" y="74377"/>
                    <a:pt x="3209" y="73980"/>
                  </a:cubicBezTo>
                  <a:cubicBezTo>
                    <a:pt x="3124" y="73525"/>
                    <a:pt x="3124" y="73071"/>
                    <a:pt x="3152" y="72617"/>
                  </a:cubicBezTo>
                  <a:cubicBezTo>
                    <a:pt x="3039" y="72105"/>
                    <a:pt x="3039" y="71594"/>
                    <a:pt x="3096" y="71083"/>
                  </a:cubicBezTo>
                  <a:cubicBezTo>
                    <a:pt x="2954" y="70259"/>
                    <a:pt x="2868" y="69407"/>
                    <a:pt x="2868" y="68556"/>
                  </a:cubicBezTo>
                  <a:cubicBezTo>
                    <a:pt x="2726" y="68130"/>
                    <a:pt x="2670" y="67675"/>
                    <a:pt x="2726" y="67249"/>
                  </a:cubicBezTo>
                  <a:cubicBezTo>
                    <a:pt x="2613" y="66454"/>
                    <a:pt x="2499" y="65687"/>
                    <a:pt x="2386" y="64892"/>
                  </a:cubicBezTo>
                  <a:cubicBezTo>
                    <a:pt x="2244" y="64523"/>
                    <a:pt x="2187" y="64154"/>
                    <a:pt x="2187" y="63756"/>
                  </a:cubicBezTo>
                  <a:cubicBezTo>
                    <a:pt x="1960" y="62734"/>
                    <a:pt x="1846" y="61683"/>
                    <a:pt x="1846" y="60632"/>
                  </a:cubicBezTo>
                  <a:cubicBezTo>
                    <a:pt x="1732" y="60235"/>
                    <a:pt x="1676" y="59837"/>
                    <a:pt x="1704" y="59439"/>
                  </a:cubicBezTo>
                  <a:cubicBezTo>
                    <a:pt x="1505" y="58389"/>
                    <a:pt x="1448" y="57310"/>
                    <a:pt x="1505" y="56230"/>
                  </a:cubicBezTo>
                  <a:cubicBezTo>
                    <a:pt x="1448" y="55776"/>
                    <a:pt x="1420" y="55322"/>
                    <a:pt x="1477" y="54867"/>
                  </a:cubicBezTo>
                  <a:cubicBezTo>
                    <a:pt x="1420" y="53731"/>
                    <a:pt x="1505" y="52567"/>
                    <a:pt x="1761" y="51431"/>
                  </a:cubicBezTo>
                  <a:cubicBezTo>
                    <a:pt x="1704" y="50948"/>
                    <a:pt x="1789" y="50465"/>
                    <a:pt x="1931" y="50011"/>
                  </a:cubicBezTo>
                  <a:cubicBezTo>
                    <a:pt x="1931" y="49528"/>
                    <a:pt x="1988" y="49045"/>
                    <a:pt x="2102" y="48591"/>
                  </a:cubicBezTo>
                  <a:cubicBezTo>
                    <a:pt x="2215" y="47938"/>
                    <a:pt x="2329" y="47313"/>
                    <a:pt x="2471" y="46688"/>
                  </a:cubicBezTo>
                  <a:cubicBezTo>
                    <a:pt x="2442" y="46035"/>
                    <a:pt x="2528" y="45410"/>
                    <a:pt x="2726" y="44786"/>
                  </a:cubicBezTo>
                  <a:cubicBezTo>
                    <a:pt x="2755" y="44189"/>
                    <a:pt x="2783" y="43593"/>
                    <a:pt x="2868" y="42997"/>
                  </a:cubicBezTo>
                  <a:cubicBezTo>
                    <a:pt x="2925" y="42627"/>
                    <a:pt x="2840" y="42201"/>
                    <a:pt x="2982" y="41861"/>
                  </a:cubicBezTo>
                  <a:cubicBezTo>
                    <a:pt x="2897" y="41463"/>
                    <a:pt x="2897" y="41037"/>
                    <a:pt x="2982" y="40639"/>
                  </a:cubicBezTo>
                  <a:cubicBezTo>
                    <a:pt x="2925" y="39702"/>
                    <a:pt x="2868" y="38737"/>
                    <a:pt x="2783" y="37800"/>
                  </a:cubicBezTo>
                  <a:lnTo>
                    <a:pt x="2698" y="36436"/>
                  </a:lnTo>
                  <a:cubicBezTo>
                    <a:pt x="2528" y="35556"/>
                    <a:pt x="2414" y="34647"/>
                    <a:pt x="2414" y="33767"/>
                  </a:cubicBezTo>
                  <a:cubicBezTo>
                    <a:pt x="2300" y="33199"/>
                    <a:pt x="2272" y="32631"/>
                    <a:pt x="2357" y="32063"/>
                  </a:cubicBezTo>
                  <a:cubicBezTo>
                    <a:pt x="2300" y="31154"/>
                    <a:pt x="2329" y="30217"/>
                    <a:pt x="2471" y="29308"/>
                  </a:cubicBezTo>
                  <a:cubicBezTo>
                    <a:pt x="2442" y="28797"/>
                    <a:pt x="2528" y="28257"/>
                    <a:pt x="2670" y="27775"/>
                  </a:cubicBezTo>
                  <a:cubicBezTo>
                    <a:pt x="2641" y="27320"/>
                    <a:pt x="2698" y="26894"/>
                    <a:pt x="2812" y="26468"/>
                  </a:cubicBezTo>
                  <a:cubicBezTo>
                    <a:pt x="2954" y="25645"/>
                    <a:pt x="3096" y="24850"/>
                    <a:pt x="3238" y="24054"/>
                  </a:cubicBezTo>
                  <a:cubicBezTo>
                    <a:pt x="3266" y="23543"/>
                    <a:pt x="3380" y="23004"/>
                    <a:pt x="3550" y="22521"/>
                  </a:cubicBezTo>
                  <a:cubicBezTo>
                    <a:pt x="3578" y="22067"/>
                    <a:pt x="3692" y="21641"/>
                    <a:pt x="3862" y="21243"/>
                  </a:cubicBezTo>
                  <a:cubicBezTo>
                    <a:pt x="3862" y="20760"/>
                    <a:pt x="4004" y="20277"/>
                    <a:pt x="4203" y="19823"/>
                  </a:cubicBezTo>
                  <a:cubicBezTo>
                    <a:pt x="4288" y="19227"/>
                    <a:pt x="4430" y="18630"/>
                    <a:pt x="4658" y="18062"/>
                  </a:cubicBezTo>
                  <a:cubicBezTo>
                    <a:pt x="4800" y="17210"/>
                    <a:pt x="5027" y="16387"/>
                    <a:pt x="5339" y="15592"/>
                  </a:cubicBezTo>
                  <a:cubicBezTo>
                    <a:pt x="5538" y="14598"/>
                    <a:pt x="5822" y="13632"/>
                    <a:pt x="6220" y="12695"/>
                  </a:cubicBezTo>
                  <a:cubicBezTo>
                    <a:pt x="6276" y="12184"/>
                    <a:pt x="6447" y="11701"/>
                    <a:pt x="6645" y="11275"/>
                  </a:cubicBezTo>
                  <a:cubicBezTo>
                    <a:pt x="6787" y="10593"/>
                    <a:pt x="7015" y="9912"/>
                    <a:pt x="7299" y="9287"/>
                  </a:cubicBezTo>
                  <a:cubicBezTo>
                    <a:pt x="7355" y="8833"/>
                    <a:pt x="7497" y="8407"/>
                    <a:pt x="7725" y="8009"/>
                  </a:cubicBezTo>
                  <a:cubicBezTo>
                    <a:pt x="7895" y="7157"/>
                    <a:pt x="8179" y="6334"/>
                    <a:pt x="8491" y="5538"/>
                  </a:cubicBezTo>
                  <a:cubicBezTo>
                    <a:pt x="8520" y="5482"/>
                    <a:pt x="8577" y="5453"/>
                    <a:pt x="8633" y="5453"/>
                  </a:cubicBezTo>
                  <a:cubicBezTo>
                    <a:pt x="8690" y="5453"/>
                    <a:pt x="8747" y="5482"/>
                    <a:pt x="8747" y="5538"/>
                  </a:cubicBezTo>
                  <a:cubicBezTo>
                    <a:pt x="8974" y="6277"/>
                    <a:pt x="9145" y="7015"/>
                    <a:pt x="9315" y="7753"/>
                  </a:cubicBezTo>
                  <a:cubicBezTo>
                    <a:pt x="9485" y="8179"/>
                    <a:pt x="9599" y="8605"/>
                    <a:pt x="9627" y="9060"/>
                  </a:cubicBezTo>
                  <a:cubicBezTo>
                    <a:pt x="9997" y="9997"/>
                    <a:pt x="10224" y="11019"/>
                    <a:pt x="10337" y="12042"/>
                  </a:cubicBezTo>
                  <a:cubicBezTo>
                    <a:pt x="10479" y="12383"/>
                    <a:pt x="10565" y="12780"/>
                    <a:pt x="10565" y="13178"/>
                  </a:cubicBezTo>
                  <a:cubicBezTo>
                    <a:pt x="10792" y="14200"/>
                    <a:pt x="10991" y="15251"/>
                    <a:pt x="11104" y="16302"/>
                  </a:cubicBezTo>
                  <a:cubicBezTo>
                    <a:pt x="11246" y="16756"/>
                    <a:pt x="11303" y="17210"/>
                    <a:pt x="11275" y="17665"/>
                  </a:cubicBezTo>
                  <a:cubicBezTo>
                    <a:pt x="11360" y="18204"/>
                    <a:pt x="11360" y="18801"/>
                    <a:pt x="11275" y="19369"/>
                  </a:cubicBezTo>
                  <a:cubicBezTo>
                    <a:pt x="11388" y="19766"/>
                    <a:pt x="11388" y="20192"/>
                    <a:pt x="11303" y="20590"/>
                  </a:cubicBezTo>
                  <a:cubicBezTo>
                    <a:pt x="11360" y="21186"/>
                    <a:pt x="11388" y="21811"/>
                    <a:pt x="11303" y="22407"/>
                  </a:cubicBezTo>
                  <a:cubicBezTo>
                    <a:pt x="11360" y="22919"/>
                    <a:pt x="11360" y="23430"/>
                    <a:pt x="11246" y="23941"/>
                  </a:cubicBezTo>
                  <a:cubicBezTo>
                    <a:pt x="11331" y="24310"/>
                    <a:pt x="11246" y="24708"/>
                    <a:pt x="11246" y="25077"/>
                  </a:cubicBezTo>
                  <a:cubicBezTo>
                    <a:pt x="11275" y="26014"/>
                    <a:pt x="11303" y="26923"/>
                    <a:pt x="11303" y="27832"/>
                  </a:cubicBezTo>
                  <a:cubicBezTo>
                    <a:pt x="11303" y="27917"/>
                    <a:pt x="11303" y="28002"/>
                    <a:pt x="11275" y="28087"/>
                  </a:cubicBezTo>
                  <a:cubicBezTo>
                    <a:pt x="11303" y="28570"/>
                    <a:pt x="11331" y="29053"/>
                    <a:pt x="11360" y="29535"/>
                  </a:cubicBezTo>
                  <a:cubicBezTo>
                    <a:pt x="11388" y="30387"/>
                    <a:pt x="11615" y="31211"/>
                    <a:pt x="11530" y="32063"/>
                  </a:cubicBezTo>
                  <a:cubicBezTo>
                    <a:pt x="11672" y="32546"/>
                    <a:pt x="11729" y="33057"/>
                    <a:pt x="11729" y="33568"/>
                  </a:cubicBezTo>
                  <a:cubicBezTo>
                    <a:pt x="11899" y="34505"/>
                    <a:pt x="12041" y="35442"/>
                    <a:pt x="12126" y="36380"/>
                  </a:cubicBezTo>
                  <a:cubicBezTo>
                    <a:pt x="12297" y="36777"/>
                    <a:pt x="12382" y="37232"/>
                    <a:pt x="12382" y="37686"/>
                  </a:cubicBezTo>
                  <a:cubicBezTo>
                    <a:pt x="12609" y="38509"/>
                    <a:pt x="12751" y="39361"/>
                    <a:pt x="12780" y="40213"/>
                  </a:cubicBezTo>
                  <a:cubicBezTo>
                    <a:pt x="12893" y="40639"/>
                    <a:pt x="12950" y="41094"/>
                    <a:pt x="12950" y="41520"/>
                  </a:cubicBezTo>
                  <a:cubicBezTo>
                    <a:pt x="13064" y="42230"/>
                    <a:pt x="13149" y="42940"/>
                    <a:pt x="13262" y="43650"/>
                  </a:cubicBezTo>
                  <a:cubicBezTo>
                    <a:pt x="13404" y="44047"/>
                    <a:pt x="13461" y="44445"/>
                    <a:pt x="13461" y="44842"/>
                  </a:cubicBezTo>
                  <a:cubicBezTo>
                    <a:pt x="13490" y="45524"/>
                    <a:pt x="13433" y="46234"/>
                    <a:pt x="13291" y="46916"/>
                  </a:cubicBezTo>
                  <a:cubicBezTo>
                    <a:pt x="13206" y="47853"/>
                    <a:pt x="13035" y="48790"/>
                    <a:pt x="12780" y="49699"/>
                  </a:cubicBezTo>
                  <a:cubicBezTo>
                    <a:pt x="12751" y="50238"/>
                    <a:pt x="12666" y="50778"/>
                    <a:pt x="12467" y="51289"/>
                  </a:cubicBezTo>
                  <a:cubicBezTo>
                    <a:pt x="12183" y="52595"/>
                    <a:pt x="11842" y="53902"/>
                    <a:pt x="11445" y="55208"/>
                  </a:cubicBezTo>
                  <a:cubicBezTo>
                    <a:pt x="11388" y="55691"/>
                    <a:pt x="11246" y="56202"/>
                    <a:pt x="11019" y="56656"/>
                  </a:cubicBezTo>
                  <a:cubicBezTo>
                    <a:pt x="10792" y="57679"/>
                    <a:pt x="10508" y="58673"/>
                    <a:pt x="10167" y="59667"/>
                  </a:cubicBezTo>
                  <a:cubicBezTo>
                    <a:pt x="10110" y="60064"/>
                    <a:pt x="10025" y="60433"/>
                    <a:pt x="9855" y="60774"/>
                  </a:cubicBezTo>
                  <a:lnTo>
                    <a:pt x="9145" y="63472"/>
                  </a:lnTo>
                  <a:cubicBezTo>
                    <a:pt x="9116" y="63870"/>
                    <a:pt x="9003" y="64296"/>
                    <a:pt x="8861" y="64665"/>
                  </a:cubicBezTo>
                  <a:cubicBezTo>
                    <a:pt x="8747" y="65488"/>
                    <a:pt x="8577" y="66340"/>
                    <a:pt x="8349" y="67136"/>
                  </a:cubicBezTo>
                  <a:cubicBezTo>
                    <a:pt x="8349" y="67562"/>
                    <a:pt x="8293" y="67988"/>
                    <a:pt x="8122" y="68385"/>
                  </a:cubicBezTo>
                  <a:cubicBezTo>
                    <a:pt x="8037" y="69265"/>
                    <a:pt x="7895" y="70146"/>
                    <a:pt x="7668" y="70998"/>
                  </a:cubicBezTo>
                  <a:cubicBezTo>
                    <a:pt x="7725" y="71424"/>
                    <a:pt x="7668" y="71821"/>
                    <a:pt x="7497" y="72219"/>
                  </a:cubicBezTo>
                  <a:cubicBezTo>
                    <a:pt x="7526" y="72503"/>
                    <a:pt x="7497" y="72815"/>
                    <a:pt x="7384" y="73099"/>
                  </a:cubicBezTo>
                  <a:cubicBezTo>
                    <a:pt x="7384" y="73525"/>
                    <a:pt x="7327" y="73923"/>
                    <a:pt x="7213" y="74320"/>
                  </a:cubicBezTo>
                  <a:cubicBezTo>
                    <a:pt x="7185" y="75201"/>
                    <a:pt x="7071" y="76053"/>
                    <a:pt x="6929" y="76933"/>
                  </a:cubicBezTo>
                  <a:cubicBezTo>
                    <a:pt x="6958" y="77388"/>
                    <a:pt x="6929" y="77842"/>
                    <a:pt x="6816" y="78296"/>
                  </a:cubicBezTo>
                  <a:cubicBezTo>
                    <a:pt x="6873" y="78637"/>
                    <a:pt x="6844" y="78978"/>
                    <a:pt x="6759" y="79319"/>
                  </a:cubicBezTo>
                  <a:cubicBezTo>
                    <a:pt x="6816" y="79716"/>
                    <a:pt x="6759" y="80142"/>
                    <a:pt x="6674" y="80540"/>
                  </a:cubicBezTo>
                  <a:lnTo>
                    <a:pt x="6674" y="82357"/>
                  </a:lnTo>
                  <a:cubicBezTo>
                    <a:pt x="6674" y="82528"/>
                    <a:pt x="6702" y="82670"/>
                    <a:pt x="6702" y="82840"/>
                  </a:cubicBezTo>
                  <a:cubicBezTo>
                    <a:pt x="7412" y="82812"/>
                    <a:pt x="8009" y="82272"/>
                    <a:pt x="8122" y="81562"/>
                  </a:cubicBezTo>
                  <a:cubicBezTo>
                    <a:pt x="8151" y="81420"/>
                    <a:pt x="8207" y="81278"/>
                    <a:pt x="8207" y="81136"/>
                  </a:cubicBezTo>
                  <a:cubicBezTo>
                    <a:pt x="8463" y="79233"/>
                    <a:pt x="8719" y="77302"/>
                    <a:pt x="8974" y="75371"/>
                  </a:cubicBezTo>
                  <a:cubicBezTo>
                    <a:pt x="9173" y="73753"/>
                    <a:pt x="9429" y="72162"/>
                    <a:pt x="9769" y="70600"/>
                  </a:cubicBezTo>
                  <a:cubicBezTo>
                    <a:pt x="10110" y="69294"/>
                    <a:pt x="10394" y="67959"/>
                    <a:pt x="10763" y="66624"/>
                  </a:cubicBezTo>
                  <a:cubicBezTo>
                    <a:pt x="11189" y="64977"/>
                    <a:pt x="11502" y="63302"/>
                    <a:pt x="11814" y="61655"/>
                  </a:cubicBezTo>
                  <a:cubicBezTo>
                    <a:pt x="12268" y="59042"/>
                    <a:pt x="12723" y="56429"/>
                    <a:pt x="13433" y="53845"/>
                  </a:cubicBezTo>
                  <a:cubicBezTo>
                    <a:pt x="14313" y="50806"/>
                    <a:pt x="14853" y="47711"/>
                    <a:pt x="15080" y="44587"/>
                  </a:cubicBezTo>
                  <a:cubicBezTo>
                    <a:pt x="15250" y="42173"/>
                    <a:pt x="15137" y="39759"/>
                    <a:pt x="14682" y="37402"/>
                  </a:cubicBezTo>
                  <a:cubicBezTo>
                    <a:pt x="14427" y="36067"/>
                    <a:pt x="14200" y="34761"/>
                    <a:pt x="13944" y="33454"/>
                  </a:cubicBezTo>
                  <a:cubicBezTo>
                    <a:pt x="13206" y="29791"/>
                    <a:pt x="13149" y="26071"/>
                    <a:pt x="13120" y="22322"/>
                  </a:cubicBezTo>
                  <a:cubicBezTo>
                    <a:pt x="13092" y="19567"/>
                    <a:pt x="12865" y="16813"/>
                    <a:pt x="12354" y="14086"/>
                  </a:cubicBezTo>
                  <a:cubicBezTo>
                    <a:pt x="12013" y="12099"/>
                    <a:pt x="11473" y="10167"/>
                    <a:pt x="10934" y="8208"/>
                  </a:cubicBezTo>
                  <a:cubicBezTo>
                    <a:pt x="10536" y="6731"/>
                    <a:pt x="10139" y="5254"/>
                    <a:pt x="9883" y="3749"/>
                  </a:cubicBezTo>
                  <a:cubicBezTo>
                    <a:pt x="9741" y="2840"/>
                    <a:pt x="9571" y="1989"/>
                    <a:pt x="9400" y="1108"/>
                  </a:cubicBezTo>
                  <a:cubicBezTo>
                    <a:pt x="9372" y="796"/>
                    <a:pt x="9258" y="512"/>
                    <a:pt x="9116" y="256"/>
                  </a:cubicBezTo>
                  <a:cubicBezTo>
                    <a:pt x="9003" y="86"/>
                    <a:pt x="8818" y="1"/>
                    <a:pt x="863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g3f7001d949e_0_3896"/>
            <p:cNvSpPr/>
            <p:nvPr/>
          </p:nvSpPr>
          <p:spPr>
            <a:xfrm>
              <a:off x="7709775" y="2045592"/>
              <a:ext cx="299625" cy="1751927"/>
            </a:xfrm>
            <a:custGeom>
              <a:rect b="b" l="l" r="r" t="t"/>
              <a:pathLst>
                <a:path extrusionOk="0" h="73157" w="11985">
                  <a:moveTo>
                    <a:pt x="7867" y="1"/>
                  </a:moveTo>
                  <a:lnTo>
                    <a:pt x="7867" y="29"/>
                  </a:lnTo>
                  <a:lnTo>
                    <a:pt x="6277" y="285"/>
                  </a:lnTo>
                  <a:cubicBezTo>
                    <a:pt x="6049" y="682"/>
                    <a:pt x="5907" y="1108"/>
                    <a:pt x="5851" y="1563"/>
                  </a:cubicBezTo>
                  <a:cubicBezTo>
                    <a:pt x="6617" y="1478"/>
                    <a:pt x="7413" y="1534"/>
                    <a:pt x="8179" y="1336"/>
                  </a:cubicBezTo>
                  <a:cubicBezTo>
                    <a:pt x="8151" y="853"/>
                    <a:pt x="8066" y="427"/>
                    <a:pt x="7867" y="1"/>
                  </a:cubicBezTo>
                  <a:close/>
                  <a:moveTo>
                    <a:pt x="6063" y="3399"/>
                  </a:moveTo>
                  <a:cubicBezTo>
                    <a:pt x="5772" y="3399"/>
                    <a:pt x="5480" y="3440"/>
                    <a:pt x="5197" y="3522"/>
                  </a:cubicBezTo>
                  <a:cubicBezTo>
                    <a:pt x="4999" y="3977"/>
                    <a:pt x="4857" y="4431"/>
                    <a:pt x="4772" y="4942"/>
                  </a:cubicBezTo>
                  <a:lnTo>
                    <a:pt x="4772" y="4971"/>
                  </a:lnTo>
                  <a:cubicBezTo>
                    <a:pt x="4942" y="4942"/>
                    <a:pt x="5084" y="4914"/>
                    <a:pt x="5226" y="4886"/>
                  </a:cubicBezTo>
                  <a:cubicBezTo>
                    <a:pt x="5489" y="4795"/>
                    <a:pt x="5759" y="4750"/>
                    <a:pt x="6027" y="4750"/>
                  </a:cubicBezTo>
                  <a:cubicBezTo>
                    <a:pt x="6512" y="4750"/>
                    <a:pt x="6992" y="4895"/>
                    <a:pt x="7413" y="5169"/>
                  </a:cubicBezTo>
                  <a:cubicBezTo>
                    <a:pt x="7764" y="5384"/>
                    <a:pt x="8156" y="5492"/>
                    <a:pt x="8560" y="5492"/>
                  </a:cubicBezTo>
                  <a:cubicBezTo>
                    <a:pt x="8744" y="5492"/>
                    <a:pt x="8930" y="5469"/>
                    <a:pt x="9117" y="5425"/>
                  </a:cubicBezTo>
                  <a:cubicBezTo>
                    <a:pt x="9117" y="5027"/>
                    <a:pt x="9031" y="4658"/>
                    <a:pt x="8889" y="4289"/>
                  </a:cubicBezTo>
                  <a:cubicBezTo>
                    <a:pt x="8821" y="4304"/>
                    <a:pt x="8754" y="4311"/>
                    <a:pt x="8689" y="4311"/>
                  </a:cubicBezTo>
                  <a:cubicBezTo>
                    <a:pt x="8512" y="4311"/>
                    <a:pt x="8346" y="4259"/>
                    <a:pt x="8179" y="4176"/>
                  </a:cubicBezTo>
                  <a:cubicBezTo>
                    <a:pt x="8066" y="4090"/>
                    <a:pt x="7924" y="4034"/>
                    <a:pt x="7810" y="3948"/>
                  </a:cubicBezTo>
                  <a:cubicBezTo>
                    <a:pt x="7290" y="3582"/>
                    <a:pt x="6678" y="3399"/>
                    <a:pt x="6063" y="3399"/>
                  </a:cubicBezTo>
                  <a:close/>
                  <a:moveTo>
                    <a:pt x="5251" y="7527"/>
                  </a:moveTo>
                  <a:cubicBezTo>
                    <a:pt x="4877" y="7527"/>
                    <a:pt x="4492" y="7609"/>
                    <a:pt x="4090" y="7811"/>
                  </a:cubicBezTo>
                  <a:cubicBezTo>
                    <a:pt x="4033" y="7839"/>
                    <a:pt x="3976" y="7867"/>
                    <a:pt x="3891" y="7867"/>
                  </a:cubicBezTo>
                  <a:cubicBezTo>
                    <a:pt x="3579" y="8663"/>
                    <a:pt x="3352" y="9515"/>
                    <a:pt x="3210" y="10366"/>
                  </a:cubicBezTo>
                  <a:cubicBezTo>
                    <a:pt x="3494" y="10253"/>
                    <a:pt x="3749" y="10054"/>
                    <a:pt x="3891" y="9770"/>
                  </a:cubicBezTo>
                  <a:cubicBezTo>
                    <a:pt x="4147" y="9429"/>
                    <a:pt x="4488" y="9145"/>
                    <a:pt x="4857" y="8947"/>
                  </a:cubicBezTo>
                  <a:cubicBezTo>
                    <a:pt x="4992" y="8850"/>
                    <a:pt x="5153" y="8793"/>
                    <a:pt x="5323" y="8793"/>
                  </a:cubicBezTo>
                  <a:cubicBezTo>
                    <a:pt x="5403" y="8793"/>
                    <a:pt x="5485" y="8806"/>
                    <a:pt x="5567" y="8833"/>
                  </a:cubicBezTo>
                  <a:cubicBezTo>
                    <a:pt x="5879" y="8947"/>
                    <a:pt x="6163" y="9089"/>
                    <a:pt x="6447" y="9259"/>
                  </a:cubicBezTo>
                  <a:cubicBezTo>
                    <a:pt x="7209" y="9640"/>
                    <a:pt x="8002" y="9942"/>
                    <a:pt x="8874" y="9942"/>
                  </a:cubicBezTo>
                  <a:cubicBezTo>
                    <a:pt x="9172" y="9942"/>
                    <a:pt x="9480" y="9907"/>
                    <a:pt x="9798" y="9827"/>
                  </a:cubicBezTo>
                  <a:cubicBezTo>
                    <a:pt x="9827" y="9401"/>
                    <a:pt x="9770" y="8947"/>
                    <a:pt x="9628" y="8521"/>
                  </a:cubicBezTo>
                  <a:lnTo>
                    <a:pt x="9628" y="8549"/>
                  </a:lnTo>
                  <a:cubicBezTo>
                    <a:pt x="9415" y="8608"/>
                    <a:pt x="9197" y="8638"/>
                    <a:pt x="8978" y="8638"/>
                  </a:cubicBezTo>
                  <a:cubicBezTo>
                    <a:pt x="8672" y="8638"/>
                    <a:pt x="8364" y="8580"/>
                    <a:pt x="8066" y="8464"/>
                  </a:cubicBezTo>
                  <a:cubicBezTo>
                    <a:pt x="7668" y="8322"/>
                    <a:pt x="7299" y="8151"/>
                    <a:pt x="6930" y="7981"/>
                  </a:cubicBezTo>
                  <a:cubicBezTo>
                    <a:pt x="6379" y="7723"/>
                    <a:pt x="5828" y="7527"/>
                    <a:pt x="5251" y="7527"/>
                  </a:cubicBezTo>
                  <a:close/>
                  <a:moveTo>
                    <a:pt x="6518" y="11258"/>
                  </a:moveTo>
                  <a:cubicBezTo>
                    <a:pt x="6287" y="11258"/>
                    <a:pt x="6055" y="11264"/>
                    <a:pt x="5822" y="11275"/>
                  </a:cubicBezTo>
                  <a:cubicBezTo>
                    <a:pt x="5538" y="11304"/>
                    <a:pt x="5283" y="11360"/>
                    <a:pt x="4999" y="11446"/>
                  </a:cubicBezTo>
                  <a:cubicBezTo>
                    <a:pt x="4289" y="11701"/>
                    <a:pt x="3522" y="11928"/>
                    <a:pt x="2784" y="12127"/>
                  </a:cubicBezTo>
                  <a:cubicBezTo>
                    <a:pt x="2556" y="12553"/>
                    <a:pt x="2443" y="13008"/>
                    <a:pt x="2443" y="13490"/>
                  </a:cubicBezTo>
                  <a:lnTo>
                    <a:pt x="2443" y="13519"/>
                  </a:lnTo>
                  <a:cubicBezTo>
                    <a:pt x="3323" y="13377"/>
                    <a:pt x="4204" y="13150"/>
                    <a:pt x="5027" y="12809"/>
                  </a:cubicBezTo>
                  <a:cubicBezTo>
                    <a:pt x="5368" y="12667"/>
                    <a:pt x="5709" y="12610"/>
                    <a:pt x="6049" y="12582"/>
                  </a:cubicBezTo>
                  <a:cubicBezTo>
                    <a:pt x="6182" y="12577"/>
                    <a:pt x="6315" y="12575"/>
                    <a:pt x="6447" y="12575"/>
                  </a:cubicBezTo>
                  <a:cubicBezTo>
                    <a:pt x="7110" y="12575"/>
                    <a:pt x="7772" y="12634"/>
                    <a:pt x="8435" y="12752"/>
                  </a:cubicBezTo>
                  <a:cubicBezTo>
                    <a:pt x="8701" y="12819"/>
                    <a:pt x="8977" y="12846"/>
                    <a:pt x="9251" y="12846"/>
                  </a:cubicBezTo>
                  <a:cubicBezTo>
                    <a:pt x="9445" y="12846"/>
                    <a:pt x="9638" y="12832"/>
                    <a:pt x="9827" y="12809"/>
                  </a:cubicBezTo>
                  <a:cubicBezTo>
                    <a:pt x="9912" y="12411"/>
                    <a:pt x="9912" y="11985"/>
                    <a:pt x="9798" y="11588"/>
                  </a:cubicBezTo>
                  <a:cubicBezTo>
                    <a:pt x="9628" y="11588"/>
                    <a:pt x="9457" y="11559"/>
                    <a:pt x="9259" y="11531"/>
                  </a:cubicBezTo>
                  <a:cubicBezTo>
                    <a:pt x="8350" y="11349"/>
                    <a:pt x="7441" y="11258"/>
                    <a:pt x="6518" y="11258"/>
                  </a:cubicBezTo>
                  <a:close/>
                  <a:moveTo>
                    <a:pt x="5192" y="14081"/>
                  </a:moveTo>
                  <a:cubicBezTo>
                    <a:pt x="5146" y="14081"/>
                    <a:pt x="5101" y="14083"/>
                    <a:pt x="5055" y="14087"/>
                  </a:cubicBezTo>
                  <a:cubicBezTo>
                    <a:pt x="4459" y="14115"/>
                    <a:pt x="3863" y="14257"/>
                    <a:pt x="3323" y="14456"/>
                  </a:cubicBezTo>
                  <a:cubicBezTo>
                    <a:pt x="2926" y="14598"/>
                    <a:pt x="2556" y="14712"/>
                    <a:pt x="2159" y="14768"/>
                  </a:cubicBezTo>
                  <a:cubicBezTo>
                    <a:pt x="1960" y="15279"/>
                    <a:pt x="1846" y="15791"/>
                    <a:pt x="1818" y="16330"/>
                  </a:cubicBezTo>
                  <a:cubicBezTo>
                    <a:pt x="2556" y="16075"/>
                    <a:pt x="3323" y="15876"/>
                    <a:pt x="4033" y="15563"/>
                  </a:cubicBezTo>
                  <a:cubicBezTo>
                    <a:pt x="4246" y="15457"/>
                    <a:pt x="4474" y="15405"/>
                    <a:pt x="4701" y="15405"/>
                  </a:cubicBezTo>
                  <a:cubicBezTo>
                    <a:pt x="5017" y="15405"/>
                    <a:pt x="5330" y="15507"/>
                    <a:pt x="5595" y="15705"/>
                  </a:cubicBezTo>
                  <a:cubicBezTo>
                    <a:pt x="5851" y="15847"/>
                    <a:pt x="6106" y="15989"/>
                    <a:pt x="6362" y="16160"/>
                  </a:cubicBezTo>
                  <a:cubicBezTo>
                    <a:pt x="6706" y="16403"/>
                    <a:pt x="7107" y="16544"/>
                    <a:pt x="7515" y="16544"/>
                  </a:cubicBezTo>
                  <a:cubicBezTo>
                    <a:pt x="7680" y="16544"/>
                    <a:pt x="7846" y="16521"/>
                    <a:pt x="8009" y="16472"/>
                  </a:cubicBezTo>
                  <a:cubicBezTo>
                    <a:pt x="8605" y="16359"/>
                    <a:pt x="9202" y="16245"/>
                    <a:pt x="9798" y="16131"/>
                  </a:cubicBezTo>
                  <a:cubicBezTo>
                    <a:pt x="9912" y="15649"/>
                    <a:pt x="9912" y="15138"/>
                    <a:pt x="9855" y="14626"/>
                  </a:cubicBezTo>
                  <a:lnTo>
                    <a:pt x="9855" y="14626"/>
                  </a:lnTo>
                  <a:cubicBezTo>
                    <a:pt x="9457" y="14854"/>
                    <a:pt x="8946" y="14882"/>
                    <a:pt x="8549" y="15081"/>
                  </a:cubicBezTo>
                  <a:cubicBezTo>
                    <a:pt x="8343" y="15189"/>
                    <a:pt x="8122" y="15242"/>
                    <a:pt x="7903" y="15242"/>
                  </a:cubicBezTo>
                  <a:cubicBezTo>
                    <a:pt x="7608" y="15242"/>
                    <a:pt x="7317" y="15147"/>
                    <a:pt x="7072" y="14967"/>
                  </a:cubicBezTo>
                  <a:cubicBezTo>
                    <a:pt x="6731" y="14768"/>
                    <a:pt x="6419" y="14570"/>
                    <a:pt x="6106" y="14371"/>
                  </a:cubicBezTo>
                  <a:cubicBezTo>
                    <a:pt x="5832" y="14172"/>
                    <a:pt x="5515" y="14081"/>
                    <a:pt x="5192" y="14081"/>
                  </a:cubicBezTo>
                  <a:close/>
                  <a:moveTo>
                    <a:pt x="7998" y="18681"/>
                  </a:moveTo>
                  <a:cubicBezTo>
                    <a:pt x="7866" y="18681"/>
                    <a:pt x="7720" y="18703"/>
                    <a:pt x="7555" y="18744"/>
                  </a:cubicBezTo>
                  <a:cubicBezTo>
                    <a:pt x="7327" y="18801"/>
                    <a:pt x="7100" y="18943"/>
                    <a:pt x="6930" y="19113"/>
                  </a:cubicBezTo>
                  <a:cubicBezTo>
                    <a:pt x="6617" y="19369"/>
                    <a:pt x="6333" y="19625"/>
                    <a:pt x="6078" y="19909"/>
                  </a:cubicBezTo>
                  <a:cubicBezTo>
                    <a:pt x="5694" y="20306"/>
                    <a:pt x="5496" y="20448"/>
                    <a:pt x="5318" y="20448"/>
                  </a:cubicBezTo>
                  <a:cubicBezTo>
                    <a:pt x="5141" y="20448"/>
                    <a:pt x="4984" y="20306"/>
                    <a:pt x="4686" y="20136"/>
                  </a:cubicBezTo>
                  <a:cubicBezTo>
                    <a:pt x="4601" y="20107"/>
                    <a:pt x="4544" y="20051"/>
                    <a:pt x="4459" y="19994"/>
                  </a:cubicBezTo>
                  <a:cubicBezTo>
                    <a:pt x="3957" y="19760"/>
                    <a:pt x="3456" y="19585"/>
                    <a:pt x="2931" y="19585"/>
                  </a:cubicBezTo>
                  <a:cubicBezTo>
                    <a:pt x="2564" y="19585"/>
                    <a:pt x="2187" y="19670"/>
                    <a:pt x="1790" y="19880"/>
                  </a:cubicBezTo>
                  <a:cubicBezTo>
                    <a:pt x="1619" y="19937"/>
                    <a:pt x="1449" y="19994"/>
                    <a:pt x="1250" y="20022"/>
                  </a:cubicBezTo>
                  <a:cubicBezTo>
                    <a:pt x="1080" y="20533"/>
                    <a:pt x="1023" y="21044"/>
                    <a:pt x="1051" y="21556"/>
                  </a:cubicBezTo>
                  <a:cubicBezTo>
                    <a:pt x="1392" y="21527"/>
                    <a:pt x="1704" y="21414"/>
                    <a:pt x="1988" y="21215"/>
                  </a:cubicBezTo>
                  <a:cubicBezTo>
                    <a:pt x="2258" y="21026"/>
                    <a:pt x="2572" y="20934"/>
                    <a:pt x="2888" y="20934"/>
                  </a:cubicBezTo>
                  <a:cubicBezTo>
                    <a:pt x="3239" y="20934"/>
                    <a:pt x="3592" y="21048"/>
                    <a:pt x="3891" y="21272"/>
                  </a:cubicBezTo>
                  <a:cubicBezTo>
                    <a:pt x="4260" y="21527"/>
                    <a:pt x="4686" y="21698"/>
                    <a:pt x="5141" y="21754"/>
                  </a:cubicBezTo>
                  <a:cubicBezTo>
                    <a:pt x="5257" y="21788"/>
                    <a:pt x="5375" y="21804"/>
                    <a:pt x="5492" y="21804"/>
                  </a:cubicBezTo>
                  <a:cubicBezTo>
                    <a:pt x="5777" y="21804"/>
                    <a:pt x="6055" y="21708"/>
                    <a:pt x="6277" y="21527"/>
                  </a:cubicBezTo>
                  <a:cubicBezTo>
                    <a:pt x="6589" y="21272"/>
                    <a:pt x="6873" y="21016"/>
                    <a:pt x="7157" y="20732"/>
                  </a:cubicBezTo>
                  <a:cubicBezTo>
                    <a:pt x="7327" y="20533"/>
                    <a:pt x="7555" y="20391"/>
                    <a:pt x="7810" y="20363"/>
                  </a:cubicBezTo>
                  <a:cubicBezTo>
                    <a:pt x="8321" y="21016"/>
                    <a:pt x="8861" y="21669"/>
                    <a:pt x="9940" y="21726"/>
                  </a:cubicBezTo>
                  <a:cubicBezTo>
                    <a:pt x="9883" y="21243"/>
                    <a:pt x="9855" y="20760"/>
                    <a:pt x="9827" y="20306"/>
                  </a:cubicBezTo>
                  <a:cubicBezTo>
                    <a:pt x="9599" y="20249"/>
                    <a:pt x="9372" y="20107"/>
                    <a:pt x="9287" y="19880"/>
                  </a:cubicBezTo>
                  <a:cubicBezTo>
                    <a:pt x="9145" y="19625"/>
                    <a:pt x="8975" y="19341"/>
                    <a:pt x="8776" y="19113"/>
                  </a:cubicBezTo>
                  <a:cubicBezTo>
                    <a:pt x="8554" y="18811"/>
                    <a:pt x="8319" y="18681"/>
                    <a:pt x="7998" y="18681"/>
                  </a:cubicBezTo>
                  <a:close/>
                  <a:moveTo>
                    <a:pt x="3873" y="23369"/>
                  </a:moveTo>
                  <a:cubicBezTo>
                    <a:pt x="3822" y="23369"/>
                    <a:pt x="3771" y="23370"/>
                    <a:pt x="3721" y="23373"/>
                  </a:cubicBezTo>
                  <a:cubicBezTo>
                    <a:pt x="2869" y="23402"/>
                    <a:pt x="2045" y="23657"/>
                    <a:pt x="1335" y="24140"/>
                  </a:cubicBezTo>
                  <a:cubicBezTo>
                    <a:pt x="1193" y="24225"/>
                    <a:pt x="1051" y="24282"/>
                    <a:pt x="909" y="24367"/>
                  </a:cubicBezTo>
                  <a:cubicBezTo>
                    <a:pt x="852" y="24907"/>
                    <a:pt x="852" y="25475"/>
                    <a:pt x="966" y="26043"/>
                  </a:cubicBezTo>
                  <a:cubicBezTo>
                    <a:pt x="1449" y="25759"/>
                    <a:pt x="1818" y="25333"/>
                    <a:pt x="2329" y="25077"/>
                  </a:cubicBezTo>
                  <a:cubicBezTo>
                    <a:pt x="2825" y="24848"/>
                    <a:pt x="3246" y="24728"/>
                    <a:pt x="3642" y="24728"/>
                  </a:cubicBezTo>
                  <a:cubicBezTo>
                    <a:pt x="4131" y="24728"/>
                    <a:pt x="4582" y="24912"/>
                    <a:pt x="5084" y="25304"/>
                  </a:cubicBezTo>
                  <a:cubicBezTo>
                    <a:pt x="5396" y="25560"/>
                    <a:pt x="5709" y="25815"/>
                    <a:pt x="5993" y="26099"/>
                  </a:cubicBezTo>
                  <a:cubicBezTo>
                    <a:pt x="6390" y="26440"/>
                    <a:pt x="6873" y="26667"/>
                    <a:pt x="7356" y="26753"/>
                  </a:cubicBezTo>
                  <a:cubicBezTo>
                    <a:pt x="7549" y="26803"/>
                    <a:pt x="7741" y="26829"/>
                    <a:pt x="7931" y="26829"/>
                  </a:cubicBezTo>
                  <a:cubicBezTo>
                    <a:pt x="8274" y="26829"/>
                    <a:pt x="8607" y="26747"/>
                    <a:pt x="8918" y="26582"/>
                  </a:cubicBezTo>
                  <a:cubicBezTo>
                    <a:pt x="9372" y="26355"/>
                    <a:pt x="9827" y="26071"/>
                    <a:pt x="10281" y="25787"/>
                  </a:cubicBezTo>
                  <a:cubicBezTo>
                    <a:pt x="10281" y="25276"/>
                    <a:pt x="10224" y="24765"/>
                    <a:pt x="10082" y="24254"/>
                  </a:cubicBezTo>
                  <a:lnTo>
                    <a:pt x="10082" y="24282"/>
                  </a:lnTo>
                  <a:cubicBezTo>
                    <a:pt x="9912" y="24310"/>
                    <a:pt x="9741" y="24424"/>
                    <a:pt x="9599" y="24538"/>
                  </a:cubicBezTo>
                  <a:cubicBezTo>
                    <a:pt x="9287" y="24765"/>
                    <a:pt x="8946" y="24992"/>
                    <a:pt x="8634" y="25248"/>
                  </a:cubicBezTo>
                  <a:cubicBezTo>
                    <a:pt x="8435" y="25401"/>
                    <a:pt x="8186" y="25480"/>
                    <a:pt x="7937" y="25480"/>
                  </a:cubicBezTo>
                  <a:cubicBezTo>
                    <a:pt x="7724" y="25480"/>
                    <a:pt x="7511" y="25422"/>
                    <a:pt x="7327" y="25304"/>
                  </a:cubicBezTo>
                  <a:cubicBezTo>
                    <a:pt x="7157" y="25219"/>
                    <a:pt x="7043" y="25106"/>
                    <a:pt x="6901" y="24992"/>
                  </a:cubicBezTo>
                  <a:cubicBezTo>
                    <a:pt x="6390" y="24509"/>
                    <a:pt x="5822" y="24112"/>
                    <a:pt x="5197" y="23742"/>
                  </a:cubicBezTo>
                  <a:cubicBezTo>
                    <a:pt x="4788" y="23486"/>
                    <a:pt x="4333" y="23369"/>
                    <a:pt x="3873" y="23369"/>
                  </a:cubicBezTo>
                  <a:close/>
                  <a:moveTo>
                    <a:pt x="3341" y="28072"/>
                  </a:moveTo>
                  <a:cubicBezTo>
                    <a:pt x="2656" y="28072"/>
                    <a:pt x="1985" y="28239"/>
                    <a:pt x="1335" y="28684"/>
                  </a:cubicBezTo>
                  <a:cubicBezTo>
                    <a:pt x="1307" y="28684"/>
                    <a:pt x="1278" y="28712"/>
                    <a:pt x="1250" y="28712"/>
                  </a:cubicBezTo>
                  <a:lnTo>
                    <a:pt x="1364" y="30075"/>
                  </a:lnTo>
                  <a:cubicBezTo>
                    <a:pt x="1591" y="30019"/>
                    <a:pt x="1818" y="29905"/>
                    <a:pt x="2017" y="29735"/>
                  </a:cubicBezTo>
                  <a:cubicBezTo>
                    <a:pt x="2406" y="29506"/>
                    <a:pt x="2850" y="29369"/>
                    <a:pt x="3290" y="29369"/>
                  </a:cubicBezTo>
                  <a:cubicBezTo>
                    <a:pt x="3396" y="29369"/>
                    <a:pt x="3502" y="29377"/>
                    <a:pt x="3607" y="29394"/>
                  </a:cubicBezTo>
                  <a:cubicBezTo>
                    <a:pt x="3976" y="29422"/>
                    <a:pt x="4346" y="29507"/>
                    <a:pt x="4686" y="29593"/>
                  </a:cubicBezTo>
                  <a:cubicBezTo>
                    <a:pt x="5425" y="29763"/>
                    <a:pt x="6163" y="29962"/>
                    <a:pt x="6901" y="30132"/>
                  </a:cubicBezTo>
                  <a:cubicBezTo>
                    <a:pt x="7519" y="30264"/>
                    <a:pt x="8129" y="30374"/>
                    <a:pt x="8739" y="30374"/>
                  </a:cubicBezTo>
                  <a:cubicBezTo>
                    <a:pt x="9307" y="30374"/>
                    <a:pt x="9876" y="30279"/>
                    <a:pt x="10451" y="30019"/>
                  </a:cubicBezTo>
                  <a:cubicBezTo>
                    <a:pt x="10593" y="29962"/>
                    <a:pt x="10764" y="29933"/>
                    <a:pt x="10906" y="29905"/>
                  </a:cubicBezTo>
                  <a:cubicBezTo>
                    <a:pt x="10934" y="29451"/>
                    <a:pt x="10849" y="29025"/>
                    <a:pt x="10650" y="28599"/>
                  </a:cubicBezTo>
                  <a:cubicBezTo>
                    <a:pt x="10508" y="28627"/>
                    <a:pt x="10366" y="28684"/>
                    <a:pt x="10224" y="28712"/>
                  </a:cubicBezTo>
                  <a:cubicBezTo>
                    <a:pt x="9750" y="28959"/>
                    <a:pt x="9232" y="29072"/>
                    <a:pt x="8712" y="29072"/>
                  </a:cubicBezTo>
                  <a:cubicBezTo>
                    <a:pt x="8515" y="29072"/>
                    <a:pt x="8318" y="29056"/>
                    <a:pt x="8123" y="29025"/>
                  </a:cubicBezTo>
                  <a:cubicBezTo>
                    <a:pt x="7668" y="28939"/>
                    <a:pt x="7214" y="28854"/>
                    <a:pt x="6759" y="28769"/>
                  </a:cubicBezTo>
                  <a:cubicBezTo>
                    <a:pt x="6078" y="28599"/>
                    <a:pt x="5396" y="28400"/>
                    <a:pt x="4715" y="28258"/>
                  </a:cubicBezTo>
                  <a:cubicBezTo>
                    <a:pt x="4252" y="28145"/>
                    <a:pt x="3793" y="28072"/>
                    <a:pt x="3341" y="28072"/>
                  </a:cubicBezTo>
                  <a:close/>
                  <a:moveTo>
                    <a:pt x="11332" y="32404"/>
                  </a:moveTo>
                  <a:lnTo>
                    <a:pt x="11332" y="32432"/>
                  </a:lnTo>
                  <a:cubicBezTo>
                    <a:pt x="10622" y="32546"/>
                    <a:pt x="9912" y="32546"/>
                    <a:pt x="9202" y="32631"/>
                  </a:cubicBezTo>
                  <a:cubicBezTo>
                    <a:pt x="8453" y="32709"/>
                    <a:pt x="7704" y="32753"/>
                    <a:pt x="6955" y="32753"/>
                  </a:cubicBezTo>
                  <a:cubicBezTo>
                    <a:pt x="6340" y="32753"/>
                    <a:pt x="5726" y="32724"/>
                    <a:pt x="5112" y="32660"/>
                  </a:cubicBezTo>
                  <a:cubicBezTo>
                    <a:pt x="4761" y="32621"/>
                    <a:pt x="4407" y="32602"/>
                    <a:pt x="4053" y="32602"/>
                  </a:cubicBezTo>
                  <a:cubicBezTo>
                    <a:pt x="3375" y="32602"/>
                    <a:pt x="2698" y="32671"/>
                    <a:pt x="2045" y="32802"/>
                  </a:cubicBezTo>
                  <a:cubicBezTo>
                    <a:pt x="1903" y="32830"/>
                    <a:pt x="1733" y="32858"/>
                    <a:pt x="1591" y="32887"/>
                  </a:cubicBezTo>
                  <a:cubicBezTo>
                    <a:pt x="1477" y="33284"/>
                    <a:pt x="1477" y="33710"/>
                    <a:pt x="1591" y="34108"/>
                  </a:cubicBezTo>
                  <a:cubicBezTo>
                    <a:pt x="2239" y="33916"/>
                    <a:pt x="2928" y="33846"/>
                    <a:pt x="3623" y="33846"/>
                  </a:cubicBezTo>
                  <a:cubicBezTo>
                    <a:pt x="3750" y="33846"/>
                    <a:pt x="3877" y="33848"/>
                    <a:pt x="4005" y="33852"/>
                  </a:cubicBezTo>
                  <a:cubicBezTo>
                    <a:pt x="4937" y="33983"/>
                    <a:pt x="5895" y="34052"/>
                    <a:pt x="6852" y="34052"/>
                  </a:cubicBezTo>
                  <a:cubicBezTo>
                    <a:pt x="7352" y="34052"/>
                    <a:pt x="7853" y="34033"/>
                    <a:pt x="8350" y="33994"/>
                  </a:cubicBezTo>
                  <a:cubicBezTo>
                    <a:pt x="9429" y="33909"/>
                    <a:pt x="10480" y="33938"/>
                    <a:pt x="11530" y="33739"/>
                  </a:cubicBezTo>
                  <a:cubicBezTo>
                    <a:pt x="11502" y="33284"/>
                    <a:pt x="11445" y="32858"/>
                    <a:pt x="11332" y="32404"/>
                  </a:cubicBezTo>
                  <a:close/>
                  <a:moveTo>
                    <a:pt x="3926" y="35762"/>
                  </a:moveTo>
                  <a:cubicBezTo>
                    <a:pt x="3420" y="35762"/>
                    <a:pt x="2921" y="35913"/>
                    <a:pt x="2500" y="36209"/>
                  </a:cubicBezTo>
                  <a:lnTo>
                    <a:pt x="1278" y="37033"/>
                  </a:lnTo>
                  <a:cubicBezTo>
                    <a:pt x="1080" y="37629"/>
                    <a:pt x="1023" y="38283"/>
                    <a:pt x="1023" y="38907"/>
                  </a:cubicBezTo>
                  <a:cubicBezTo>
                    <a:pt x="1222" y="38851"/>
                    <a:pt x="1307" y="38680"/>
                    <a:pt x="1449" y="38567"/>
                  </a:cubicBezTo>
                  <a:cubicBezTo>
                    <a:pt x="1988" y="38027"/>
                    <a:pt x="2585" y="37544"/>
                    <a:pt x="3210" y="37147"/>
                  </a:cubicBezTo>
                  <a:cubicBezTo>
                    <a:pt x="3406" y="37026"/>
                    <a:pt x="3634" y="36961"/>
                    <a:pt x="3864" y="36961"/>
                  </a:cubicBezTo>
                  <a:cubicBezTo>
                    <a:pt x="4068" y="36961"/>
                    <a:pt x="4273" y="37012"/>
                    <a:pt x="4459" y="37118"/>
                  </a:cubicBezTo>
                  <a:cubicBezTo>
                    <a:pt x="4772" y="37260"/>
                    <a:pt x="5055" y="37459"/>
                    <a:pt x="5368" y="37658"/>
                  </a:cubicBezTo>
                  <a:cubicBezTo>
                    <a:pt x="5907" y="37999"/>
                    <a:pt x="6532" y="38197"/>
                    <a:pt x="7185" y="38254"/>
                  </a:cubicBezTo>
                  <a:cubicBezTo>
                    <a:pt x="7226" y="38259"/>
                    <a:pt x="7267" y="38262"/>
                    <a:pt x="7308" y="38262"/>
                  </a:cubicBezTo>
                  <a:cubicBezTo>
                    <a:pt x="7502" y="38262"/>
                    <a:pt x="7708" y="38211"/>
                    <a:pt x="7895" y="38141"/>
                  </a:cubicBezTo>
                  <a:cubicBezTo>
                    <a:pt x="8265" y="37999"/>
                    <a:pt x="8605" y="37828"/>
                    <a:pt x="8946" y="37601"/>
                  </a:cubicBezTo>
                  <a:cubicBezTo>
                    <a:pt x="9456" y="37207"/>
                    <a:pt x="10080" y="37002"/>
                    <a:pt x="10709" y="37002"/>
                  </a:cubicBezTo>
                  <a:cubicBezTo>
                    <a:pt x="10851" y="37002"/>
                    <a:pt x="10992" y="37012"/>
                    <a:pt x="11133" y="37033"/>
                  </a:cubicBezTo>
                  <a:cubicBezTo>
                    <a:pt x="11275" y="37061"/>
                    <a:pt x="11417" y="37076"/>
                    <a:pt x="11559" y="37076"/>
                  </a:cubicBezTo>
                  <a:cubicBezTo>
                    <a:pt x="11701" y="37076"/>
                    <a:pt x="11843" y="37061"/>
                    <a:pt x="11985" y="37033"/>
                  </a:cubicBezTo>
                  <a:cubicBezTo>
                    <a:pt x="11985" y="36635"/>
                    <a:pt x="11928" y="36238"/>
                    <a:pt x="11786" y="35869"/>
                  </a:cubicBezTo>
                  <a:lnTo>
                    <a:pt x="11530" y="35869"/>
                  </a:lnTo>
                  <a:cubicBezTo>
                    <a:pt x="11256" y="35811"/>
                    <a:pt x="10978" y="35783"/>
                    <a:pt x="10702" y="35783"/>
                  </a:cubicBezTo>
                  <a:cubicBezTo>
                    <a:pt x="9889" y="35783"/>
                    <a:pt x="9084" y="36027"/>
                    <a:pt x="8407" y="36493"/>
                  </a:cubicBezTo>
                  <a:cubicBezTo>
                    <a:pt x="8208" y="36607"/>
                    <a:pt x="7981" y="36721"/>
                    <a:pt x="7753" y="36834"/>
                  </a:cubicBezTo>
                  <a:cubicBezTo>
                    <a:pt x="7574" y="36945"/>
                    <a:pt x="7368" y="37001"/>
                    <a:pt x="7165" y="37001"/>
                  </a:cubicBezTo>
                  <a:cubicBezTo>
                    <a:pt x="6949" y="37001"/>
                    <a:pt x="6736" y="36937"/>
                    <a:pt x="6561" y="36806"/>
                  </a:cubicBezTo>
                  <a:cubicBezTo>
                    <a:pt x="6106" y="36522"/>
                    <a:pt x="5623" y="36266"/>
                    <a:pt x="5141" y="36067"/>
                  </a:cubicBezTo>
                  <a:cubicBezTo>
                    <a:pt x="4757" y="35863"/>
                    <a:pt x="4339" y="35762"/>
                    <a:pt x="3926" y="35762"/>
                  </a:cubicBezTo>
                  <a:close/>
                  <a:moveTo>
                    <a:pt x="9989" y="41436"/>
                  </a:moveTo>
                  <a:cubicBezTo>
                    <a:pt x="9830" y="41436"/>
                    <a:pt x="9671" y="41455"/>
                    <a:pt x="9514" y="41492"/>
                  </a:cubicBezTo>
                  <a:cubicBezTo>
                    <a:pt x="9003" y="41605"/>
                    <a:pt x="8520" y="41832"/>
                    <a:pt x="8151" y="42202"/>
                  </a:cubicBezTo>
                  <a:cubicBezTo>
                    <a:pt x="7668" y="42628"/>
                    <a:pt x="7214" y="43054"/>
                    <a:pt x="6759" y="43508"/>
                  </a:cubicBezTo>
                  <a:cubicBezTo>
                    <a:pt x="6674" y="43610"/>
                    <a:pt x="6548" y="43661"/>
                    <a:pt x="6424" y="43661"/>
                  </a:cubicBezTo>
                  <a:cubicBezTo>
                    <a:pt x="6341" y="43661"/>
                    <a:pt x="6260" y="43639"/>
                    <a:pt x="6191" y="43593"/>
                  </a:cubicBezTo>
                  <a:cubicBezTo>
                    <a:pt x="5538" y="43281"/>
                    <a:pt x="4885" y="42997"/>
                    <a:pt x="4232" y="42684"/>
                  </a:cubicBezTo>
                  <a:cubicBezTo>
                    <a:pt x="3475" y="42286"/>
                    <a:pt x="2676" y="42013"/>
                    <a:pt x="1816" y="42013"/>
                  </a:cubicBezTo>
                  <a:cubicBezTo>
                    <a:pt x="1450" y="42013"/>
                    <a:pt x="1072" y="42063"/>
                    <a:pt x="682" y="42173"/>
                  </a:cubicBezTo>
                  <a:cubicBezTo>
                    <a:pt x="625" y="42173"/>
                    <a:pt x="568" y="42173"/>
                    <a:pt x="512" y="42202"/>
                  </a:cubicBezTo>
                  <a:cubicBezTo>
                    <a:pt x="341" y="42656"/>
                    <a:pt x="284" y="43139"/>
                    <a:pt x="313" y="43622"/>
                  </a:cubicBezTo>
                  <a:cubicBezTo>
                    <a:pt x="512" y="43593"/>
                    <a:pt x="682" y="43536"/>
                    <a:pt x="881" y="43480"/>
                  </a:cubicBezTo>
                  <a:cubicBezTo>
                    <a:pt x="1151" y="43380"/>
                    <a:pt x="1435" y="43330"/>
                    <a:pt x="1722" y="43330"/>
                  </a:cubicBezTo>
                  <a:cubicBezTo>
                    <a:pt x="2010" y="43330"/>
                    <a:pt x="2301" y="43380"/>
                    <a:pt x="2585" y="43480"/>
                  </a:cubicBezTo>
                  <a:cubicBezTo>
                    <a:pt x="2869" y="43593"/>
                    <a:pt x="3153" y="43707"/>
                    <a:pt x="3408" y="43849"/>
                  </a:cubicBezTo>
                  <a:cubicBezTo>
                    <a:pt x="4090" y="44161"/>
                    <a:pt x="4772" y="44474"/>
                    <a:pt x="5453" y="44786"/>
                  </a:cubicBezTo>
                  <a:cubicBezTo>
                    <a:pt x="5821" y="44959"/>
                    <a:pt x="6143" y="45046"/>
                    <a:pt x="6446" y="45046"/>
                  </a:cubicBezTo>
                  <a:cubicBezTo>
                    <a:pt x="6937" y="45046"/>
                    <a:pt x="7375" y="44817"/>
                    <a:pt x="7867" y="44360"/>
                  </a:cubicBezTo>
                  <a:cubicBezTo>
                    <a:pt x="7924" y="44303"/>
                    <a:pt x="7981" y="44218"/>
                    <a:pt x="8037" y="44161"/>
                  </a:cubicBezTo>
                  <a:cubicBezTo>
                    <a:pt x="8520" y="43707"/>
                    <a:pt x="9003" y="43281"/>
                    <a:pt x="9543" y="42855"/>
                  </a:cubicBezTo>
                  <a:cubicBezTo>
                    <a:pt x="9632" y="42780"/>
                    <a:pt x="9738" y="42744"/>
                    <a:pt x="9847" y="42744"/>
                  </a:cubicBezTo>
                  <a:cubicBezTo>
                    <a:pt x="9945" y="42744"/>
                    <a:pt x="10045" y="42773"/>
                    <a:pt x="10139" y="42826"/>
                  </a:cubicBezTo>
                  <a:cubicBezTo>
                    <a:pt x="10508" y="42968"/>
                    <a:pt x="10678" y="43366"/>
                    <a:pt x="11019" y="43508"/>
                  </a:cubicBezTo>
                  <a:cubicBezTo>
                    <a:pt x="11218" y="42997"/>
                    <a:pt x="11303" y="42429"/>
                    <a:pt x="11332" y="41889"/>
                  </a:cubicBezTo>
                  <a:cubicBezTo>
                    <a:pt x="11190" y="41804"/>
                    <a:pt x="11048" y="41776"/>
                    <a:pt x="10934" y="41690"/>
                  </a:cubicBezTo>
                  <a:cubicBezTo>
                    <a:pt x="10646" y="41518"/>
                    <a:pt x="10320" y="41436"/>
                    <a:pt x="9989" y="41436"/>
                  </a:cubicBezTo>
                  <a:close/>
                  <a:moveTo>
                    <a:pt x="1914" y="46698"/>
                  </a:moveTo>
                  <a:cubicBezTo>
                    <a:pt x="1453" y="46698"/>
                    <a:pt x="985" y="46789"/>
                    <a:pt x="512" y="47001"/>
                  </a:cubicBezTo>
                  <a:cubicBezTo>
                    <a:pt x="370" y="47058"/>
                    <a:pt x="199" y="47086"/>
                    <a:pt x="57" y="47115"/>
                  </a:cubicBezTo>
                  <a:cubicBezTo>
                    <a:pt x="0" y="47569"/>
                    <a:pt x="0" y="48023"/>
                    <a:pt x="86" y="48449"/>
                  </a:cubicBezTo>
                  <a:cubicBezTo>
                    <a:pt x="540" y="48222"/>
                    <a:pt x="1080" y="48080"/>
                    <a:pt x="1591" y="48023"/>
                  </a:cubicBezTo>
                  <a:cubicBezTo>
                    <a:pt x="1710" y="47998"/>
                    <a:pt x="1832" y="47985"/>
                    <a:pt x="1953" y="47985"/>
                  </a:cubicBezTo>
                  <a:cubicBezTo>
                    <a:pt x="2236" y="47985"/>
                    <a:pt x="2517" y="48055"/>
                    <a:pt x="2755" y="48194"/>
                  </a:cubicBezTo>
                  <a:cubicBezTo>
                    <a:pt x="3437" y="48478"/>
                    <a:pt x="4090" y="48762"/>
                    <a:pt x="4772" y="48989"/>
                  </a:cubicBezTo>
                  <a:cubicBezTo>
                    <a:pt x="5339" y="49216"/>
                    <a:pt x="5933" y="49330"/>
                    <a:pt x="6526" y="49330"/>
                  </a:cubicBezTo>
                  <a:cubicBezTo>
                    <a:pt x="6823" y="49330"/>
                    <a:pt x="7119" y="49301"/>
                    <a:pt x="7413" y="49245"/>
                  </a:cubicBezTo>
                  <a:cubicBezTo>
                    <a:pt x="8123" y="49103"/>
                    <a:pt x="8833" y="48989"/>
                    <a:pt x="9543" y="48904"/>
                  </a:cubicBezTo>
                  <a:cubicBezTo>
                    <a:pt x="9798" y="48421"/>
                    <a:pt x="9940" y="47938"/>
                    <a:pt x="9997" y="47427"/>
                  </a:cubicBezTo>
                  <a:lnTo>
                    <a:pt x="9997" y="47427"/>
                  </a:lnTo>
                  <a:cubicBezTo>
                    <a:pt x="9486" y="47484"/>
                    <a:pt x="9003" y="47597"/>
                    <a:pt x="8520" y="47739"/>
                  </a:cubicBezTo>
                  <a:cubicBezTo>
                    <a:pt x="8062" y="47938"/>
                    <a:pt x="7603" y="47989"/>
                    <a:pt x="7141" y="47989"/>
                  </a:cubicBezTo>
                  <a:cubicBezTo>
                    <a:pt x="6743" y="47989"/>
                    <a:pt x="6343" y="47951"/>
                    <a:pt x="5936" y="47938"/>
                  </a:cubicBezTo>
                  <a:cubicBezTo>
                    <a:pt x="5822" y="47938"/>
                    <a:pt x="5709" y="47910"/>
                    <a:pt x="5595" y="47853"/>
                  </a:cubicBezTo>
                  <a:cubicBezTo>
                    <a:pt x="4942" y="47597"/>
                    <a:pt x="4289" y="47370"/>
                    <a:pt x="3636" y="47086"/>
                  </a:cubicBezTo>
                  <a:cubicBezTo>
                    <a:pt x="3078" y="46847"/>
                    <a:pt x="2502" y="46698"/>
                    <a:pt x="1914" y="46698"/>
                  </a:cubicBezTo>
                  <a:close/>
                  <a:moveTo>
                    <a:pt x="2481" y="50628"/>
                  </a:moveTo>
                  <a:cubicBezTo>
                    <a:pt x="2139" y="50628"/>
                    <a:pt x="1794" y="50723"/>
                    <a:pt x="1449" y="50948"/>
                  </a:cubicBezTo>
                  <a:cubicBezTo>
                    <a:pt x="1051" y="51176"/>
                    <a:pt x="654" y="51403"/>
                    <a:pt x="256" y="51658"/>
                  </a:cubicBezTo>
                  <a:cubicBezTo>
                    <a:pt x="256" y="52056"/>
                    <a:pt x="284" y="52454"/>
                    <a:pt x="398" y="52851"/>
                  </a:cubicBezTo>
                  <a:cubicBezTo>
                    <a:pt x="796" y="52738"/>
                    <a:pt x="1165" y="52567"/>
                    <a:pt x="1477" y="52312"/>
                  </a:cubicBezTo>
                  <a:cubicBezTo>
                    <a:pt x="1856" y="52085"/>
                    <a:pt x="2129" y="51962"/>
                    <a:pt x="2401" y="51962"/>
                  </a:cubicBezTo>
                  <a:cubicBezTo>
                    <a:pt x="2639" y="51962"/>
                    <a:pt x="2876" y="52056"/>
                    <a:pt x="3181" y="52255"/>
                  </a:cubicBezTo>
                  <a:cubicBezTo>
                    <a:pt x="3891" y="52709"/>
                    <a:pt x="4743" y="52965"/>
                    <a:pt x="5595" y="52965"/>
                  </a:cubicBezTo>
                  <a:cubicBezTo>
                    <a:pt x="6532" y="52965"/>
                    <a:pt x="7469" y="52993"/>
                    <a:pt x="8407" y="52993"/>
                  </a:cubicBezTo>
                  <a:cubicBezTo>
                    <a:pt x="8577" y="52652"/>
                    <a:pt x="8691" y="52283"/>
                    <a:pt x="8719" y="51886"/>
                  </a:cubicBezTo>
                  <a:cubicBezTo>
                    <a:pt x="8570" y="51737"/>
                    <a:pt x="8357" y="51653"/>
                    <a:pt x="8153" y="51653"/>
                  </a:cubicBezTo>
                  <a:cubicBezTo>
                    <a:pt x="8124" y="51653"/>
                    <a:pt x="8095" y="51655"/>
                    <a:pt x="8066" y="51658"/>
                  </a:cubicBezTo>
                  <a:cubicBezTo>
                    <a:pt x="7524" y="51679"/>
                    <a:pt x="6996" y="51699"/>
                    <a:pt x="6472" y="51699"/>
                  </a:cubicBezTo>
                  <a:cubicBezTo>
                    <a:pt x="6255" y="51699"/>
                    <a:pt x="6039" y="51695"/>
                    <a:pt x="5822" y="51687"/>
                  </a:cubicBezTo>
                  <a:cubicBezTo>
                    <a:pt x="5777" y="51689"/>
                    <a:pt x="5733" y="51690"/>
                    <a:pt x="5688" y="51690"/>
                  </a:cubicBezTo>
                  <a:cubicBezTo>
                    <a:pt x="5112" y="51690"/>
                    <a:pt x="4564" y="51520"/>
                    <a:pt x="4090" y="51204"/>
                  </a:cubicBezTo>
                  <a:cubicBezTo>
                    <a:pt x="3948" y="51119"/>
                    <a:pt x="3806" y="51005"/>
                    <a:pt x="3636" y="50948"/>
                  </a:cubicBezTo>
                  <a:cubicBezTo>
                    <a:pt x="3257" y="50752"/>
                    <a:pt x="2871" y="50628"/>
                    <a:pt x="2481" y="50628"/>
                  </a:cubicBezTo>
                  <a:close/>
                  <a:moveTo>
                    <a:pt x="6546" y="55389"/>
                  </a:moveTo>
                  <a:cubicBezTo>
                    <a:pt x="6170" y="55389"/>
                    <a:pt x="5786" y="55481"/>
                    <a:pt x="5396" y="55634"/>
                  </a:cubicBezTo>
                  <a:cubicBezTo>
                    <a:pt x="5254" y="55663"/>
                    <a:pt x="5141" y="55720"/>
                    <a:pt x="5027" y="55776"/>
                  </a:cubicBezTo>
                  <a:cubicBezTo>
                    <a:pt x="4494" y="56043"/>
                    <a:pt x="3886" y="56176"/>
                    <a:pt x="3280" y="56176"/>
                  </a:cubicBezTo>
                  <a:cubicBezTo>
                    <a:pt x="3047" y="56176"/>
                    <a:pt x="2814" y="56157"/>
                    <a:pt x="2585" y="56117"/>
                  </a:cubicBezTo>
                  <a:cubicBezTo>
                    <a:pt x="2202" y="56008"/>
                    <a:pt x="1808" y="55957"/>
                    <a:pt x="1410" y="55957"/>
                  </a:cubicBezTo>
                  <a:cubicBezTo>
                    <a:pt x="1187" y="55957"/>
                    <a:pt x="963" y="55973"/>
                    <a:pt x="739" y="56003"/>
                  </a:cubicBezTo>
                  <a:cubicBezTo>
                    <a:pt x="739" y="56401"/>
                    <a:pt x="796" y="56770"/>
                    <a:pt x="938" y="57139"/>
                  </a:cubicBezTo>
                  <a:lnTo>
                    <a:pt x="1477" y="57139"/>
                  </a:lnTo>
                  <a:cubicBezTo>
                    <a:pt x="1903" y="57225"/>
                    <a:pt x="2329" y="57310"/>
                    <a:pt x="2727" y="57367"/>
                  </a:cubicBezTo>
                  <a:cubicBezTo>
                    <a:pt x="2963" y="57420"/>
                    <a:pt x="3198" y="57446"/>
                    <a:pt x="3431" y="57446"/>
                  </a:cubicBezTo>
                  <a:cubicBezTo>
                    <a:pt x="3815" y="57446"/>
                    <a:pt x="4191" y="57377"/>
                    <a:pt x="4544" y="57253"/>
                  </a:cubicBezTo>
                  <a:cubicBezTo>
                    <a:pt x="5027" y="57083"/>
                    <a:pt x="5538" y="56912"/>
                    <a:pt x="6021" y="56713"/>
                  </a:cubicBezTo>
                  <a:cubicBezTo>
                    <a:pt x="6176" y="56645"/>
                    <a:pt x="6341" y="56607"/>
                    <a:pt x="6504" y="56607"/>
                  </a:cubicBezTo>
                  <a:cubicBezTo>
                    <a:pt x="6610" y="56607"/>
                    <a:pt x="6715" y="56623"/>
                    <a:pt x="6816" y="56657"/>
                  </a:cubicBezTo>
                  <a:cubicBezTo>
                    <a:pt x="7015" y="56713"/>
                    <a:pt x="7214" y="56827"/>
                    <a:pt x="7413" y="56884"/>
                  </a:cubicBezTo>
                  <a:cubicBezTo>
                    <a:pt x="7552" y="56523"/>
                    <a:pt x="7663" y="56134"/>
                    <a:pt x="7695" y="55718"/>
                  </a:cubicBezTo>
                  <a:lnTo>
                    <a:pt x="7695" y="55718"/>
                  </a:lnTo>
                  <a:cubicBezTo>
                    <a:pt x="7695" y="55719"/>
                    <a:pt x="7696" y="55719"/>
                    <a:pt x="7697" y="55720"/>
                  </a:cubicBezTo>
                  <a:lnTo>
                    <a:pt x="7697" y="55691"/>
                  </a:lnTo>
                  <a:cubicBezTo>
                    <a:pt x="7696" y="55700"/>
                    <a:pt x="7695" y="55709"/>
                    <a:pt x="7695" y="55718"/>
                  </a:cubicBezTo>
                  <a:lnTo>
                    <a:pt x="7695" y="55718"/>
                  </a:lnTo>
                  <a:cubicBezTo>
                    <a:pt x="7319" y="55488"/>
                    <a:pt x="6936" y="55389"/>
                    <a:pt x="6546" y="55389"/>
                  </a:cubicBezTo>
                  <a:close/>
                  <a:moveTo>
                    <a:pt x="6901" y="59355"/>
                  </a:moveTo>
                  <a:lnTo>
                    <a:pt x="6901" y="59383"/>
                  </a:lnTo>
                  <a:cubicBezTo>
                    <a:pt x="6504" y="59440"/>
                    <a:pt x="6106" y="59525"/>
                    <a:pt x="5737" y="59695"/>
                  </a:cubicBezTo>
                  <a:cubicBezTo>
                    <a:pt x="5463" y="59801"/>
                    <a:pt x="5189" y="59859"/>
                    <a:pt x="4916" y="59859"/>
                  </a:cubicBezTo>
                  <a:cubicBezTo>
                    <a:pt x="4820" y="59859"/>
                    <a:pt x="4725" y="59852"/>
                    <a:pt x="4630" y="59837"/>
                  </a:cubicBezTo>
                  <a:cubicBezTo>
                    <a:pt x="3522" y="59809"/>
                    <a:pt x="2414" y="59695"/>
                    <a:pt x="1307" y="59497"/>
                  </a:cubicBezTo>
                  <a:lnTo>
                    <a:pt x="1307" y="59497"/>
                  </a:lnTo>
                  <a:cubicBezTo>
                    <a:pt x="1250" y="59923"/>
                    <a:pt x="1307" y="60377"/>
                    <a:pt x="1449" y="60803"/>
                  </a:cubicBezTo>
                  <a:cubicBezTo>
                    <a:pt x="1733" y="60803"/>
                    <a:pt x="2045" y="60831"/>
                    <a:pt x="2358" y="60917"/>
                  </a:cubicBezTo>
                  <a:cubicBezTo>
                    <a:pt x="3018" y="61006"/>
                    <a:pt x="3691" y="61118"/>
                    <a:pt x="4360" y="61118"/>
                  </a:cubicBezTo>
                  <a:cubicBezTo>
                    <a:pt x="4755" y="61118"/>
                    <a:pt x="5148" y="61079"/>
                    <a:pt x="5538" y="60973"/>
                  </a:cubicBezTo>
                  <a:cubicBezTo>
                    <a:pt x="5936" y="60888"/>
                    <a:pt x="6305" y="60746"/>
                    <a:pt x="6674" y="60633"/>
                  </a:cubicBezTo>
                  <a:cubicBezTo>
                    <a:pt x="6845" y="60207"/>
                    <a:pt x="6930" y="59781"/>
                    <a:pt x="6901" y="59355"/>
                  </a:cubicBezTo>
                  <a:close/>
                  <a:moveTo>
                    <a:pt x="3036" y="62854"/>
                  </a:moveTo>
                  <a:cubicBezTo>
                    <a:pt x="2556" y="62854"/>
                    <a:pt x="2101" y="62990"/>
                    <a:pt x="1676" y="63330"/>
                  </a:cubicBezTo>
                  <a:cubicBezTo>
                    <a:pt x="1591" y="63842"/>
                    <a:pt x="1619" y="64353"/>
                    <a:pt x="1733" y="64836"/>
                  </a:cubicBezTo>
                  <a:lnTo>
                    <a:pt x="1733" y="64864"/>
                  </a:lnTo>
                  <a:cubicBezTo>
                    <a:pt x="1818" y="64807"/>
                    <a:pt x="1875" y="64750"/>
                    <a:pt x="1932" y="64694"/>
                  </a:cubicBezTo>
                  <a:cubicBezTo>
                    <a:pt x="2232" y="64333"/>
                    <a:pt x="2674" y="64128"/>
                    <a:pt x="3127" y="64128"/>
                  </a:cubicBezTo>
                  <a:cubicBezTo>
                    <a:pt x="3317" y="64128"/>
                    <a:pt x="3508" y="64164"/>
                    <a:pt x="3692" y="64239"/>
                  </a:cubicBezTo>
                  <a:cubicBezTo>
                    <a:pt x="4459" y="64523"/>
                    <a:pt x="5254" y="64410"/>
                    <a:pt x="6049" y="64466"/>
                  </a:cubicBezTo>
                  <a:cubicBezTo>
                    <a:pt x="6220" y="64069"/>
                    <a:pt x="6277" y="63671"/>
                    <a:pt x="6248" y="63245"/>
                  </a:cubicBezTo>
                  <a:lnTo>
                    <a:pt x="6248" y="63245"/>
                  </a:lnTo>
                  <a:cubicBezTo>
                    <a:pt x="6154" y="63249"/>
                    <a:pt x="6060" y="63251"/>
                    <a:pt x="5966" y="63251"/>
                  </a:cubicBezTo>
                  <a:cubicBezTo>
                    <a:pt x="5316" y="63251"/>
                    <a:pt x="4653" y="63167"/>
                    <a:pt x="4033" y="63018"/>
                  </a:cubicBezTo>
                  <a:cubicBezTo>
                    <a:pt x="3691" y="62915"/>
                    <a:pt x="3358" y="62854"/>
                    <a:pt x="3036" y="62854"/>
                  </a:cubicBezTo>
                  <a:close/>
                  <a:moveTo>
                    <a:pt x="5936" y="65347"/>
                  </a:moveTo>
                  <a:lnTo>
                    <a:pt x="5936" y="65347"/>
                  </a:lnTo>
                  <a:cubicBezTo>
                    <a:pt x="5254" y="65432"/>
                    <a:pt x="4601" y="65546"/>
                    <a:pt x="3948" y="65716"/>
                  </a:cubicBezTo>
                  <a:cubicBezTo>
                    <a:pt x="3238" y="65915"/>
                    <a:pt x="2500" y="66085"/>
                    <a:pt x="1790" y="66227"/>
                  </a:cubicBezTo>
                  <a:cubicBezTo>
                    <a:pt x="1676" y="66596"/>
                    <a:pt x="1676" y="66994"/>
                    <a:pt x="1761" y="67363"/>
                  </a:cubicBezTo>
                  <a:lnTo>
                    <a:pt x="1761" y="67420"/>
                  </a:lnTo>
                  <a:cubicBezTo>
                    <a:pt x="2556" y="67306"/>
                    <a:pt x="3352" y="67136"/>
                    <a:pt x="4147" y="66937"/>
                  </a:cubicBezTo>
                  <a:cubicBezTo>
                    <a:pt x="4686" y="66767"/>
                    <a:pt x="5226" y="66653"/>
                    <a:pt x="5794" y="66568"/>
                  </a:cubicBezTo>
                  <a:cubicBezTo>
                    <a:pt x="5879" y="66170"/>
                    <a:pt x="5936" y="65773"/>
                    <a:pt x="5936" y="65347"/>
                  </a:cubicBezTo>
                  <a:close/>
                  <a:moveTo>
                    <a:pt x="5481" y="69181"/>
                  </a:moveTo>
                  <a:lnTo>
                    <a:pt x="5481" y="69181"/>
                  </a:lnTo>
                  <a:cubicBezTo>
                    <a:pt x="4531" y="69380"/>
                    <a:pt x="3545" y="69493"/>
                    <a:pt x="2566" y="69493"/>
                  </a:cubicBezTo>
                  <a:cubicBezTo>
                    <a:pt x="2287" y="69493"/>
                    <a:pt x="2009" y="69483"/>
                    <a:pt x="1733" y="69465"/>
                  </a:cubicBezTo>
                  <a:cubicBezTo>
                    <a:pt x="1648" y="69834"/>
                    <a:pt x="1648" y="70231"/>
                    <a:pt x="1733" y="70629"/>
                  </a:cubicBezTo>
                  <a:lnTo>
                    <a:pt x="1733" y="70657"/>
                  </a:lnTo>
                  <a:cubicBezTo>
                    <a:pt x="2241" y="70728"/>
                    <a:pt x="2749" y="70765"/>
                    <a:pt x="3255" y="70765"/>
                  </a:cubicBezTo>
                  <a:cubicBezTo>
                    <a:pt x="3966" y="70765"/>
                    <a:pt x="4672" y="70693"/>
                    <a:pt x="5368" y="70544"/>
                  </a:cubicBezTo>
                  <a:cubicBezTo>
                    <a:pt x="5481" y="70089"/>
                    <a:pt x="5510" y="69635"/>
                    <a:pt x="5481" y="69181"/>
                  </a:cubicBezTo>
                  <a:close/>
                  <a:moveTo>
                    <a:pt x="5311" y="71566"/>
                  </a:moveTo>
                  <a:lnTo>
                    <a:pt x="1704" y="72134"/>
                  </a:lnTo>
                  <a:cubicBezTo>
                    <a:pt x="1648" y="72446"/>
                    <a:pt x="1676" y="72816"/>
                    <a:pt x="1790" y="73128"/>
                  </a:cubicBezTo>
                  <a:lnTo>
                    <a:pt x="1790" y="73156"/>
                  </a:lnTo>
                  <a:cubicBezTo>
                    <a:pt x="2926" y="73128"/>
                    <a:pt x="4090" y="72986"/>
                    <a:pt x="5226" y="72787"/>
                  </a:cubicBezTo>
                  <a:cubicBezTo>
                    <a:pt x="5339" y="72390"/>
                    <a:pt x="5368" y="71964"/>
                    <a:pt x="5311" y="7156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3"/>
        </a:solidFill>
      </p:bgPr>
    </p:bg>
    <p:spTree>
      <p:nvGrpSpPr>
        <p:cNvPr id="803" name="Shape 803"/>
        <p:cNvGrpSpPr/>
        <p:nvPr/>
      </p:nvGrpSpPr>
      <p:grpSpPr>
        <a:xfrm>
          <a:off x="0" y="0"/>
          <a:ext cx="0" cy="0"/>
          <a:chOff x="0" y="0"/>
          <a:chExt cx="0" cy="0"/>
        </a:xfrm>
      </p:grpSpPr>
      <p:sp>
        <p:nvSpPr>
          <p:cNvPr id="804" name="Google Shape;804;g3f7001d949e_0_3966"/>
          <p:cNvSpPr/>
          <p:nvPr/>
        </p:nvSpPr>
        <p:spPr>
          <a:xfrm>
            <a:off x="-175" y="0"/>
            <a:ext cx="9143979" cy="902450"/>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sp>
        <p:nvSpPr>
          <p:cNvPr id="805" name="Google Shape;805;g3f7001d949e_0_3966"/>
          <p:cNvSpPr/>
          <p:nvPr/>
        </p:nvSpPr>
        <p:spPr>
          <a:xfrm>
            <a:off x="325" y="4039400"/>
            <a:ext cx="9200404" cy="1138194"/>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g3f7001d949e_0_3966"/>
          <p:cNvSpPr txBox="1"/>
          <p:nvPr>
            <p:ph type="ctrTitle"/>
          </p:nvPr>
        </p:nvSpPr>
        <p:spPr>
          <a:xfrm>
            <a:off x="2477550" y="942475"/>
            <a:ext cx="4188900" cy="2333100"/>
          </a:xfrm>
          <a:prstGeom prst="rect">
            <a:avLst/>
          </a:prstGeom>
          <a:noFill/>
          <a:ln>
            <a:noFill/>
          </a:ln>
        </p:spPr>
        <p:txBody>
          <a:bodyPr anchorCtr="0" anchor="ctr" bIns="91425" lIns="91425" spcFirstLastPara="1" rIns="91425" wrap="square" tIns="91425">
            <a:noAutofit/>
          </a:bodyPr>
          <a:lstStyle>
            <a:lvl1pPr lvl="0" algn="ctr">
              <a:lnSpc>
                <a:spcPct val="90000"/>
              </a:lnSpc>
              <a:spcBef>
                <a:spcPts val="0"/>
              </a:spcBef>
              <a:spcAft>
                <a:spcPts val="0"/>
              </a:spcAft>
              <a:buSzPts val="5200"/>
              <a:buFont typeface="Balsamiq Sans"/>
              <a:buNone/>
              <a:defRPr sz="5200">
                <a:solidFill>
                  <a:schemeClr val="dk2"/>
                </a:solidFill>
              </a:defRPr>
            </a:lvl1pPr>
            <a:lvl2pPr lvl="1" algn="ctr">
              <a:lnSpc>
                <a:spcPct val="100000"/>
              </a:lnSpc>
              <a:spcBef>
                <a:spcPts val="0"/>
              </a:spcBef>
              <a:spcAft>
                <a:spcPts val="0"/>
              </a:spcAft>
              <a:buClr>
                <a:srgbClr val="191919"/>
              </a:buClr>
              <a:buSzPts val="5200"/>
              <a:buFont typeface="Balsamiq Sans"/>
              <a:buNone/>
              <a:defRPr b="1" sz="5200">
                <a:solidFill>
                  <a:srgbClr val="191919"/>
                </a:solidFill>
                <a:latin typeface="Balsamiq Sans"/>
                <a:ea typeface="Balsamiq Sans"/>
                <a:cs typeface="Balsamiq Sans"/>
                <a:sym typeface="Balsamiq Sans"/>
              </a:defRPr>
            </a:lvl2pPr>
            <a:lvl3pPr lvl="2" algn="ctr">
              <a:lnSpc>
                <a:spcPct val="100000"/>
              </a:lnSpc>
              <a:spcBef>
                <a:spcPts val="0"/>
              </a:spcBef>
              <a:spcAft>
                <a:spcPts val="0"/>
              </a:spcAft>
              <a:buClr>
                <a:srgbClr val="191919"/>
              </a:buClr>
              <a:buSzPts val="5200"/>
              <a:buFont typeface="Balsamiq Sans"/>
              <a:buNone/>
              <a:defRPr b="1" sz="5200">
                <a:solidFill>
                  <a:srgbClr val="191919"/>
                </a:solidFill>
                <a:latin typeface="Balsamiq Sans"/>
                <a:ea typeface="Balsamiq Sans"/>
                <a:cs typeface="Balsamiq Sans"/>
                <a:sym typeface="Balsamiq Sans"/>
              </a:defRPr>
            </a:lvl3pPr>
            <a:lvl4pPr lvl="3" algn="ctr">
              <a:lnSpc>
                <a:spcPct val="100000"/>
              </a:lnSpc>
              <a:spcBef>
                <a:spcPts val="0"/>
              </a:spcBef>
              <a:spcAft>
                <a:spcPts val="0"/>
              </a:spcAft>
              <a:buClr>
                <a:srgbClr val="191919"/>
              </a:buClr>
              <a:buSzPts val="5200"/>
              <a:buFont typeface="Balsamiq Sans"/>
              <a:buNone/>
              <a:defRPr b="1" sz="5200">
                <a:solidFill>
                  <a:srgbClr val="191919"/>
                </a:solidFill>
                <a:latin typeface="Balsamiq Sans"/>
                <a:ea typeface="Balsamiq Sans"/>
                <a:cs typeface="Balsamiq Sans"/>
                <a:sym typeface="Balsamiq Sans"/>
              </a:defRPr>
            </a:lvl4pPr>
            <a:lvl5pPr lvl="4" algn="ctr">
              <a:lnSpc>
                <a:spcPct val="100000"/>
              </a:lnSpc>
              <a:spcBef>
                <a:spcPts val="0"/>
              </a:spcBef>
              <a:spcAft>
                <a:spcPts val="0"/>
              </a:spcAft>
              <a:buClr>
                <a:srgbClr val="191919"/>
              </a:buClr>
              <a:buSzPts val="5200"/>
              <a:buFont typeface="Balsamiq Sans"/>
              <a:buNone/>
              <a:defRPr b="1" sz="5200">
                <a:solidFill>
                  <a:srgbClr val="191919"/>
                </a:solidFill>
                <a:latin typeface="Balsamiq Sans"/>
                <a:ea typeface="Balsamiq Sans"/>
                <a:cs typeface="Balsamiq Sans"/>
                <a:sym typeface="Balsamiq Sans"/>
              </a:defRPr>
            </a:lvl5pPr>
            <a:lvl6pPr lvl="5" algn="ctr">
              <a:lnSpc>
                <a:spcPct val="100000"/>
              </a:lnSpc>
              <a:spcBef>
                <a:spcPts val="0"/>
              </a:spcBef>
              <a:spcAft>
                <a:spcPts val="0"/>
              </a:spcAft>
              <a:buClr>
                <a:srgbClr val="191919"/>
              </a:buClr>
              <a:buSzPts val="5200"/>
              <a:buFont typeface="Balsamiq Sans"/>
              <a:buNone/>
              <a:defRPr b="1" sz="5200">
                <a:solidFill>
                  <a:srgbClr val="191919"/>
                </a:solidFill>
                <a:latin typeface="Balsamiq Sans"/>
                <a:ea typeface="Balsamiq Sans"/>
                <a:cs typeface="Balsamiq Sans"/>
                <a:sym typeface="Balsamiq Sans"/>
              </a:defRPr>
            </a:lvl6pPr>
            <a:lvl7pPr lvl="6" algn="ctr">
              <a:lnSpc>
                <a:spcPct val="100000"/>
              </a:lnSpc>
              <a:spcBef>
                <a:spcPts val="0"/>
              </a:spcBef>
              <a:spcAft>
                <a:spcPts val="0"/>
              </a:spcAft>
              <a:buClr>
                <a:srgbClr val="191919"/>
              </a:buClr>
              <a:buSzPts val="5200"/>
              <a:buFont typeface="Balsamiq Sans"/>
              <a:buNone/>
              <a:defRPr b="1" sz="5200">
                <a:solidFill>
                  <a:srgbClr val="191919"/>
                </a:solidFill>
                <a:latin typeface="Balsamiq Sans"/>
                <a:ea typeface="Balsamiq Sans"/>
                <a:cs typeface="Balsamiq Sans"/>
                <a:sym typeface="Balsamiq Sans"/>
              </a:defRPr>
            </a:lvl7pPr>
            <a:lvl8pPr lvl="7" algn="ctr">
              <a:lnSpc>
                <a:spcPct val="100000"/>
              </a:lnSpc>
              <a:spcBef>
                <a:spcPts val="0"/>
              </a:spcBef>
              <a:spcAft>
                <a:spcPts val="0"/>
              </a:spcAft>
              <a:buClr>
                <a:srgbClr val="191919"/>
              </a:buClr>
              <a:buSzPts val="5200"/>
              <a:buFont typeface="Balsamiq Sans"/>
              <a:buNone/>
              <a:defRPr b="1" sz="5200">
                <a:solidFill>
                  <a:srgbClr val="191919"/>
                </a:solidFill>
                <a:latin typeface="Balsamiq Sans"/>
                <a:ea typeface="Balsamiq Sans"/>
                <a:cs typeface="Balsamiq Sans"/>
                <a:sym typeface="Balsamiq Sans"/>
              </a:defRPr>
            </a:lvl8pPr>
            <a:lvl9pPr lvl="8" algn="ctr">
              <a:lnSpc>
                <a:spcPct val="100000"/>
              </a:lnSpc>
              <a:spcBef>
                <a:spcPts val="0"/>
              </a:spcBef>
              <a:spcAft>
                <a:spcPts val="0"/>
              </a:spcAft>
              <a:buClr>
                <a:srgbClr val="191919"/>
              </a:buClr>
              <a:buSzPts val="5200"/>
              <a:buFont typeface="Balsamiq Sans"/>
              <a:buNone/>
              <a:defRPr b="1" sz="5200">
                <a:solidFill>
                  <a:srgbClr val="191919"/>
                </a:solidFill>
                <a:latin typeface="Balsamiq Sans"/>
                <a:ea typeface="Balsamiq Sans"/>
                <a:cs typeface="Balsamiq Sans"/>
                <a:sym typeface="Balsamiq Sans"/>
              </a:defRPr>
            </a:lvl9pPr>
          </a:lstStyle>
          <a:p/>
        </p:txBody>
      </p:sp>
      <p:sp>
        <p:nvSpPr>
          <p:cNvPr id="807" name="Google Shape;807;g3f7001d949e_0_3966"/>
          <p:cNvSpPr txBox="1"/>
          <p:nvPr>
            <p:ph idx="1" type="subTitle"/>
          </p:nvPr>
        </p:nvSpPr>
        <p:spPr>
          <a:xfrm>
            <a:off x="2477575" y="3330588"/>
            <a:ext cx="41889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Font typeface="Open Sans"/>
              <a:buNone/>
              <a:defRPr>
                <a:solidFill>
                  <a:schemeClr val="dk1"/>
                </a:solidFill>
              </a:defRPr>
            </a:lvl1pPr>
            <a:lvl2pPr lvl="1" algn="ctr">
              <a:lnSpc>
                <a:spcPct val="100000"/>
              </a:lnSpc>
              <a:spcBef>
                <a:spcPts val="0"/>
              </a:spcBef>
              <a:spcAft>
                <a:spcPts val="0"/>
              </a:spcAft>
              <a:buSzPts val="1400"/>
              <a:buFont typeface="Open Sans"/>
              <a:buNone/>
              <a:defRPr>
                <a:latin typeface="Open Sans"/>
                <a:ea typeface="Open Sans"/>
                <a:cs typeface="Open Sans"/>
                <a:sym typeface="Open Sans"/>
              </a:defRPr>
            </a:lvl2pPr>
            <a:lvl3pPr lvl="2" algn="ctr">
              <a:lnSpc>
                <a:spcPct val="100000"/>
              </a:lnSpc>
              <a:spcBef>
                <a:spcPts val="0"/>
              </a:spcBef>
              <a:spcAft>
                <a:spcPts val="0"/>
              </a:spcAft>
              <a:buSzPts val="1400"/>
              <a:buFont typeface="Open Sans"/>
              <a:buNone/>
              <a:defRPr>
                <a:latin typeface="Open Sans"/>
                <a:ea typeface="Open Sans"/>
                <a:cs typeface="Open Sans"/>
                <a:sym typeface="Open Sans"/>
              </a:defRPr>
            </a:lvl3pPr>
            <a:lvl4pPr lvl="3" algn="ctr">
              <a:lnSpc>
                <a:spcPct val="100000"/>
              </a:lnSpc>
              <a:spcBef>
                <a:spcPts val="0"/>
              </a:spcBef>
              <a:spcAft>
                <a:spcPts val="0"/>
              </a:spcAft>
              <a:buSzPts val="1400"/>
              <a:buFont typeface="Open Sans"/>
              <a:buNone/>
              <a:defRPr>
                <a:latin typeface="Open Sans"/>
                <a:ea typeface="Open Sans"/>
                <a:cs typeface="Open Sans"/>
                <a:sym typeface="Open Sans"/>
              </a:defRPr>
            </a:lvl4pPr>
            <a:lvl5pPr lvl="4" algn="ctr">
              <a:lnSpc>
                <a:spcPct val="100000"/>
              </a:lnSpc>
              <a:spcBef>
                <a:spcPts val="0"/>
              </a:spcBef>
              <a:spcAft>
                <a:spcPts val="0"/>
              </a:spcAft>
              <a:buSzPts val="1400"/>
              <a:buFont typeface="Open Sans"/>
              <a:buNone/>
              <a:defRPr>
                <a:latin typeface="Open Sans"/>
                <a:ea typeface="Open Sans"/>
                <a:cs typeface="Open Sans"/>
                <a:sym typeface="Open Sans"/>
              </a:defRPr>
            </a:lvl5pPr>
            <a:lvl6pPr lvl="5" algn="ctr">
              <a:lnSpc>
                <a:spcPct val="100000"/>
              </a:lnSpc>
              <a:spcBef>
                <a:spcPts val="0"/>
              </a:spcBef>
              <a:spcAft>
                <a:spcPts val="0"/>
              </a:spcAft>
              <a:buSzPts val="1400"/>
              <a:buFont typeface="Open Sans"/>
              <a:buNone/>
              <a:defRPr>
                <a:latin typeface="Open Sans"/>
                <a:ea typeface="Open Sans"/>
                <a:cs typeface="Open Sans"/>
                <a:sym typeface="Open Sans"/>
              </a:defRPr>
            </a:lvl6pPr>
            <a:lvl7pPr lvl="6" algn="ctr">
              <a:lnSpc>
                <a:spcPct val="100000"/>
              </a:lnSpc>
              <a:spcBef>
                <a:spcPts val="0"/>
              </a:spcBef>
              <a:spcAft>
                <a:spcPts val="0"/>
              </a:spcAft>
              <a:buSzPts val="1400"/>
              <a:buFont typeface="Open Sans"/>
              <a:buNone/>
              <a:defRPr>
                <a:latin typeface="Open Sans"/>
                <a:ea typeface="Open Sans"/>
                <a:cs typeface="Open Sans"/>
                <a:sym typeface="Open Sans"/>
              </a:defRPr>
            </a:lvl7pPr>
            <a:lvl8pPr lvl="7" algn="ctr">
              <a:lnSpc>
                <a:spcPct val="100000"/>
              </a:lnSpc>
              <a:spcBef>
                <a:spcPts val="0"/>
              </a:spcBef>
              <a:spcAft>
                <a:spcPts val="0"/>
              </a:spcAft>
              <a:buSzPts val="1400"/>
              <a:buFont typeface="Open Sans"/>
              <a:buNone/>
              <a:defRPr>
                <a:latin typeface="Open Sans"/>
                <a:ea typeface="Open Sans"/>
                <a:cs typeface="Open Sans"/>
                <a:sym typeface="Open Sans"/>
              </a:defRPr>
            </a:lvl8pPr>
            <a:lvl9pPr lvl="8" algn="ctr">
              <a:lnSpc>
                <a:spcPct val="100000"/>
              </a:lnSpc>
              <a:spcBef>
                <a:spcPts val="0"/>
              </a:spcBef>
              <a:spcAft>
                <a:spcPts val="0"/>
              </a:spcAft>
              <a:buSzPts val="1400"/>
              <a:buFont typeface="Open Sans"/>
              <a:buNone/>
              <a:defRPr>
                <a:latin typeface="Open Sans"/>
                <a:ea typeface="Open Sans"/>
                <a:cs typeface="Open Sans"/>
                <a:sym typeface="Open Sans"/>
              </a:defRPr>
            </a:lvl9pPr>
          </a:lstStyle>
          <a:p/>
        </p:txBody>
      </p:sp>
      <p:grpSp>
        <p:nvGrpSpPr>
          <p:cNvPr id="808" name="Google Shape;808;g3f7001d949e_0_3966"/>
          <p:cNvGrpSpPr/>
          <p:nvPr/>
        </p:nvGrpSpPr>
        <p:grpSpPr>
          <a:xfrm>
            <a:off x="-221497" y="504869"/>
            <a:ext cx="1536924" cy="3541378"/>
            <a:chOff x="-221497" y="504869"/>
            <a:chExt cx="1536924" cy="3541378"/>
          </a:xfrm>
        </p:grpSpPr>
        <p:sp>
          <p:nvSpPr>
            <p:cNvPr id="809" name="Google Shape;809;g3f7001d949e_0_3966"/>
            <p:cNvSpPr/>
            <p:nvPr/>
          </p:nvSpPr>
          <p:spPr>
            <a:xfrm>
              <a:off x="881973" y="1179358"/>
              <a:ext cx="433454" cy="2866889"/>
            </a:xfrm>
            <a:custGeom>
              <a:rect b="b" l="l" r="r" t="t"/>
              <a:pathLst>
                <a:path extrusionOk="0" h="76313" w="11538">
                  <a:moveTo>
                    <a:pt x="2029" y="1"/>
                  </a:moveTo>
                  <a:lnTo>
                    <a:pt x="0" y="2725"/>
                  </a:lnTo>
                  <a:lnTo>
                    <a:pt x="0" y="76312"/>
                  </a:lnTo>
                  <a:lnTo>
                    <a:pt x="11537" y="76312"/>
                  </a:lnTo>
                  <a:lnTo>
                    <a:pt x="202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10" name="Google Shape;810;g3f7001d949e_0_3966"/>
            <p:cNvGrpSpPr/>
            <p:nvPr/>
          </p:nvGrpSpPr>
          <p:grpSpPr>
            <a:xfrm>
              <a:off x="-221497" y="1179358"/>
              <a:ext cx="1179732" cy="2866889"/>
              <a:chOff x="-221497" y="1179358"/>
              <a:chExt cx="1179732" cy="2866889"/>
            </a:xfrm>
          </p:grpSpPr>
          <p:grpSp>
            <p:nvGrpSpPr>
              <p:cNvPr id="811" name="Google Shape;811;g3f7001d949e_0_3966"/>
              <p:cNvGrpSpPr/>
              <p:nvPr/>
            </p:nvGrpSpPr>
            <p:grpSpPr>
              <a:xfrm>
                <a:off x="-221497" y="1179358"/>
                <a:ext cx="1179732" cy="2866889"/>
                <a:chOff x="-221497" y="1179358"/>
                <a:chExt cx="1179732" cy="2866889"/>
              </a:xfrm>
            </p:grpSpPr>
            <p:sp>
              <p:nvSpPr>
                <p:cNvPr id="812" name="Google Shape;812;g3f7001d949e_0_3966"/>
                <p:cNvSpPr/>
                <p:nvPr/>
              </p:nvSpPr>
              <p:spPr>
                <a:xfrm>
                  <a:off x="-221497" y="1179358"/>
                  <a:ext cx="1179732" cy="2866889"/>
                </a:xfrm>
                <a:custGeom>
                  <a:rect b="b" l="l" r="r" t="t"/>
                  <a:pathLst>
                    <a:path extrusionOk="0" h="76313" w="31403">
                      <a:moveTo>
                        <a:pt x="0" y="1"/>
                      </a:moveTo>
                      <a:lnTo>
                        <a:pt x="0" y="76312"/>
                      </a:lnTo>
                      <a:lnTo>
                        <a:pt x="31402" y="76312"/>
                      </a:lnTo>
                      <a:lnTo>
                        <a:pt x="3140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g3f7001d949e_0_3966"/>
                <p:cNvSpPr/>
                <p:nvPr/>
              </p:nvSpPr>
              <p:spPr>
                <a:xfrm>
                  <a:off x="592290" y="1179358"/>
                  <a:ext cx="365945" cy="2866889"/>
                </a:xfrm>
                <a:custGeom>
                  <a:rect b="b" l="l" r="r" t="t"/>
                  <a:pathLst>
                    <a:path extrusionOk="0" h="76313" w="9741">
                      <a:moveTo>
                        <a:pt x="1" y="1"/>
                      </a:moveTo>
                      <a:lnTo>
                        <a:pt x="1" y="76312"/>
                      </a:lnTo>
                      <a:lnTo>
                        <a:pt x="9740" y="76312"/>
                      </a:lnTo>
                      <a:lnTo>
                        <a:pt x="974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g3f7001d949e_0_3966"/>
                <p:cNvSpPr/>
                <p:nvPr/>
              </p:nvSpPr>
              <p:spPr>
                <a:xfrm>
                  <a:off x="706270" y="1865416"/>
                  <a:ext cx="175741" cy="2180831"/>
                </a:xfrm>
                <a:custGeom>
                  <a:rect b="b" l="l" r="r" t="t"/>
                  <a:pathLst>
                    <a:path extrusionOk="0" h="58051" w="4678">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g3f7001d949e_0_3966"/>
                <p:cNvSpPr/>
                <p:nvPr/>
              </p:nvSpPr>
              <p:spPr>
                <a:xfrm>
                  <a:off x="-140915" y="1281730"/>
                  <a:ext cx="649767" cy="739065"/>
                </a:xfrm>
                <a:custGeom>
                  <a:rect b="b" l="l" r="r" t="t"/>
                  <a:pathLst>
                    <a:path extrusionOk="0" h="19673" w="17296">
                      <a:moveTo>
                        <a:pt x="0" y="0"/>
                      </a:moveTo>
                      <a:lnTo>
                        <a:pt x="0" y="19672"/>
                      </a:lnTo>
                      <a:lnTo>
                        <a:pt x="17296" y="19672"/>
                      </a:lnTo>
                      <a:lnTo>
                        <a:pt x="172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g3f7001d949e_0_3966"/>
                <p:cNvSpPr/>
                <p:nvPr/>
              </p:nvSpPr>
              <p:spPr>
                <a:xfrm>
                  <a:off x="-140915" y="1281730"/>
                  <a:ext cx="271538" cy="739065"/>
                </a:xfrm>
                <a:custGeom>
                  <a:rect b="b" l="l" r="r" t="t"/>
                  <a:pathLst>
                    <a:path extrusionOk="0" h="19673" w="7228">
                      <a:moveTo>
                        <a:pt x="0" y="0"/>
                      </a:moveTo>
                      <a:lnTo>
                        <a:pt x="0" y="19672"/>
                      </a:lnTo>
                      <a:lnTo>
                        <a:pt x="7228" y="19672"/>
                      </a:lnTo>
                      <a:lnTo>
                        <a:pt x="72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g3f7001d949e_0_3966"/>
                <p:cNvSpPr/>
                <p:nvPr/>
              </p:nvSpPr>
              <p:spPr>
                <a:xfrm>
                  <a:off x="-140915" y="2088266"/>
                  <a:ext cx="649767" cy="773214"/>
                </a:xfrm>
                <a:custGeom>
                  <a:rect b="b" l="l" r="r" t="t"/>
                  <a:pathLst>
                    <a:path extrusionOk="0" h="20582" w="17296">
                      <a:moveTo>
                        <a:pt x="17296" y="1"/>
                      </a:moveTo>
                      <a:lnTo>
                        <a:pt x="0" y="909"/>
                      </a:lnTo>
                      <a:lnTo>
                        <a:pt x="0" y="20581"/>
                      </a:lnTo>
                      <a:lnTo>
                        <a:pt x="17296" y="20581"/>
                      </a:lnTo>
                      <a:lnTo>
                        <a:pt x="17296"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g3f7001d949e_0_3966"/>
                <p:cNvSpPr/>
                <p:nvPr/>
              </p:nvSpPr>
              <p:spPr>
                <a:xfrm>
                  <a:off x="-140915" y="2108590"/>
                  <a:ext cx="271538" cy="752890"/>
                </a:xfrm>
                <a:custGeom>
                  <a:rect b="b" l="l" r="r" t="t"/>
                  <a:pathLst>
                    <a:path extrusionOk="0" h="20041" w="7228">
                      <a:moveTo>
                        <a:pt x="7228" y="1"/>
                      </a:moveTo>
                      <a:lnTo>
                        <a:pt x="0" y="368"/>
                      </a:lnTo>
                      <a:lnTo>
                        <a:pt x="0" y="20040"/>
                      </a:lnTo>
                      <a:lnTo>
                        <a:pt x="7228" y="20040"/>
                      </a:lnTo>
                      <a:lnTo>
                        <a:pt x="722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g3f7001d949e_0_3966"/>
                <p:cNvSpPr/>
                <p:nvPr/>
              </p:nvSpPr>
              <p:spPr>
                <a:xfrm>
                  <a:off x="-140915" y="2933310"/>
                  <a:ext cx="649767" cy="769533"/>
                </a:xfrm>
                <a:custGeom>
                  <a:rect b="b" l="l" r="r" t="t"/>
                  <a:pathLst>
                    <a:path extrusionOk="0" h="20484" w="17296">
                      <a:moveTo>
                        <a:pt x="0" y="0"/>
                      </a:moveTo>
                      <a:lnTo>
                        <a:pt x="0" y="20484"/>
                      </a:lnTo>
                      <a:lnTo>
                        <a:pt x="17296" y="20484"/>
                      </a:lnTo>
                      <a:lnTo>
                        <a:pt x="17296" y="792"/>
                      </a:ln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0" name="Google Shape;820;g3f7001d949e_0_3966"/>
              <p:cNvSpPr/>
              <p:nvPr/>
            </p:nvSpPr>
            <p:spPr>
              <a:xfrm>
                <a:off x="-140915" y="2933310"/>
                <a:ext cx="271538" cy="769533"/>
              </a:xfrm>
              <a:custGeom>
                <a:rect b="b" l="l" r="r" t="t"/>
                <a:pathLst>
                  <a:path extrusionOk="0" h="20484" w="7228">
                    <a:moveTo>
                      <a:pt x="0" y="0"/>
                    </a:moveTo>
                    <a:lnTo>
                      <a:pt x="0" y="20484"/>
                    </a:lnTo>
                    <a:lnTo>
                      <a:pt x="7228" y="20484"/>
                    </a:lnTo>
                    <a:lnTo>
                      <a:pt x="7228" y="329"/>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21" name="Google Shape;821;g3f7001d949e_0_3966"/>
            <p:cNvGrpSpPr/>
            <p:nvPr/>
          </p:nvGrpSpPr>
          <p:grpSpPr>
            <a:xfrm>
              <a:off x="113172" y="504869"/>
              <a:ext cx="510392" cy="674486"/>
              <a:chOff x="-37116" y="2186994"/>
              <a:chExt cx="510392" cy="674486"/>
            </a:xfrm>
          </p:grpSpPr>
          <p:sp>
            <p:nvSpPr>
              <p:cNvPr id="822" name="Google Shape;822;g3f7001d949e_0_3966"/>
              <p:cNvSpPr/>
              <p:nvPr/>
            </p:nvSpPr>
            <p:spPr>
              <a:xfrm>
                <a:off x="63791" y="2706778"/>
                <a:ext cx="256323" cy="143808"/>
              </a:xfrm>
              <a:custGeom>
                <a:rect b="b" l="l" r="r" t="t"/>
                <a:pathLst>
                  <a:path extrusionOk="0" h="3828" w="6823">
                    <a:moveTo>
                      <a:pt x="2706" y="1"/>
                    </a:moveTo>
                    <a:lnTo>
                      <a:pt x="2706" y="2900"/>
                    </a:lnTo>
                    <a:lnTo>
                      <a:pt x="136" y="3692"/>
                    </a:lnTo>
                    <a:lnTo>
                      <a:pt x="1" y="3827"/>
                    </a:lnTo>
                    <a:lnTo>
                      <a:pt x="6822" y="3827"/>
                    </a:lnTo>
                    <a:lnTo>
                      <a:pt x="6687" y="3692"/>
                    </a:lnTo>
                    <a:lnTo>
                      <a:pt x="4098" y="2900"/>
                    </a:lnTo>
                    <a:lnTo>
                      <a:pt x="4098"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g3f7001d949e_0_3966"/>
              <p:cNvSpPr/>
              <p:nvPr/>
            </p:nvSpPr>
            <p:spPr>
              <a:xfrm>
                <a:off x="52896" y="2850548"/>
                <a:ext cx="278112" cy="10932"/>
              </a:xfrm>
              <a:custGeom>
                <a:rect b="b" l="l" r="r" t="t"/>
                <a:pathLst>
                  <a:path extrusionOk="0" h="291" w="7403">
                    <a:moveTo>
                      <a:pt x="291" y="0"/>
                    </a:moveTo>
                    <a:lnTo>
                      <a:pt x="1" y="290"/>
                    </a:lnTo>
                    <a:lnTo>
                      <a:pt x="7402" y="290"/>
                    </a:lnTo>
                    <a:lnTo>
                      <a:pt x="7112"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g3f7001d949e_0_3966"/>
              <p:cNvSpPr/>
              <p:nvPr/>
            </p:nvSpPr>
            <p:spPr>
              <a:xfrm>
                <a:off x="80508" y="2186994"/>
                <a:ext cx="392768" cy="506786"/>
              </a:xfrm>
              <a:custGeom>
                <a:rect b="b" l="l" r="r" t="t"/>
                <a:pathLst>
                  <a:path extrusionOk="0" h="13490" w="10455">
                    <a:moveTo>
                      <a:pt x="5836" y="368"/>
                    </a:moveTo>
                    <a:cubicBezTo>
                      <a:pt x="8677" y="1721"/>
                      <a:pt x="10204" y="4890"/>
                      <a:pt x="9508" y="7962"/>
                    </a:cubicBezTo>
                    <a:cubicBezTo>
                      <a:pt x="8812" y="11035"/>
                      <a:pt x="6068" y="13219"/>
                      <a:pt x="2918" y="13219"/>
                    </a:cubicBezTo>
                    <a:cubicBezTo>
                      <a:pt x="2049" y="13219"/>
                      <a:pt x="1179" y="13064"/>
                      <a:pt x="367" y="12716"/>
                    </a:cubicBezTo>
                    <a:lnTo>
                      <a:pt x="5836" y="368"/>
                    </a:lnTo>
                    <a:close/>
                    <a:moveTo>
                      <a:pt x="5701" y="1"/>
                    </a:moveTo>
                    <a:lnTo>
                      <a:pt x="0" y="12851"/>
                    </a:lnTo>
                    <a:lnTo>
                      <a:pt x="136" y="12909"/>
                    </a:lnTo>
                    <a:cubicBezTo>
                      <a:pt x="1005" y="13296"/>
                      <a:pt x="1952" y="13489"/>
                      <a:pt x="2918" y="13489"/>
                    </a:cubicBezTo>
                    <a:lnTo>
                      <a:pt x="2938" y="13489"/>
                    </a:lnTo>
                    <a:cubicBezTo>
                      <a:pt x="6223" y="13470"/>
                      <a:pt x="9063" y="11151"/>
                      <a:pt x="9759" y="7943"/>
                    </a:cubicBezTo>
                    <a:cubicBezTo>
                      <a:pt x="10455" y="4716"/>
                      <a:pt x="8812" y="1450"/>
                      <a:pt x="5836" y="59"/>
                    </a:cubicBezTo>
                    <a:lnTo>
                      <a:pt x="5701"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25" name="Google Shape;825;g3f7001d949e_0_3966"/>
              <p:cNvGrpSpPr/>
              <p:nvPr/>
            </p:nvGrpSpPr>
            <p:grpSpPr>
              <a:xfrm>
                <a:off x="-37116" y="2201532"/>
                <a:ext cx="466852" cy="455919"/>
                <a:chOff x="-37116" y="2201532"/>
                <a:chExt cx="466852" cy="455919"/>
              </a:xfrm>
            </p:grpSpPr>
            <p:sp>
              <p:nvSpPr>
                <p:cNvPr id="826" name="Google Shape;826;g3f7001d949e_0_3966"/>
                <p:cNvSpPr/>
                <p:nvPr/>
              </p:nvSpPr>
              <p:spPr>
                <a:xfrm>
                  <a:off x="-37116" y="2201532"/>
                  <a:ext cx="454492" cy="455919"/>
                </a:xfrm>
                <a:custGeom>
                  <a:rect b="b" l="l" r="r" t="t"/>
                  <a:pathLst>
                    <a:path extrusionOk="0" h="12136" w="12098">
                      <a:moveTo>
                        <a:pt x="6049" y="0"/>
                      </a:moveTo>
                      <a:cubicBezTo>
                        <a:pt x="2706" y="0"/>
                        <a:pt x="1" y="2725"/>
                        <a:pt x="1" y="6068"/>
                      </a:cubicBezTo>
                      <a:cubicBezTo>
                        <a:pt x="1" y="9430"/>
                        <a:pt x="2706" y="12136"/>
                        <a:pt x="6049" y="12136"/>
                      </a:cubicBezTo>
                      <a:cubicBezTo>
                        <a:pt x="9392" y="12136"/>
                        <a:pt x="12098" y="9430"/>
                        <a:pt x="12098" y="6068"/>
                      </a:cubicBezTo>
                      <a:cubicBezTo>
                        <a:pt x="12098" y="2725"/>
                        <a:pt x="9392" y="0"/>
                        <a:pt x="604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g3f7001d949e_0_3966"/>
                <p:cNvSpPr/>
                <p:nvPr/>
              </p:nvSpPr>
              <p:spPr>
                <a:xfrm>
                  <a:off x="51468" y="2201532"/>
                  <a:ext cx="217103" cy="392054"/>
                </a:xfrm>
                <a:custGeom>
                  <a:rect b="b" l="l" r="r" t="t"/>
                  <a:pathLst>
                    <a:path extrusionOk="0" h="10436" w="5779">
                      <a:moveTo>
                        <a:pt x="3227" y="0"/>
                      </a:moveTo>
                      <a:cubicBezTo>
                        <a:pt x="2319" y="78"/>
                        <a:pt x="1430" y="348"/>
                        <a:pt x="657" y="812"/>
                      </a:cubicBezTo>
                      <a:lnTo>
                        <a:pt x="309" y="1411"/>
                      </a:lnTo>
                      <a:lnTo>
                        <a:pt x="0" y="1894"/>
                      </a:lnTo>
                      <a:lnTo>
                        <a:pt x="136" y="1894"/>
                      </a:lnTo>
                      <a:lnTo>
                        <a:pt x="329" y="1701"/>
                      </a:lnTo>
                      <a:lnTo>
                        <a:pt x="657" y="1218"/>
                      </a:lnTo>
                      <a:lnTo>
                        <a:pt x="329" y="1913"/>
                      </a:lnTo>
                      <a:lnTo>
                        <a:pt x="78" y="2203"/>
                      </a:lnTo>
                      <a:lnTo>
                        <a:pt x="329" y="2590"/>
                      </a:lnTo>
                      <a:lnTo>
                        <a:pt x="967" y="3247"/>
                      </a:lnTo>
                      <a:lnTo>
                        <a:pt x="1121" y="3730"/>
                      </a:lnTo>
                      <a:lnTo>
                        <a:pt x="1682" y="4174"/>
                      </a:lnTo>
                      <a:lnTo>
                        <a:pt x="1488" y="4503"/>
                      </a:lnTo>
                      <a:lnTo>
                        <a:pt x="947" y="4793"/>
                      </a:lnTo>
                      <a:lnTo>
                        <a:pt x="599" y="5430"/>
                      </a:lnTo>
                      <a:cubicBezTo>
                        <a:pt x="599" y="5430"/>
                        <a:pt x="1334" y="6706"/>
                        <a:pt x="1334" y="6764"/>
                      </a:cubicBezTo>
                      <a:cubicBezTo>
                        <a:pt x="1334" y="6822"/>
                        <a:pt x="1198" y="7517"/>
                        <a:pt x="1198" y="7517"/>
                      </a:cubicBezTo>
                      <a:lnTo>
                        <a:pt x="677" y="8715"/>
                      </a:lnTo>
                      <a:lnTo>
                        <a:pt x="503" y="9798"/>
                      </a:lnTo>
                      <a:lnTo>
                        <a:pt x="754" y="10435"/>
                      </a:lnTo>
                      <a:lnTo>
                        <a:pt x="967" y="10319"/>
                      </a:lnTo>
                      <a:lnTo>
                        <a:pt x="1082" y="9836"/>
                      </a:lnTo>
                      <a:lnTo>
                        <a:pt x="1546" y="9334"/>
                      </a:lnTo>
                      <a:lnTo>
                        <a:pt x="2957" y="8986"/>
                      </a:lnTo>
                      <a:lnTo>
                        <a:pt x="3440" y="8406"/>
                      </a:lnTo>
                      <a:lnTo>
                        <a:pt x="3942" y="8406"/>
                      </a:lnTo>
                      <a:lnTo>
                        <a:pt x="4812" y="7981"/>
                      </a:lnTo>
                      <a:lnTo>
                        <a:pt x="4928" y="7653"/>
                      </a:lnTo>
                      <a:lnTo>
                        <a:pt x="5546" y="7343"/>
                      </a:lnTo>
                      <a:lnTo>
                        <a:pt x="5778" y="7092"/>
                      </a:lnTo>
                      <a:lnTo>
                        <a:pt x="4754" y="6493"/>
                      </a:lnTo>
                      <a:lnTo>
                        <a:pt x="4677" y="6165"/>
                      </a:lnTo>
                      <a:lnTo>
                        <a:pt x="4194" y="6068"/>
                      </a:lnTo>
                      <a:lnTo>
                        <a:pt x="4213" y="5469"/>
                      </a:lnTo>
                      <a:lnTo>
                        <a:pt x="3691" y="5160"/>
                      </a:lnTo>
                      <a:lnTo>
                        <a:pt x="3112" y="4290"/>
                      </a:lnTo>
                      <a:lnTo>
                        <a:pt x="2397" y="3865"/>
                      </a:lnTo>
                      <a:lnTo>
                        <a:pt x="1662" y="4000"/>
                      </a:lnTo>
                      <a:lnTo>
                        <a:pt x="1334" y="3749"/>
                      </a:lnTo>
                      <a:lnTo>
                        <a:pt x="1276" y="3401"/>
                      </a:lnTo>
                      <a:lnTo>
                        <a:pt x="1411" y="3227"/>
                      </a:lnTo>
                      <a:lnTo>
                        <a:pt x="1430" y="3015"/>
                      </a:lnTo>
                      <a:lnTo>
                        <a:pt x="1160" y="2744"/>
                      </a:lnTo>
                      <a:lnTo>
                        <a:pt x="1643" y="2493"/>
                      </a:lnTo>
                      <a:lnTo>
                        <a:pt x="1334" y="2435"/>
                      </a:lnTo>
                      <a:lnTo>
                        <a:pt x="947" y="2590"/>
                      </a:lnTo>
                      <a:lnTo>
                        <a:pt x="735" y="2435"/>
                      </a:lnTo>
                      <a:lnTo>
                        <a:pt x="1082" y="1894"/>
                      </a:lnTo>
                      <a:lnTo>
                        <a:pt x="1469" y="1681"/>
                      </a:lnTo>
                      <a:lnTo>
                        <a:pt x="1952" y="1720"/>
                      </a:lnTo>
                      <a:lnTo>
                        <a:pt x="2281" y="1836"/>
                      </a:lnTo>
                      <a:lnTo>
                        <a:pt x="2242" y="2165"/>
                      </a:lnTo>
                      <a:lnTo>
                        <a:pt x="2126" y="2512"/>
                      </a:lnTo>
                      <a:lnTo>
                        <a:pt x="2455" y="2512"/>
                      </a:lnTo>
                      <a:lnTo>
                        <a:pt x="2706" y="1894"/>
                      </a:lnTo>
                      <a:lnTo>
                        <a:pt x="3363" y="1701"/>
                      </a:lnTo>
                      <a:lnTo>
                        <a:pt x="3730" y="1392"/>
                      </a:lnTo>
                      <a:lnTo>
                        <a:pt x="4116" y="1469"/>
                      </a:lnTo>
                      <a:lnTo>
                        <a:pt x="4522" y="1218"/>
                      </a:lnTo>
                      <a:lnTo>
                        <a:pt x="4522" y="966"/>
                      </a:lnTo>
                      <a:lnTo>
                        <a:pt x="3595" y="966"/>
                      </a:lnTo>
                      <a:lnTo>
                        <a:pt x="2976" y="580"/>
                      </a:lnTo>
                      <a:lnTo>
                        <a:pt x="322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g3f7001d949e_0_3966"/>
                <p:cNvSpPr/>
                <p:nvPr/>
              </p:nvSpPr>
              <p:spPr>
                <a:xfrm>
                  <a:off x="126228" y="2304618"/>
                  <a:ext cx="50866" cy="30505"/>
                </a:xfrm>
                <a:custGeom>
                  <a:rect b="b" l="l" r="r" t="t"/>
                  <a:pathLst>
                    <a:path extrusionOk="0" h="812" w="1354">
                      <a:moveTo>
                        <a:pt x="1" y="0"/>
                      </a:moveTo>
                      <a:lnTo>
                        <a:pt x="387" y="348"/>
                      </a:lnTo>
                      <a:lnTo>
                        <a:pt x="774" y="561"/>
                      </a:lnTo>
                      <a:lnTo>
                        <a:pt x="1141" y="812"/>
                      </a:lnTo>
                      <a:lnTo>
                        <a:pt x="1353" y="812"/>
                      </a:lnTo>
                      <a:lnTo>
                        <a:pt x="890" y="483"/>
                      </a:lnTo>
                      <a:lnTo>
                        <a:pt x="36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g3f7001d949e_0_3966"/>
                <p:cNvSpPr/>
                <p:nvPr/>
              </p:nvSpPr>
              <p:spPr>
                <a:xfrm>
                  <a:off x="184307" y="2202058"/>
                  <a:ext cx="78441" cy="54661"/>
                </a:xfrm>
                <a:custGeom>
                  <a:rect b="b" l="l" r="r" t="t"/>
                  <a:pathLst>
                    <a:path extrusionOk="0" h="1455" w="2088">
                      <a:moveTo>
                        <a:pt x="344" y="1"/>
                      </a:moveTo>
                      <a:cubicBezTo>
                        <a:pt x="281" y="1"/>
                        <a:pt x="218" y="2"/>
                        <a:pt x="155" y="6"/>
                      </a:cubicBezTo>
                      <a:lnTo>
                        <a:pt x="1" y="6"/>
                      </a:lnTo>
                      <a:lnTo>
                        <a:pt x="1" y="295"/>
                      </a:lnTo>
                      <a:lnTo>
                        <a:pt x="194" y="527"/>
                      </a:lnTo>
                      <a:lnTo>
                        <a:pt x="271" y="798"/>
                      </a:lnTo>
                      <a:lnTo>
                        <a:pt x="1141" y="894"/>
                      </a:lnTo>
                      <a:lnTo>
                        <a:pt x="1701" y="1068"/>
                      </a:lnTo>
                      <a:lnTo>
                        <a:pt x="1972" y="1455"/>
                      </a:lnTo>
                      <a:lnTo>
                        <a:pt x="2088" y="1358"/>
                      </a:lnTo>
                      <a:lnTo>
                        <a:pt x="2088" y="817"/>
                      </a:lnTo>
                      <a:lnTo>
                        <a:pt x="1779" y="585"/>
                      </a:lnTo>
                      <a:lnTo>
                        <a:pt x="1643" y="353"/>
                      </a:lnTo>
                      <a:lnTo>
                        <a:pt x="1411" y="334"/>
                      </a:lnTo>
                      <a:lnTo>
                        <a:pt x="1044" y="585"/>
                      </a:lnTo>
                      <a:lnTo>
                        <a:pt x="716" y="585"/>
                      </a:lnTo>
                      <a:lnTo>
                        <a:pt x="812" y="411"/>
                      </a:lnTo>
                      <a:lnTo>
                        <a:pt x="638" y="160"/>
                      </a:lnTo>
                      <a:lnTo>
                        <a:pt x="638" y="160"/>
                      </a:lnTo>
                      <a:lnTo>
                        <a:pt x="1121" y="179"/>
                      </a:lnTo>
                      <a:lnTo>
                        <a:pt x="1257" y="102"/>
                      </a:lnTo>
                      <a:cubicBezTo>
                        <a:pt x="953" y="38"/>
                        <a:pt x="648" y="1"/>
                        <a:pt x="34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g3f7001d949e_0_3966"/>
                <p:cNvSpPr/>
                <p:nvPr/>
              </p:nvSpPr>
              <p:spPr>
                <a:xfrm>
                  <a:off x="373798" y="2316940"/>
                  <a:ext cx="24719" cy="42865"/>
                </a:xfrm>
                <a:custGeom>
                  <a:rect b="b" l="l" r="r" t="t"/>
                  <a:pathLst>
                    <a:path extrusionOk="0" h="1141" w="658">
                      <a:moveTo>
                        <a:pt x="348" y="1"/>
                      </a:moveTo>
                      <a:lnTo>
                        <a:pt x="213" y="78"/>
                      </a:lnTo>
                      <a:lnTo>
                        <a:pt x="136" y="349"/>
                      </a:lnTo>
                      <a:lnTo>
                        <a:pt x="0" y="484"/>
                      </a:lnTo>
                      <a:lnTo>
                        <a:pt x="310" y="1141"/>
                      </a:lnTo>
                      <a:lnTo>
                        <a:pt x="425" y="1141"/>
                      </a:lnTo>
                      <a:lnTo>
                        <a:pt x="425" y="870"/>
                      </a:lnTo>
                      <a:lnTo>
                        <a:pt x="657" y="600"/>
                      </a:lnTo>
                      <a:cubicBezTo>
                        <a:pt x="580" y="387"/>
                        <a:pt x="464" y="194"/>
                        <a:pt x="3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g3f7001d949e_0_3966"/>
                <p:cNvSpPr/>
                <p:nvPr/>
              </p:nvSpPr>
              <p:spPr>
                <a:xfrm>
                  <a:off x="347651" y="2364124"/>
                  <a:ext cx="82085" cy="222926"/>
                </a:xfrm>
                <a:custGeom>
                  <a:rect b="b" l="l" r="r" t="t"/>
                  <a:pathLst>
                    <a:path extrusionOk="0" h="5934" w="2185">
                      <a:moveTo>
                        <a:pt x="1121" y="1"/>
                      </a:moveTo>
                      <a:lnTo>
                        <a:pt x="696" y="329"/>
                      </a:lnTo>
                      <a:lnTo>
                        <a:pt x="329" y="600"/>
                      </a:lnTo>
                      <a:lnTo>
                        <a:pt x="329" y="735"/>
                      </a:lnTo>
                      <a:lnTo>
                        <a:pt x="1" y="1083"/>
                      </a:lnTo>
                      <a:lnTo>
                        <a:pt x="136" y="2049"/>
                      </a:lnTo>
                      <a:lnTo>
                        <a:pt x="271" y="2803"/>
                      </a:lnTo>
                      <a:lnTo>
                        <a:pt x="696" y="3015"/>
                      </a:lnTo>
                      <a:lnTo>
                        <a:pt x="1218" y="3151"/>
                      </a:lnTo>
                      <a:lnTo>
                        <a:pt x="1315" y="3557"/>
                      </a:lnTo>
                      <a:lnTo>
                        <a:pt x="1102" y="4658"/>
                      </a:lnTo>
                      <a:lnTo>
                        <a:pt x="310" y="5431"/>
                      </a:lnTo>
                      <a:lnTo>
                        <a:pt x="175" y="5933"/>
                      </a:lnTo>
                      <a:cubicBezTo>
                        <a:pt x="1643" y="4387"/>
                        <a:pt x="2184" y="2204"/>
                        <a:pt x="1643" y="155"/>
                      </a:cubicBezTo>
                      <a:lnTo>
                        <a:pt x="131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832" name="Google Shape;832;g3f7001d949e_0_3966"/>
          <p:cNvGrpSpPr/>
          <p:nvPr/>
        </p:nvGrpSpPr>
        <p:grpSpPr>
          <a:xfrm>
            <a:off x="-93016" y="3230957"/>
            <a:ext cx="501677" cy="471172"/>
            <a:chOff x="-93016" y="3230957"/>
            <a:chExt cx="501677" cy="471172"/>
          </a:xfrm>
        </p:grpSpPr>
        <p:sp>
          <p:nvSpPr>
            <p:cNvPr id="833" name="Google Shape;833;g3f7001d949e_0_3966"/>
            <p:cNvSpPr/>
            <p:nvPr/>
          </p:nvSpPr>
          <p:spPr>
            <a:xfrm>
              <a:off x="-93016" y="3230957"/>
              <a:ext cx="74834" cy="471172"/>
            </a:xfrm>
            <a:custGeom>
              <a:rect b="b" l="l" r="r" t="t"/>
              <a:pathLst>
                <a:path extrusionOk="0" h="12542" w="1992">
                  <a:moveTo>
                    <a:pt x="1" y="0"/>
                  </a:moveTo>
                  <a:lnTo>
                    <a:pt x="1" y="12542"/>
                  </a:lnTo>
                  <a:lnTo>
                    <a:pt x="1991" y="12542"/>
                  </a:lnTo>
                  <a:lnTo>
                    <a:pt x="1991"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g3f7001d949e_0_3966"/>
            <p:cNvSpPr/>
            <p:nvPr/>
          </p:nvSpPr>
          <p:spPr>
            <a:xfrm>
              <a:off x="-18219" y="3230957"/>
              <a:ext cx="203278" cy="471172"/>
            </a:xfrm>
            <a:custGeom>
              <a:rect b="b" l="l" r="r" t="t"/>
              <a:pathLst>
                <a:path extrusionOk="0" h="12542" w="5411">
                  <a:moveTo>
                    <a:pt x="0" y="0"/>
                  </a:moveTo>
                  <a:lnTo>
                    <a:pt x="0" y="12542"/>
                  </a:lnTo>
                  <a:lnTo>
                    <a:pt x="5411" y="12542"/>
                  </a:lnTo>
                  <a:lnTo>
                    <a:pt x="541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g3f7001d949e_0_3966"/>
            <p:cNvSpPr/>
            <p:nvPr/>
          </p:nvSpPr>
          <p:spPr>
            <a:xfrm>
              <a:off x="130586" y="3230957"/>
              <a:ext cx="74834" cy="471172"/>
            </a:xfrm>
            <a:custGeom>
              <a:rect b="b" l="l" r="r" t="t"/>
              <a:pathLst>
                <a:path extrusionOk="0" h="12542" w="1992">
                  <a:moveTo>
                    <a:pt x="1" y="0"/>
                  </a:moveTo>
                  <a:lnTo>
                    <a:pt x="1" y="12542"/>
                  </a:lnTo>
                  <a:lnTo>
                    <a:pt x="1991" y="12542"/>
                  </a:lnTo>
                  <a:lnTo>
                    <a:pt x="1991"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g3f7001d949e_0_3966"/>
            <p:cNvSpPr/>
            <p:nvPr/>
          </p:nvSpPr>
          <p:spPr>
            <a:xfrm>
              <a:off x="205383" y="3230957"/>
              <a:ext cx="203278" cy="471172"/>
            </a:xfrm>
            <a:custGeom>
              <a:rect b="b" l="l" r="r" t="t"/>
              <a:pathLst>
                <a:path extrusionOk="0" h="12542" w="5411">
                  <a:moveTo>
                    <a:pt x="0" y="0"/>
                  </a:moveTo>
                  <a:lnTo>
                    <a:pt x="0" y="12542"/>
                  </a:lnTo>
                  <a:lnTo>
                    <a:pt x="5411" y="12542"/>
                  </a:lnTo>
                  <a:lnTo>
                    <a:pt x="5411"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37" name="Google Shape;837;g3f7001d949e_0_3966"/>
          <p:cNvGrpSpPr/>
          <p:nvPr/>
        </p:nvGrpSpPr>
        <p:grpSpPr>
          <a:xfrm>
            <a:off x="-84300" y="1516940"/>
            <a:ext cx="506785" cy="503865"/>
            <a:chOff x="-84300" y="1516940"/>
            <a:chExt cx="506785" cy="503865"/>
          </a:xfrm>
        </p:grpSpPr>
        <p:sp>
          <p:nvSpPr>
            <p:cNvPr id="838" name="Google Shape;838;g3f7001d949e_0_3966"/>
            <p:cNvSpPr/>
            <p:nvPr/>
          </p:nvSpPr>
          <p:spPr>
            <a:xfrm>
              <a:off x="46397" y="1548872"/>
              <a:ext cx="74797" cy="471923"/>
            </a:xfrm>
            <a:custGeom>
              <a:rect b="b" l="l" r="r" t="t"/>
              <a:pathLst>
                <a:path extrusionOk="0" h="12562" w="1991">
                  <a:moveTo>
                    <a:pt x="0" y="1"/>
                  </a:moveTo>
                  <a:lnTo>
                    <a:pt x="0" y="12561"/>
                  </a:lnTo>
                  <a:lnTo>
                    <a:pt x="1990" y="12561"/>
                  </a:lnTo>
                  <a:lnTo>
                    <a:pt x="1990"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g3f7001d949e_0_3966"/>
            <p:cNvSpPr/>
            <p:nvPr/>
          </p:nvSpPr>
          <p:spPr>
            <a:xfrm>
              <a:off x="121156" y="1548872"/>
              <a:ext cx="203315" cy="471923"/>
            </a:xfrm>
            <a:custGeom>
              <a:rect b="b" l="l" r="r" t="t"/>
              <a:pathLst>
                <a:path extrusionOk="0" h="12562" w="5412">
                  <a:moveTo>
                    <a:pt x="0" y="1"/>
                  </a:moveTo>
                  <a:lnTo>
                    <a:pt x="0" y="12561"/>
                  </a:lnTo>
                  <a:lnTo>
                    <a:pt x="5411" y="12561"/>
                  </a:lnTo>
                  <a:lnTo>
                    <a:pt x="5411"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g3f7001d949e_0_3966"/>
            <p:cNvSpPr/>
            <p:nvPr/>
          </p:nvSpPr>
          <p:spPr>
            <a:xfrm>
              <a:off x="194488" y="1633098"/>
              <a:ext cx="61723" cy="387697"/>
            </a:xfrm>
            <a:custGeom>
              <a:rect b="b" l="l" r="r" t="t"/>
              <a:pathLst>
                <a:path extrusionOk="0" h="10320" w="1643">
                  <a:moveTo>
                    <a:pt x="0" y="0"/>
                  </a:moveTo>
                  <a:lnTo>
                    <a:pt x="0" y="10319"/>
                  </a:lnTo>
                  <a:lnTo>
                    <a:pt x="1643" y="10319"/>
                  </a:lnTo>
                  <a:lnTo>
                    <a:pt x="1643"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g3f7001d949e_0_3966"/>
            <p:cNvSpPr/>
            <p:nvPr/>
          </p:nvSpPr>
          <p:spPr>
            <a:xfrm>
              <a:off x="256174" y="1633098"/>
              <a:ext cx="166311" cy="387697"/>
            </a:xfrm>
            <a:custGeom>
              <a:rect b="b" l="l" r="r" t="t"/>
              <a:pathLst>
                <a:path extrusionOk="0" h="10320" w="4427">
                  <a:moveTo>
                    <a:pt x="1" y="0"/>
                  </a:moveTo>
                  <a:lnTo>
                    <a:pt x="1" y="10319"/>
                  </a:lnTo>
                  <a:lnTo>
                    <a:pt x="4426" y="10319"/>
                  </a:lnTo>
                  <a:lnTo>
                    <a:pt x="442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42" name="Google Shape;842;g3f7001d949e_0_3966"/>
            <p:cNvGrpSpPr/>
            <p:nvPr/>
          </p:nvGrpSpPr>
          <p:grpSpPr>
            <a:xfrm>
              <a:off x="-84300" y="1516940"/>
              <a:ext cx="130701" cy="503865"/>
              <a:chOff x="-84300" y="1516940"/>
              <a:chExt cx="130701" cy="503865"/>
            </a:xfrm>
          </p:grpSpPr>
          <p:sp>
            <p:nvSpPr>
              <p:cNvPr id="843" name="Google Shape;843;g3f7001d949e_0_3966"/>
              <p:cNvSpPr/>
              <p:nvPr/>
            </p:nvSpPr>
            <p:spPr>
              <a:xfrm>
                <a:off x="-84300" y="1516940"/>
                <a:ext cx="79906" cy="503855"/>
              </a:xfrm>
              <a:custGeom>
                <a:rect b="b" l="l" r="r" t="t"/>
                <a:pathLst>
                  <a:path extrusionOk="0" h="13412" w="2127">
                    <a:moveTo>
                      <a:pt x="1" y="0"/>
                    </a:moveTo>
                    <a:lnTo>
                      <a:pt x="1" y="13411"/>
                    </a:lnTo>
                    <a:lnTo>
                      <a:pt x="2126" y="13411"/>
                    </a:lnTo>
                    <a:lnTo>
                      <a:pt x="2126"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g3f7001d949e_0_3966"/>
              <p:cNvSpPr/>
              <p:nvPr/>
            </p:nvSpPr>
            <p:spPr>
              <a:xfrm>
                <a:off x="-5625" y="1516950"/>
                <a:ext cx="52026" cy="503855"/>
              </a:xfrm>
              <a:custGeom>
                <a:rect b="b" l="l" r="r" t="t"/>
                <a:pathLst>
                  <a:path extrusionOk="0" h="13412" w="2127">
                    <a:moveTo>
                      <a:pt x="1" y="0"/>
                    </a:moveTo>
                    <a:lnTo>
                      <a:pt x="1" y="13411"/>
                    </a:lnTo>
                    <a:lnTo>
                      <a:pt x="2126" y="13411"/>
                    </a:lnTo>
                    <a:lnTo>
                      <a:pt x="212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845" name="Google Shape;845;g3f7001d949e_0_3966"/>
          <p:cNvGrpSpPr/>
          <p:nvPr/>
        </p:nvGrpSpPr>
        <p:grpSpPr>
          <a:xfrm>
            <a:off x="2936542" y="-329534"/>
            <a:ext cx="2934233" cy="708308"/>
            <a:chOff x="2375925" y="3297600"/>
            <a:chExt cx="735950" cy="177650"/>
          </a:xfrm>
        </p:grpSpPr>
        <p:sp>
          <p:nvSpPr>
            <p:cNvPr id="846" name="Google Shape;846;g3f7001d949e_0_3966"/>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g3f7001d949e_0_3966"/>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g3f7001d949e_0_3966"/>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g3f7001d949e_0_3966"/>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g3f7001d949e_0_3966"/>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g3f7001d949e_0_3966"/>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a:effectLst>
              <a:outerShdw blurRad="1285875" rotWithShape="0" algn="bl" dir="15240000" dist="733425">
                <a:schemeClr val="lt1">
                  <a:alpha val="2706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52" name="Google Shape;852;g3f7001d949e_0_3966"/>
          <p:cNvGrpSpPr/>
          <p:nvPr/>
        </p:nvGrpSpPr>
        <p:grpSpPr>
          <a:xfrm>
            <a:off x="7372500" y="938602"/>
            <a:ext cx="1793806" cy="1146767"/>
            <a:chOff x="2413900" y="1707875"/>
            <a:chExt cx="835650" cy="534225"/>
          </a:xfrm>
        </p:grpSpPr>
        <p:sp>
          <p:nvSpPr>
            <p:cNvPr id="853" name="Google Shape;853;g3f7001d949e_0_3966"/>
            <p:cNvSpPr/>
            <p:nvPr/>
          </p:nvSpPr>
          <p:spPr>
            <a:xfrm>
              <a:off x="2413900" y="2187925"/>
              <a:ext cx="835650" cy="54175"/>
            </a:xfrm>
            <a:custGeom>
              <a:rect b="b" l="l" r="r" t="t"/>
              <a:pathLst>
                <a:path extrusionOk="0" h="2167" w="33426">
                  <a:moveTo>
                    <a:pt x="0" y="0"/>
                  </a:moveTo>
                  <a:lnTo>
                    <a:pt x="0" y="621"/>
                  </a:lnTo>
                  <a:lnTo>
                    <a:pt x="33426" y="2166"/>
                  </a:lnTo>
                  <a:lnTo>
                    <a:pt x="334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g3f7001d949e_0_3966"/>
            <p:cNvSpPr/>
            <p:nvPr/>
          </p:nvSpPr>
          <p:spPr>
            <a:xfrm>
              <a:off x="2413900" y="1707875"/>
              <a:ext cx="835650" cy="501850"/>
            </a:xfrm>
            <a:custGeom>
              <a:rect b="b" l="l" r="r" t="t"/>
              <a:pathLst>
                <a:path extrusionOk="0" h="20074" w="33426">
                  <a:moveTo>
                    <a:pt x="0" y="0"/>
                  </a:moveTo>
                  <a:lnTo>
                    <a:pt x="0" y="19625"/>
                  </a:lnTo>
                  <a:lnTo>
                    <a:pt x="33426" y="20074"/>
                  </a:lnTo>
                  <a:lnTo>
                    <a:pt x="33426"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g3f7001d949e_0_3966"/>
            <p:cNvSpPr/>
            <p:nvPr/>
          </p:nvSpPr>
          <p:spPr>
            <a:xfrm>
              <a:off x="3231050" y="1720075"/>
              <a:ext cx="5300" cy="466875"/>
            </a:xfrm>
            <a:custGeom>
              <a:rect b="b" l="l" r="r" t="t"/>
              <a:pathLst>
                <a:path extrusionOk="0" h="18675" w="212">
                  <a:moveTo>
                    <a:pt x="212" y="1"/>
                  </a:moveTo>
                  <a:lnTo>
                    <a:pt x="0" y="318"/>
                  </a:lnTo>
                  <a:lnTo>
                    <a:pt x="0" y="18529"/>
                  </a:lnTo>
                  <a:lnTo>
                    <a:pt x="212" y="18675"/>
                  </a:lnTo>
                  <a:lnTo>
                    <a:pt x="212"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g3f7001d949e_0_3966"/>
            <p:cNvSpPr/>
            <p:nvPr/>
          </p:nvSpPr>
          <p:spPr>
            <a:xfrm>
              <a:off x="2427100" y="1720075"/>
              <a:ext cx="809250" cy="7950"/>
            </a:xfrm>
            <a:custGeom>
              <a:rect b="b" l="l" r="r" t="t"/>
              <a:pathLst>
                <a:path extrusionOk="0" h="318" w="32370">
                  <a:moveTo>
                    <a:pt x="32370" y="1"/>
                  </a:moveTo>
                  <a:lnTo>
                    <a:pt x="0" y="159"/>
                  </a:lnTo>
                  <a:lnTo>
                    <a:pt x="0" y="318"/>
                  </a:lnTo>
                  <a:lnTo>
                    <a:pt x="32158" y="318"/>
                  </a:lnTo>
                  <a:lnTo>
                    <a:pt x="3237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g3f7001d949e_0_3966"/>
            <p:cNvSpPr/>
            <p:nvPr/>
          </p:nvSpPr>
          <p:spPr>
            <a:xfrm>
              <a:off x="2427100" y="1724050"/>
              <a:ext cx="5300" cy="463900"/>
            </a:xfrm>
            <a:custGeom>
              <a:rect b="b" l="l" r="r" t="t"/>
              <a:pathLst>
                <a:path extrusionOk="0" h="18556" w="212">
                  <a:moveTo>
                    <a:pt x="0" y="0"/>
                  </a:moveTo>
                  <a:lnTo>
                    <a:pt x="0" y="18555"/>
                  </a:lnTo>
                  <a:lnTo>
                    <a:pt x="212" y="18185"/>
                  </a:lnTo>
                  <a:lnTo>
                    <a:pt x="212" y="159"/>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g3f7001d949e_0_3966"/>
            <p:cNvSpPr/>
            <p:nvPr/>
          </p:nvSpPr>
          <p:spPr>
            <a:xfrm>
              <a:off x="2427100" y="2173050"/>
              <a:ext cx="809250" cy="14900"/>
            </a:xfrm>
            <a:custGeom>
              <a:rect b="b" l="l" r="r" t="t"/>
              <a:pathLst>
                <a:path extrusionOk="0" h="596" w="32370">
                  <a:moveTo>
                    <a:pt x="32158" y="1"/>
                  </a:moveTo>
                  <a:lnTo>
                    <a:pt x="291" y="93"/>
                  </a:lnTo>
                  <a:lnTo>
                    <a:pt x="0" y="595"/>
                  </a:lnTo>
                  <a:lnTo>
                    <a:pt x="32370" y="556"/>
                  </a:lnTo>
                  <a:lnTo>
                    <a:pt x="32158"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g3f7001d949e_0_3966"/>
            <p:cNvSpPr/>
            <p:nvPr/>
          </p:nvSpPr>
          <p:spPr>
            <a:xfrm>
              <a:off x="2432375" y="1728000"/>
              <a:ext cx="798700" cy="455325"/>
            </a:xfrm>
            <a:custGeom>
              <a:rect b="b" l="l" r="r" t="t"/>
              <a:pathLst>
                <a:path extrusionOk="0" h="18213" w="31948">
                  <a:moveTo>
                    <a:pt x="1" y="1"/>
                  </a:moveTo>
                  <a:lnTo>
                    <a:pt x="1" y="18027"/>
                  </a:lnTo>
                  <a:lnTo>
                    <a:pt x="31947" y="18212"/>
                  </a:lnTo>
                  <a:lnTo>
                    <a:pt x="3194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860" name="Google Shape;860;g3f7001d949e_0_3966"/>
            <p:cNvSpPr/>
            <p:nvPr/>
          </p:nvSpPr>
          <p:spPr>
            <a:xfrm>
              <a:off x="2455825" y="1763000"/>
              <a:ext cx="735625" cy="364200"/>
            </a:xfrm>
            <a:custGeom>
              <a:rect b="b" l="l" r="r" t="t"/>
              <a:pathLst>
                <a:path extrusionOk="0" h="14568" w="29425">
                  <a:moveTo>
                    <a:pt x="1678" y="1"/>
                  </a:moveTo>
                  <a:lnTo>
                    <a:pt x="0" y="3923"/>
                  </a:lnTo>
                  <a:lnTo>
                    <a:pt x="11543" y="7224"/>
                  </a:lnTo>
                  <a:lnTo>
                    <a:pt x="885" y="12877"/>
                  </a:lnTo>
                  <a:lnTo>
                    <a:pt x="0" y="14567"/>
                  </a:lnTo>
                  <a:lnTo>
                    <a:pt x="29425" y="9245"/>
                  </a:lnTo>
                  <a:lnTo>
                    <a:pt x="16495" y="4874"/>
                  </a:lnTo>
                  <a:lnTo>
                    <a:pt x="29226" y="2391"/>
                  </a:lnTo>
                  <a:lnTo>
                    <a:pt x="29425" y="1546"/>
                  </a:lnTo>
                  <a:lnTo>
                    <a:pt x="167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g3f7001d949e_0_3966"/>
            <p:cNvSpPr/>
            <p:nvPr/>
          </p:nvSpPr>
          <p:spPr>
            <a:xfrm>
              <a:off x="2479700" y="1827050"/>
              <a:ext cx="305325" cy="38025"/>
            </a:xfrm>
            <a:custGeom>
              <a:rect b="b" l="l" r="r" t="t"/>
              <a:pathLst>
                <a:path extrusionOk="0" h="1521" w="12213">
                  <a:moveTo>
                    <a:pt x="12120" y="1"/>
                  </a:moveTo>
                  <a:lnTo>
                    <a:pt x="115" y="1361"/>
                  </a:lnTo>
                  <a:cubicBezTo>
                    <a:pt x="1" y="1374"/>
                    <a:pt x="21" y="1520"/>
                    <a:pt x="116" y="1520"/>
                  </a:cubicBezTo>
                  <a:cubicBezTo>
                    <a:pt x="120" y="1520"/>
                    <a:pt x="124" y="1520"/>
                    <a:pt x="128" y="1519"/>
                  </a:cubicBezTo>
                  <a:lnTo>
                    <a:pt x="12133" y="172"/>
                  </a:lnTo>
                  <a:cubicBezTo>
                    <a:pt x="12186" y="159"/>
                    <a:pt x="12212" y="119"/>
                    <a:pt x="12212" y="80"/>
                  </a:cubicBezTo>
                  <a:cubicBezTo>
                    <a:pt x="12199" y="27"/>
                    <a:pt x="12159" y="1"/>
                    <a:pt x="1212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g3f7001d949e_0_3966"/>
            <p:cNvSpPr/>
            <p:nvPr/>
          </p:nvSpPr>
          <p:spPr>
            <a:xfrm>
              <a:off x="2488500" y="1796350"/>
              <a:ext cx="293875" cy="67975"/>
            </a:xfrm>
            <a:custGeom>
              <a:rect b="b" l="l" r="r" t="t"/>
              <a:pathLst>
                <a:path extrusionOk="0" h="2719" w="11755">
                  <a:moveTo>
                    <a:pt x="9074" y="0"/>
                  </a:moveTo>
                  <a:cubicBezTo>
                    <a:pt x="7819" y="0"/>
                    <a:pt x="7053" y="502"/>
                    <a:pt x="6617" y="938"/>
                  </a:cubicBezTo>
                  <a:cubicBezTo>
                    <a:pt x="6380" y="1163"/>
                    <a:pt x="6195" y="1440"/>
                    <a:pt x="6036" y="1730"/>
                  </a:cubicBezTo>
                  <a:cubicBezTo>
                    <a:pt x="5851" y="1479"/>
                    <a:pt x="5640" y="1255"/>
                    <a:pt x="5376" y="1070"/>
                  </a:cubicBezTo>
                  <a:cubicBezTo>
                    <a:pt x="4848" y="701"/>
                    <a:pt x="4221" y="505"/>
                    <a:pt x="3588" y="505"/>
                  </a:cubicBezTo>
                  <a:cubicBezTo>
                    <a:pt x="3383" y="505"/>
                    <a:pt x="3176" y="526"/>
                    <a:pt x="2972" y="568"/>
                  </a:cubicBezTo>
                  <a:cubicBezTo>
                    <a:pt x="767" y="925"/>
                    <a:pt x="14" y="2589"/>
                    <a:pt x="14" y="2602"/>
                  </a:cubicBezTo>
                  <a:cubicBezTo>
                    <a:pt x="1" y="2642"/>
                    <a:pt x="14" y="2694"/>
                    <a:pt x="54" y="2708"/>
                  </a:cubicBezTo>
                  <a:cubicBezTo>
                    <a:pt x="65" y="2715"/>
                    <a:pt x="77" y="2718"/>
                    <a:pt x="89" y="2718"/>
                  </a:cubicBezTo>
                  <a:cubicBezTo>
                    <a:pt x="121" y="2718"/>
                    <a:pt x="153" y="2697"/>
                    <a:pt x="172" y="2668"/>
                  </a:cubicBezTo>
                  <a:cubicBezTo>
                    <a:pt x="172" y="2655"/>
                    <a:pt x="886" y="1070"/>
                    <a:pt x="2999" y="727"/>
                  </a:cubicBezTo>
                  <a:cubicBezTo>
                    <a:pt x="3192" y="688"/>
                    <a:pt x="3386" y="669"/>
                    <a:pt x="3580" y="669"/>
                  </a:cubicBezTo>
                  <a:cubicBezTo>
                    <a:pt x="4181" y="669"/>
                    <a:pt x="4774" y="852"/>
                    <a:pt x="5283" y="1202"/>
                  </a:cubicBezTo>
                  <a:cubicBezTo>
                    <a:pt x="5561" y="1400"/>
                    <a:pt x="5798" y="1651"/>
                    <a:pt x="5983" y="1942"/>
                  </a:cubicBezTo>
                  <a:cubicBezTo>
                    <a:pt x="6001" y="1971"/>
                    <a:pt x="6030" y="1985"/>
                    <a:pt x="6057" y="1985"/>
                  </a:cubicBezTo>
                  <a:cubicBezTo>
                    <a:pt x="6090" y="1985"/>
                    <a:pt x="6121" y="1965"/>
                    <a:pt x="6129" y="1929"/>
                  </a:cubicBezTo>
                  <a:cubicBezTo>
                    <a:pt x="6274" y="1598"/>
                    <a:pt x="6485" y="1295"/>
                    <a:pt x="6749" y="1044"/>
                  </a:cubicBezTo>
                  <a:cubicBezTo>
                    <a:pt x="7344" y="463"/>
                    <a:pt x="8123" y="172"/>
                    <a:pt x="9074" y="172"/>
                  </a:cubicBezTo>
                  <a:cubicBezTo>
                    <a:pt x="10883" y="172"/>
                    <a:pt x="11596" y="1361"/>
                    <a:pt x="11596" y="1374"/>
                  </a:cubicBezTo>
                  <a:cubicBezTo>
                    <a:pt x="11609" y="1400"/>
                    <a:pt x="11649" y="1413"/>
                    <a:pt x="11675" y="1413"/>
                  </a:cubicBezTo>
                  <a:cubicBezTo>
                    <a:pt x="11689" y="1413"/>
                    <a:pt x="11689" y="1400"/>
                    <a:pt x="11702" y="1400"/>
                  </a:cubicBezTo>
                  <a:cubicBezTo>
                    <a:pt x="11741" y="1374"/>
                    <a:pt x="11755" y="1321"/>
                    <a:pt x="11728" y="1281"/>
                  </a:cubicBezTo>
                  <a:cubicBezTo>
                    <a:pt x="11702" y="1242"/>
                    <a:pt x="10975" y="14"/>
                    <a:pt x="907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g3f7001d949e_0_3966"/>
            <p:cNvSpPr/>
            <p:nvPr/>
          </p:nvSpPr>
          <p:spPr>
            <a:xfrm>
              <a:off x="2477950" y="1846475"/>
              <a:ext cx="7600" cy="33500"/>
            </a:xfrm>
            <a:custGeom>
              <a:rect b="b" l="l" r="r" t="t"/>
              <a:pathLst>
                <a:path extrusionOk="0" h="1340" w="304">
                  <a:moveTo>
                    <a:pt x="95" y="0"/>
                  </a:moveTo>
                  <a:cubicBezTo>
                    <a:pt x="90" y="0"/>
                    <a:pt x="85" y="1"/>
                    <a:pt x="79" y="3"/>
                  </a:cubicBezTo>
                  <a:cubicBezTo>
                    <a:pt x="40" y="3"/>
                    <a:pt x="0" y="42"/>
                    <a:pt x="13" y="95"/>
                  </a:cubicBezTo>
                  <a:lnTo>
                    <a:pt x="145" y="1271"/>
                  </a:lnTo>
                  <a:cubicBezTo>
                    <a:pt x="145" y="1305"/>
                    <a:pt x="175" y="1339"/>
                    <a:pt x="217" y="1339"/>
                  </a:cubicBezTo>
                  <a:cubicBezTo>
                    <a:pt x="224" y="1339"/>
                    <a:pt x="231" y="1338"/>
                    <a:pt x="238" y="1337"/>
                  </a:cubicBezTo>
                  <a:cubicBezTo>
                    <a:pt x="278" y="1337"/>
                    <a:pt x="304" y="1297"/>
                    <a:pt x="304" y="1244"/>
                  </a:cubicBezTo>
                  <a:lnTo>
                    <a:pt x="172" y="69"/>
                  </a:lnTo>
                  <a:cubicBezTo>
                    <a:pt x="160" y="34"/>
                    <a:pt x="129" y="0"/>
                    <a:pt x="9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g3f7001d949e_0_3966"/>
            <p:cNvSpPr/>
            <p:nvPr/>
          </p:nvSpPr>
          <p:spPr>
            <a:xfrm>
              <a:off x="2779050" y="1812200"/>
              <a:ext cx="7625" cy="33700"/>
            </a:xfrm>
            <a:custGeom>
              <a:rect b="b" l="l" r="r" t="t"/>
              <a:pathLst>
                <a:path extrusionOk="0" h="1348" w="305">
                  <a:moveTo>
                    <a:pt x="80" y="0"/>
                  </a:moveTo>
                  <a:cubicBezTo>
                    <a:pt x="27" y="13"/>
                    <a:pt x="1" y="53"/>
                    <a:pt x="1" y="93"/>
                  </a:cubicBezTo>
                  <a:lnTo>
                    <a:pt x="133" y="1281"/>
                  </a:lnTo>
                  <a:cubicBezTo>
                    <a:pt x="146" y="1321"/>
                    <a:pt x="185" y="1347"/>
                    <a:pt x="225" y="1347"/>
                  </a:cubicBezTo>
                  <a:cubicBezTo>
                    <a:pt x="278" y="1347"/>
                    <a:pt x="304" y="1295"/>
                    <a:pt x="304" y="1255"/>
                  </a:cubicBezTo>
                  <a:lnTo>
                    <a:pt x="172" y="80"/>
                  </a:lnTo>
                  <a:cubicBezTo>
                    <a:pt x="159" y="27"/>
                    <a:pt x="119" y="0"/>
                    <a:pt x="8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g3f7001d949e_0_3966"/>
            <p:cNvSpPr/>
            <p:nvPr/>
          </p:nvSpPr>
          <p:spPr>
            <a:xfrm>
              <a:off x="2574350" y="1921100"/>
              <a:ext cx="244025" cy="209075"/>
            </a:xfrm>
            <a:custGeom>
              <a:rect b="b" l="l" r="r" t="t"/>
              <a:pathLst>
                <a:path extrusionOk="0" h="8363" w="9761">
                  <a:moveTo>
                    <a:pt x="5587" y="161"/>
                  </a:moveTo>
                  <a:cubicBezTo>
                    <a:pt x="7806" y="161"/>
                    <a:pt x="9615" y="1957"/>
                    <a:pt x="9615" y="4189"/>
                  </a:cubicBezTo>
                  <a:cubicBezTo>
                    <a:pt x="9615" y="6620"/>
                    <a:pt x="7625" y="8228"/>
                    <a:pt x="5553" y="8228"/>
                  </a:cubicBezTo>
                  <a:cubicBezTo>
                    <a:pt x="4563" y="8228"/>
                    <a:pt x="3554" y="7861"/>
                    <a:pt x="2734" y="7041"/>
                  </a:cubicBezTo>
                  <a:cubicBezTo>
                    <a:pt x="185" y="4506"/>
                    <a:pt x="1981" y="161"/>
                    <a:pt x="5587" y="161"/>
                  </a:cubicBezTo>
                  <a:close/>
                  <a:moveTo>
                    <a:pt x="5549" y="1"/>
                  </a:moveTo>
                  <a:cubicBezTo>
                    <a:pt x="4523" y="1"/>
                    <a:pt x="3478" y="381"/>
                    <a:pt x="2629" y="1231"/>
                  </a:cubicBezTo>
                  <a:cubicBezTo>
                    <a:pt x="1" y="3872"/>
                    <a:pt x="1863" y="8362"/>
                    <a:pt x="5587" y="8362"/>
                  </a:cubicBezTo>
                  <a:cubicBezTo>
                    <a:pt x="7885" y="8362"/>
                    <a:pt x="9760" y="6500"/>
                    <a:pt x="9760" y="4189"/>
                  </a:cubicBezTo>
                  <a:cubicBezTo>
                    <a:pt x="9760" y="1668"/>
                    <a:pt x="7697" y="1"/>
                    <a:pt x="554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g3f7001d949e_0_3966"/>
            <p:cNvSpPr/>
            <p:nvPr/>
          </p:nvSpPr>
          <p:spPr>
            <a:xfrm>
              <a:off x="2711875" y="1921650"/>
              <a:ext cx="100225" cy="105825"/>
            </a:xfrm>
            <a:custGeom>
              <a:rect b="b" l="l" r="r" t="t"/>
              <a:pathLst>
                <a:path extrusionOk="0" h="4233" w="4009">
                  <a:moveTo>
                    <a:pt x="79" y="0"/>
                  </a:moveTo>
                  <a:cubicBezTo>
                    <a:pt x="40" y="0"/>
                    <a:pt x="0" y="20"/>
                    <a:pt x="7" y="60"/>
                  </a:cubicBezTo>
                  <a:lnTo>
                    <a:pt x="7" y="4167"/>
                  </a:lnTo>
                  <a:cubicBezTo>
                    <a:pt x="7" y="4206"/>
                    <a:pt x="33" y="4233"/>
                    <a:pt x="86" y="4233"/>
                  </a:cubicBezTo>
                  <a:lnTo>
                    <a:pt x="99" y="4233"/>
                  </a:lnTo>
                  <a:lnTo>
                    <a:pt x="3955" y="2793"/>
                  </a:lnTo>
                  <a:cubicBezTo>
                    <a:pt x="3982" y="2780"/>
                    <a:pt x="4008" y="2741"/>
                    <a:pt x="3995" y="2701"/>
                  </a:cubicBezTo>
                  <a:cubicBezTo>
                    <a:pt x="3985" y="2671"/>
                    <a:pt x="3953" y="2656"/>
                    <a:pt x="3926" y="2656"/>
                  </a:cubicBezTo>
                  <a:cubicBezTo>
                    <a:pt x="3917" y="2656"/>
                    <a:pt x="3909" y="2658"/>
                    <a:pt x="3903" y="2661"/>
                  </a:cubicBezTo>
                  <a:lnTo>
                    <a:pt x="152" y="4074"/>
                  </a:lnTo>
                  <a:lnTo>
                    <a:pt x="152" y="60"/>
                  </a:lnTo>
                  <a:cubicBezTo>
                    <a:pt x="159" y="20"/>
                    <a:pt x="119" y="0"/>
                    <a:pt x="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g3f7001d949e_0_3966"/>
            <p:cNvSpPr/>
            <p:nvPr/>
          </p:nvSpPr>
          <p:spPr>
            <a:xfrm>
              <a:off x="2712625" y="2023825"/>
              <a:ext cx="32125" cy="102375"/>
            </a:xfrm>
            <a:custGeom>
              <a:rect b="b" l="l" r="r" t="t"/>
              <a:pathLst>
                <a:path extrusionOk="0" h="4095" w="1285">
                  <a:moveTo>
                    <a:pt x="92" y="1"/>
                  </a:moveTo>
                  <a:cubicBezTo>
                    <a:pt x="47" y="1"/>
                    <a:pt x="0" y="37"/>
                    <a:pt x="16" y="93"/>
                  </a:cubicBezTo>
                  <a:lnTo>
                    <a:pt x="1126" y="4042"/>
                  </a:lnTo>
                  <a:cubicBezTo>
                    <a:pt x="1139" y="4068"/>
                    <a:pt x="1165" y="4095"/>
                    <a:pt x="1205" y="4095"/>
                  </a:cubicBezTo>
                  <a:lnTo>
                    <a:pt x="1218" y="4095"/>
                  </a:lnTo>
                  <a:cubicBezTo>
                    <a:pt x="1258" y="4081"/>
                    <a:pt x="1284" y="4042"/>
                    <a:pt x="1271" y="4002"/>
                  </a:cubicBezTo>
                  <a:lnTo>
                    <a:pt x="162" y="53"/>
                  </a:lnTo>
                  <a:cubicBezTo>
                    <a:pt x="151" y="17"/>
                    <a:pt x="122" y="1"/>
                    <a:pt x="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g3f7001d949e_0_3966"/>
            <p:cNvSpPr/>
            <p:nvPr/>
          </p:nvSpPr>
          <p:spPr>
            <a:xfrm>
              <a:off x="2956025" y="1796650"/>
              <a:ext cx="141200" cy="216075"/>
            </a:xfrm>
            <a:custGeom>
              <a:rect b="b" l="l" r="r" t="t"/>
              <a:pathLst>
                <a:path extrusionOk="0" h="8643" w="5648">
                  <a:moveTo>
                    <a:pt x="5455" y="332"/>
                  </a:moveTo>
                  <a:lnTo>
                    <a:pt x="4134" y="8507"/>
                  </a:lnTo>
                  <a:lnTo>
                    <a:pt x="198" y="7873"/>
                  </a:lnTo>
                  <a:lnTo>
                    <a:pt x="5455" y="332"/>
                  </a:lnTo>
                  <a:close/>
                  <a:moveTo>
                    <a:pt x="5576" y="0"/>
                  </a:moveTo>
                  <a:cubicBezTo>
                    <a:pt x="5555" y="0"/>
                    <a:pt x="5535" y="9"/>
                    <a:pt x="5521" y="28"/>
                  </a:cubicBezTo>
                  <a:lnTo>
                    <a:pt x="27" y="7886"/>
                  </a:lnTo>
                  <a:cubicBezTo>
                    <a:pt x="0" y="7925"/>
                    <a:pt x="27" y="7978"/>
                    <a:pt x="66" y="7978"/>
                  </a:cubicBezTo>
                  <a:lnTo>
                    <a:pt x="4174" y="8639"/>
                  </a:lnTo>
                  <a:cubicBezTo>
                    <a:pt x="4181" y="8641"/>
                    <a:pt x="4188" y="8642"/>
                    <a:pt x="4194" y="8642"/>
                  </a:cubicBezTo>
                  <a:cubicBezTo>
                    <a:pt x="4226" y="8642"/>
                    <a:pt x="4253" y="8618"/>
                    <a:pt x="4253" y="8586"/>
                  </a:cubicBezTo>
                  <a:lnTo>
                    <a:pt x="5639" y="81"/>
                  </a:lnTo>
                  <a:cubicBezTo>
                    <a:pt x="5648" y="30"/>
                    <a:pt x="5612" y="0"/>
                    <a:pt x="55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g3f7001d949e_0_3966"/>
            <p:cNvSpPr/>
            <p:nvPr/>
          </p:nvSpPr>
          <p:spPr>
            <a:xfrm>
              <a:off x="3059025" y="1796675"/>
              <a:ext cx="106025" cy="232800"/>
            </a:xfrm>
            <a:custGeom>
              <a:rect b="b" l="l" r="r" t="t"/>
              <a:pathLst>
                <a:path extrusionOk="0" h="9312" w="4241">
                  <a:moveTo>
                    <a:pt x="1467" y="357"/>
                  </a:moveTo>
                  <a:lnTo>
                    <a:pt x="4082" y="9166"/>
                  </a:lnTo>
                  <a:lnTo>
                    <a:pt x="146" y="8532"/>
                  </a:lnTo>
                  <a:lnTo>
                    <a:pt x="1467" y="357"/>
                  </a:lnTo>
                  <a:close/>
                  <a:moveTo>
                    <a:pt x="1440" y="1"/>
                  </a:moveTo>
                  <a:cubicBezTo>
                    <a:pt x="1414" y="1"/>
                    <a:pt x="1387" y="27"/>
                    <a:pt x="1387" y="53"/>
                  </a:cubicBezTo>
                  <a:lnTo>
                    <a:pt x="1" y="8572"/>
                  </a:lnTo>
                  <a:cubicBezTo>
                    <a:pt x="1" y="8611"/>
                    <a:pt x="27" y="8638"/>
                    <a:pt x="54" y="8651"/>
                  </a:cubicBezTo>
                  <a:lnTo>
                    <a:pt x="4161" y="9311"/>
                  </a:lnTo>
                  <a:cubicBezTo>
                    <a:pt x="4187" y="9311"/>
                    <a:pt x="4200" y="9311"/>
                    <a:pt x="4214" y="9298"/>
                  </a:cubicBezTo>
                  <a:cubicBezTo>
                    <a:pt x="4240" y="9272"/>
                    <a:pt x="4240" y="9258"/>
                    <a:pt x="4227" y="9232"/>
                  </a:cubicBezTo>
                  <a:lnTo>
                    <a:pt x="1506" y="53"/>
                  </a:lnTo>
                  <a:cubicBezTo>
                    <a:pt x="1506" y="27"/>
                    <a:pt x="1480" y="1"/>
                    <a:pt x="144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g3f7001d949e_0_3966"/>
            <p:cNvSpPr/>
            <p:nvPr/>
          </p:nvSpPr>
          <p:spPr>
            <a:xfrm>
              <a:off x="2950400" y="2029675"/>
              <a:ext cx="208700" cy="36525"/>
            </a:xfrm>
            <a:custGeom>
              <a:rect b="b" l="l" r="r" t="t"/>
              <a:pathLst>
                <a:path extrusionOk="0" h="1461" w="8348">
                  <a:moveTo>
                    <a:pt x="60" y="1"/>
                  </a:moveTo>
                  <a:cubicBezTo>
                    <a:pt x="31" y="1"/>
                    <a:pt x="12" y="25"/>
                    <a:pt x="1" y="57"/>
                  </a:cubicBezTo>
                  <a:cubicBezTo>
                    <a:pt x="1" y="84"/>
                    <a:pt x="27" y="123"/>
                    <a:pt x="54" y="123"/>
                  </a:cubicBezTo>
                  <a:lnTo>
                    <a:pt x="8268" y="1457"/>
                  </a:lnTo>
                  <a:cubicBezTo>
                    <a:pt x="8275" y="1459"/>
                    <a:pt x="8282" y="1460"/>
                    <a:pt x="8288" y="1460"/>
                  </a:cubicBezTo>
                  <a:cubicBezTo>
                    <a:pt x="8317" y="1460"/>
                    <a:pt x="8336" y="1437"/>
                    <a:pt x="8347" y="1404"/>
                  </a:cubicBezTo>
                  <a:cubicBezTo>
                    <a:pt x="8347" y="1365"/>
                    <a:pt x="8321" y="1338"/>
                    <a:pt x="8294" y="1325"/>
                  </a:cubicBezTo>
                  <a:lnTo>
                    <a:pt x="80" y="4"/>
                  </a:lnTo>
                  <a:cubicBezTo>
                    <a:pt x="73" y="2"/>
                    <a:pt x="66" y="1"/>
                    <a:pt x="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g3f7001d949e_0_3966"/>
            <p:cNvSpPr/>
            <p:nvPr/>
          </p:nvSpPr>
          <p:spPr>
            <a:xfrm>
              <a:off x="2945775" y="2057750"/>
              <a:ext cx="209250" cy="36450"/>
            </a:xfrm>
            <a:custGeom>
              <a:rect b="b" l="l" r="r" t="t"/>
              <a:pathLst>
                <a:path extrusionOk="0" h="1458" w="8370">
                  <a:moveTo>
                    <a:pt x="60" y="0"/>
                  </a:moveTo>
                  <a:cubicBezTo>
                    <a:pt x="32" y="0"/>
                    <a:pt x="12" y="24"/>
                    <a:pt x="1" y="57"/>
                  </a:cubicBezTo>
                  <a:cubicBezTo>
                    <a:pt x="1" y="83"/>
                    <a:pt x="27" y="123"/>
                    <a:pt x="67" y="123"/>
                  </a:cubicBezTo>
                  <a:lnTo>
                    <a:pt x="8268" y="1457"/>
                  </a:lnTo>
                  <a:cubicBezTo>
                    <a:pt x="8272" y="1457"/>
                    <a:pt x="8276" y="1458"/>
                    <a:pt x="8280" y="1458"/>
                  </a:cubicBezTo>
                  <a:cubicBezTo>
                    <a:pt x="8350" y="1458"/>
                    <a:pt x="8370" y="1350"/>
                    <a:pt x="8295" y="1338"/>
                  </a:cubicBezTo>
                  <a:lnTo>
                    <a:pt x="80" y="4"/>
                  </a:lnTo>
                  <a:cubicBezTo>
                    <a:pt x="73" y="2"/>
                    <a:pt x="66" y="0"/>
                    <a:pt x="6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g3f7001d949e_0_3966"/>
            <p:cNvSpPr/>
            <p:nvPr/>
          </p:nvSpPr>
          <p:spPr>
            <a:xfrm>
              <a:off x="2941150" y="2085900"/>
              <a:ext cx="208700" cy="36675"/>
            </a:xfrm>
            <a:custGeom>
              <a:rect b="b" l="l" r="r" t="t"/>
              <a:pathLst>
                <a:path extrusionOk="0" h="1467" w="8348">
                  <a:moveTo>
                    <a:pt x="80" y="0"/>
                  </a:moveTo>
                  <a:cubicBezTo>
                    <a:pt x="54" y="0"/>
                    <a:pt x="14" y="14"/>
                    <a:pt x="14" y="53"/>
                  </a:cubicBezTo>
                  <a:cubicBezTo>
                    <a:pt x="1" y="93"/>
                    <a:pt x="27" y="119"/>
                    <a:pt x="67" y="133"/>
                  </a:cubicBezTo>
                  <a:lnTo>
                    <a:pt x="8268" y="1466"/>
                  </a:lnTo>
                  <a:cubicBezTo>
                    <a:pt x="8308" y="1466"/>
                    <a:pt x="8334" y="1440"/>
                    <a:pt x="8348" y="1414"/>
                  </a:cubicBezTo>
                  <a:cubicBezTo>
                    <a:pt x="8348" y="1374"/>
                    <a:pt x="8321" y="1334"/>
                    <a:pt x="8295" y="1334"/>
                  </a:cubicBezTo>
                  <a:lnTo>
                    <a:pt x="80"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g3f7001d949e_0_3966"/>
            <p:cNvSpPr/>
            <p:nvPr/>
          </p:nvSpPr>
          <p:spPr>
            <a:xfrm>
              <a:off x="2831550" y="1781450"/>
              <a:ext cx="35350" cy="44325"/>
            </a:xfrm>
            <a:custGeom>
              <a:rect b="b" l="l" r="r" t="t"/>
              <a:pathLst>
                <a:path extrusionOk="0" h="1773" w="1414">
                  <a:moveTo>
                    <a:pt x="880" y="1"/>
                  </a:moveTo>
                  <a:cubicBezTo>
                    <a:pt x="626" y="1"/>
                    <a:pt x="370" y="293"/>
                    <a:pt x="357" y="306"/>
                  </a:cubicBezTo>
                  <a:cubicBezTo>
                    <a:pt x="318" y="344"/>
                    <a:pt x="357" y="397"/>
                    <a:pt x="402" y="397"/>
                  </a:cubicBezTo>
                  <a:cubicBezTo>
                    <a:pt x="418" y="397"/>
                    <a:pt x="435" y="390"/>
                    <a:pt x="449" y="372"/>
                  </a:cubicBezTo>
                  <a:cubicBezTo>
                    <a:pt x="513" y="308"/>
                    <a:pt x="726" y="120"/>
                    <a:pt x="883" y="120"/>
                  </a:cubicBezTo>
                  <a:cubicBezTo>
                    <a:pt x="888" y="120"/>
                    <a:pt x="893" y="120"/>
                    <a:pt x="898" y="121"/>
                  </a:cubicBezTo>
                  <a:cubicBezTo>
                    <a:pt x="978" y="134"/>
                    <a:pt x="1044" y="187"/>
                    <a:pt x="1083" y="253"/>
                  </a:cubicBezTo>
                  <a:cubicBezTo>
                    <a:pt x="1242" y="530"/>
                    <a:pt x="529" y="1191"/>
                    <a:pt x="27" y="1547"/>
                  </a:cubicBezTo>
                  <a:cubicBezTo>
                    <a:pt x="14" y="1560"/>
                    <a:pt x="0" y="1587"/>
                    <a:pt x="14" y="1613"/>
                  </a:cubicBezTo>
                  <a:cubicBezTo>
                    <a:pt x="14" y="1640"/>
                    <a:pt x="40" y="1653"/>
                    <a:pt x="53" y="1653"/>
                  </a:cubicBezTo>
                  <a:lnTo>
                    <a:pt x="1057" y="1772"/>
                  </a:lnTo>
                  <a:cubicBezTo>
                    <a:pt x="1061" y="1772"/>
                    <a:pt x="1065" y="1773"/>
                    <a:pt x="1069" y="1773"/>
                  </a:cubicBezTo>
                  <a:cubicBezTo>
                    <a:pt x="1137" y="1773"/>
                    <a:pt x="1145" y="1666"/>
                    <a:pt x="1070" y="1666"/>
                  </a:cubicBezTo>
                  <a:lnTo>
                    <a:pt x="212" y="1560"/>
                  </a:lnTo>
                  <a:cubicBezTo>
                    <a:pt x="555" y="1296"/>
                    <a:pt x="1414" y="583"/>
                    <a:pt x="1189" y="200"/>
                  </a:cubicBezTo>
                  <a:cubicBezTo>
                    <a:pt x="1136" y="95"/>
                    <a:pt x="1031" y="15"/>
                    <a:pt x="912" y="2"/>
                  </a:cubicBezTo>
                  <a:cubicBezTo>
                    <a:pt x="901" y="1"/>
                    <a:pt x="891" y="1"/>
                    <a:pt x="88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g3f7001d949e_0_3966"/>
            <p:cNvSpPr/>
            <p:nvPr/>
          </p:nvSpPr>
          <p:spPr>
            <a:xfrm>
              <a:off x="2890325" y="1788675"/>
              <a:ext cx="35350" cy="44350"/>
            </a:xfrm>
            <a:custGeom>
              <a:rect b="b" l="l" r="r" t="t"/>
              <a:pathLst>
                <a:path extrusionOk="0" h="1774" w="1414">
                  <a:moveTo>
                    <a:pt x="878" y="0"/>
                  </a:moveTo>
                  <a:cubicBezTo>
                    <a:pt x="629" y="0"/>
                    <a:pt x="382" y="282"/>
                    <a:pt x="370" y="294"/>
                  </a:cubicBezTo>
                  <a:cubicBezTo>
                    <a:pt x="344" y="321"/>
                    <a:pt x="344" y="360"/>
                    <a:pt x="370" y="373"/>
                  </a:cubicBezTo>
                  <a:cubicBezTo>
                    <a:pt x="377" y="387"/>
                    <a:pt x="390" y="393"/>
                    <a:pt x="405" y="393"/>
                  </a:cubicBezTo>
                  <a:cubicBezTo>
                    <a:pt x="419" y="393"/>
                    <a:pt x="436" y="387"/>
                    <a:pt x="449" y="373"/>
                  </a:cubicBezTo>
                  <a:cubicBezTo>
                    <a:pt x="511" y="299"/>
                    <a:pt x="713" y="120"/>
                    <a:pt x="879" y="120"/>
                  </a:cubicBezTo>
                  <a:cubicBezTo>
                    <a:pt x="890" y="120"/>
                    <a:pt x="901" y="121"/>
                    <a:pt x="911" y="122"/>
                  </a:cubicBezTo>
                  <a:cubicBezTo>
                    <a:pt x="991" y="136"/>
                    <a:pt x="1057" y="188"/>
                    <a:pt x="1083" y="255"/>
                  </a:cubicBezTo>
                  <a:cubicBezTo>
                    <a:pt x="1242" y="532"/>
                    <a:pt x="528" y="1192"/>
                    <a:pt x="40" y="1549"/>
                  </a:cubicBezTo>
                  <a:cubicBezTo>
                    <a:pt x="13" y="1562"/>
                    <a:pt x="0" y="1588"/>
                    <a:pt x="13" y="1615"/>
                  </a:cubicBezTo>
                  <a:cubicBezTo>
                    <a:pt x="13" y="1628"/>
                    <a:pt x="40" y="1654"/>
                    <a:pt x="66" y="1654"/>
                  </a:cubicBezTo>
                  <a:lnTo>
                    <a:pt x="1070" y="1773"/>
                  </a:lnTo>
                  <a:cubicBezTo>
                    <a:pt x="1136" y="1773"/>
                    <a:pt x="1149" y="1681"/>
                    <a:pt x="1083" y="1668"/>
                  </a:cubicBezTo>
                  <a:lnTo>
                    <a:pt x="225" y="1562"/>
                  </a:lnTo>
                  <a:cubicBezTo>
                    <a:pt x="555" y="1298"/>
                    <a:pt x="1413" y="585"/>
                    <a:pt x="1189" y="188"/>
                  </a:cubicBezTo>
                  <a:cubicBezTo>
                    <a:pt x="1136" y="83"/>
                    <a:pt x="1043" y="17"/>
                    <a:pt x="925" y="4"/>
                  </a:cubicBezTo>
                  <a:cubicBezTo>
                    <a:pt x="909" y="1"/>
                    <a:pt x="894" y="0"/>
                    <a:pt x="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g3f7001d949e_0_3966"/>
            <p:cNvSpPr/>
            <p:nvPr/>
          </p:nvSpPr>
          <p:spPr>
            <a:xfrm>
              <a:off x="2871175" y="1797200"/>
              <a:ext cx="12575" cy="24600"/>
            </a:xfrm>
            <a:custGeom>
              <a:rect b="b" l="l" r="r" t="t"/>
              <a:pathLst>
                <a:path extrusionOk="0" h="984" w="503">
                  <a:moveTo>
                    <a:pt x="439" y="1"/>
                  </a:moveTo>
                  <a:cubicBezTo>
                    <a:pt x="417" y="1"/>
                    <a:pt x="393" y="13"/>
                    <a:pt x="383" y="32"/>
                  </a:cubicBezTo>
                  <a:lnTo>
                    <a:pt x="13" y="904"/>
                  </a:lnTo>
                  <a:cubicBezTo>
                    <a:pt x="0" y="930"/>
                    <a:pt x="13" y="970"/>
                    <a:pt x="40" y="983"/>
                  </a:cubicBezTo>
                  <a:lnTo>
                    <a:pt x="66" y="983"/>
                  </a:lnTo>
                  <a:cubicBezTo>
                    <a:pt x="79" y="983"/>
                    <a:pt x="106" y="970"/>
                    <a:pt x="119" y="957"/>
                  </a:cubicBezTo>
                  <a:lnTo>
                    <a:pt x="489" y="85"/>
                  </a:lnTo>
                  <a:cubicBezTo>
                    <a:pt x="502" y="59"/>
                    <a:pt x="489" y="19"/>
                    <a:pt x="462" y="6"/>
                  </a:cubicBezTo>
                  <a:cubicBezTo>
                    <a:pt x="455" y="2"/>
                    <a:pt x="447" y="1"/>
                    <a:pt x="4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g3f7001d949e_0_3966"/>
            <p:cNvSpPr/>
            <p:nvPr/>
          </p:nvSpPr>
          <p:spPr>
            <a:xfrm>
              <a:off x="2866225" y="1806900"/>
              <a:ext cx="22125" cy="5325"/>
            </a:xfrm>
            <a:custGeom>
              <a:rect b="b" l="l" r="r" t="t"/>
              <a:pathLst>
                <a:path extrusionOk="0" h="213" w="885">
                  <a:moveTo>
                    <a:pt x="93" y="1"/>
                  </a:moveTo>
                  <a:cubicBezTo>
                    <a:pt x="13" y="1"/>
                    <a:pt x="0" y="93"/>
                    <a:pt x="66" y="120"/>
                  </a:cubicBezTo>
                  <a:lnTo>
                    <a:pt x="819" y="212"/>
                  </a:lnTo>
                  <a:cubicBezTo>
                    <a:pt x="845" y="212"/>
                    <a:pt x="885" y="186"/>
                    <a:pt x="885" y="159"/>
                  </a:cubicBezTo>
                  <a:cubicBezTo>
                    <a:pt x="885" y="120"/>
                    <a:pt x="859" y="93"/>
                    <a:pt x="832" y="93"/>
                  </a:cubicBezTo>
                  <a:lnTo>
                    <a:pt x="9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g3f7001d949e_0_3966"/>
            <p:cNvSpPr/>
            <p:nvPr/>
          </p:nvSpPr>
          <p:spPr>
            <a:xfrm>
              <a:off x="2929375" y="1807550"/>
              <a:ext cx="26575" cy="5675"/>
            </a:xfrm>
            <a:custGeom>
              <a:rect b="b" l="l" r="r" t="t"/>
              <a:pathLst>
                <a:path extrusionOk="0" h="227" w="1063">
                  <a:moveTo>
                    <a:pt x="90" y="0"/>
                  </a:moveTo>
                  <a:cubicBezTo>
                    <a:pt x="9" y="0"/>
                    <a:pt x="1" y="120"/>
                    <a:pt x="89" y="120"/>
                  </a:cubicBezTo>
                  <a:lnTo>
                    <a:pt x="974" y="226"/>
                  </a:lnTo>
                  <a:cubicBezTo>
                    <a:pt x="978" y="227"/>
                    <a:pt x="982" y="227"/>
                    <a:pt x="986" y="227"/>
                  </a:cubicBezTo>
                  <a:cubicBezTo>
                    <a:pt x="1054" y="227"/>
                    <a:pt x="1062" y="120"/>
                    <a:pt x="987" y="120"/>
                  </a:cubicBezTo>
                  <a:lnTo>
                    <a:pt x="102" y="1"/>
                  </a:lnTo>
                  <a:cubicBezTo>
                    <a:pt x="98" y="1"/>
                    <a:pt x="94" y="0"/>
                    <a:pt x="9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g3f7001d949e_0_3966"/>
            <p:cNvSpPr/>
            <p:nvPr/>
          </p:nvSpPr>
          <p:spPr>
            <a:xfrm>
              <a:off x="2926625" y="1818125"/>
              <a:ext cx="25450" cy="5650"/>
            </a:xfrm>
            <a:custGeom>
              <a:rect b="b" l="l" r="r" t="t"/>
              <a:pathLst>
                <a:path extrusionOk="0" h="226" w="1018">
                  <a:moveTo>
                    <a:pt x="80" y="1"/>
                  </a:moveTo>
                  <a:cubicBezTo>
                    <a:pt x="41" y="1"/>
                    <a:pt x="14" y="27"/>
                    <a:pt x="14" y="54"/>
                  </a:cubicBezTo>
                  <a:cubicBezTo>
                    <a:pt x="1" y="80"/>
                    <a:pt x="27" y="120"/>
                    <a:pt x="54" y="120"/>
                  </a:cubicBezTo>
                  <a:lnTo>
                    <a:pt x="952" y="225"/>
                  </a:lnTo>
                  <a:cubicBezTo>
                    <a:pt x="978" y="225"/>
                    <a:pt x="1005" y="212"/>
                    <a:pt x="1018" y="173"/>
                  </a:cubicBezTo>
                  <a:cubicBezTo>
                    <a:pt x="1018" y="146"/>
                    <a:pt x="991" y="120"/>
                    <a:pt x="965" y="107"/>
                  </a:cubicBez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g3f7001d949e_0_3966"/>
            <p:cNvSpPr/>
            <p:nvPr/>
          </p:nvSpPr>
          <p:spPr>
            <a:xfrm>
              <a:off x="2965925" y="1800675"/>
              <a:ext cx="27000" cy="20450"/>
            </a:xfrm>
            <a:custGeom>
              <a:rect b="b" l="l" r="r" t="t"/>
              <a:pathLst>
                <a:path extrusionOk="0" h="818" w="1080">
                  <a:moveTo>
                    <a:pt x="604" y="0"/>
                  </a:moveTo>
                  <a:cubicBezTo>
                    <a:pt x="592" y="0"/>
                    <a:pt x="579" y="4"/>
                    <a:pt x="568" y="12"/>
                  </a:cubicBezTo>
                  <a:lnTo>
                    <a:pt x="27" y="593"/>
                  </a:lnTo>
                  <a:cubicBezTo>
                    <a:pt x="0" y="607"/>
                    <a:pt x="0" y="633"/>
                    <a:pt x="14" y="659"/>
                  </a:cubicBezTo>
                  <a:cubicBezTo>
                    <a:pt x="14" y="686"/>
                    <a:pt x="27" y="699"/>
                    <a:pt x="53" y="699"/>
                  </a:cubicBezTo>
                  <a:lnTo>
                    <a:pt x="1004" y="818"/>
                  </a:lnTo>
                  <a:lnTo>
                    <a:pt x="991" y="805"/>
                  </a:lnTo>
                  <a:lnTo>
                    <a:pt x="991" y="805"/>
                  </a:lnTo>
                  <a:cubicBezTo>
                    <a:pt x="995" y="805"/>
                    <a:pt x="999" y="806"/>
                    <a:pt x="1003" y="806"/>
                  </a:cubicBezTo>
                  <a:cubicBezTo>
                    <a:pt x="1071" y="806"/>
                    <a:pt x="1080" y="699"/>
                    <a:pt x="1017" y="699"/>
                  </a:cubicBezTo>
                  <a:lnTo>
                    <a:pt x="185" y="593"/>
                  </a:lnTo>
                  <a:lnTo>
                    <a:pt x="648" y="105"/>
                  </a:lnTo>
                  <a:cubicBezTo>
                    <a:pt x="689" y="52"/>
                    <a:pt x="649" y="0"/>
                    <a:pt x="60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g3f7001d949e_0_3966"/>
            <p:cNvSpPr/>
            <p:nvPr/>
          </p:nvSpPr>
          <p:spPr>
            <a:xfrm>
              <a:off x="2967575" y="1799100"/>
              <a:ext cx="32050" cy="45475"/>
            </a:xfrm>
            <a:custGeom>
              <a:rect b="b" l="l" r="r" t="t"/>
              <a:pathLst>
                <a:path extrusionOk="0" h="1819" w="1282">
                  <a:moveTo>
                    <a:pt x="1218" y="1"/>
                  </a:moveTo>
                  <a:cubicBezTo>
                    <a:pt x="1200" y="1"/>
                    <a:pt x="1184" y="7"/>
                    <a:pt x="1176" y="22"/>
                  </a:cubicBezTo>
                  <a:lnTo>
                    <a:pt x="14" y="1726"/>
                  </a:lnTo>
                  <a:cubicBezTo>
                    <a:pt x="1" y="1752"/>
                    <a:pt x="1" y="1792"/>
                    <a:pt x="27" y="1805"/>
                  </a:cubicBezTo>
                  <a:cubicBezTo>
                    <a:pt x="40" y="1805"/>
                    <a:pt x="53" y="1819"/>
                    <a:pt x="53" y="1819"/>
                  </a:cubicBezTo>
                  <a:cubicBezTo>
                    <a:pt x="80" y="1819"/>
                    <a:pt x="93" y="1805"/>
                    <a:pt x="106" y="1792"/>
                  </a:cubicBezTo>
                  <a:lnTo>
                    <a:pt x="1268" y="88"/>
                  </a:lnTo>
                  <a:cubicBezTo>
                    <a:pt x="1282" y="62"/>
                    <a:pt x="1282" y="36"/>
                    <a:pt x="1255" y="9"/>
                  </a:cubicBezTo>
                  <a:cubicBezTo>
                    <a:pt x="1244" y="4"/>
                    <a:pt x="1231" y="1"/>
                    <a:pt x="121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81" name="Google Shape;881;g3f7001d949e_0_3966"/>
          <p:cNvSpPr/>
          <p:nvPr/>
        </p:nvSpPr>
        <p:spPr>
          <a:xfrm flipH="1">
            <a:off x="275" y="4673900"/>
            <a:ext cx="9200400" cy="5037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82" name="Google Shape;882;g3f7001d949e_0_3966"/>
          <p:cNvGrpSpPr/>
          <p:nvPr/>
        </p:nvGrpSpPr>
        <p:grpSpPr>
          <a:xfrm>
            <a:off x="-93016" y="2390294"/>
            <a:ext cx="501677" cy="471172"/>
            <a:chOff x="-93016" y="3230957"/>
            <a:chExt cx="501677" cy="471172"/>
          </a:xfrm>
        </p:grpSpPr>
        <p:sp>
          <p:nvSpPr>
            <p:cNvPr id="883" name="Google Shape;883;g3f7001d949e_0_3966"/>
            <p:cNvSpPr/>
            <p:nvPr/>
          </p:nvSpPr>
          <p:spPr>
            <a:xfrm>
              <a:off x="-93016" y="3230957"/>
              <a:ext cx="74834" cy="471172"/>
            </a:xfrm>
            <a:custGeom>
              <a:rect b="b" l="l" r="r" t="t"/>
              <a:pathLst>
                <a:path extrusionOk="0" h="12542" w="1992">
                  <a:moveTo>
                    <a:pt x="1" y="0"/>
                  </a:moveTo>
                  <a:lnTo>
                    <a:pt x="1" y="12542"/>
                  </a:lnTo>
                  <a:lnTo>
                    <a:pt x="1991" y="12542"/>
                  </a:lnTo>
                  <a:lnTo>
                    <a:pt x="1991"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g3f7001d949e_0_3966"/>
            <p:cNvSpPr/>
            <p:nvPr/>
          </p:nvSpPr>
          <p:spPr>
            <a:xfrm>
              <a:off x="-18219" y="3230957"/>
              <a:ext cx="203278" cy="471172"/>
            </a:xfrm>
            <a:custGeom>
              <a:rect b="b" l="l" r="r" t="t"/>
              <a:pathLst>
                <a:path extrusionOk="0" h="12542" w="5411">
                  <a:moveTo>
                    <a:pt x="0" y="0"/>
                  </a:moveTo>
                  <a:lnTo>
                    <a:pt x="0" y="12542"/>
                  </a:lnTo>
                  <a:lnTo>
                    <a:pt x="5411" y="12542"/>
                  </a:lnTo>
                  <a:lnTo>
                    <a:pt x="5411"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g3f7001d949e_0_3966"/>
            <p:cNvSpPr/>
            <p:nvPr/>
          </p:nvSpPr>
          <p:spPr>
            <a:xfrm>
              <a:off x="130586" y="3230957"/>
              <a:ext cx="74834" cy="471172"/>
            </a:xfrm>
            <a:custGeom>
              <a:rect b="b" l="l" r="r" t="t"/>
              <a:pathLst>
                <a:path extrusionOk="0" h="12542" w="1992">
                  <a:moveTo>
                    <a:pt x="1" y="0"/>
                  </a:moveTo>
                  <a:lnTo>
                    <a:pt x="1" y="12542"/>
                  </a:lnTo>
                  <a:lnTo>
                    <a:pt x="1991" y="12542"/>
                  </a:lnTo>
                  <a:lnTo>
                    <a:pt x="1991"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g3f7001d949e_0_3966"/>
            <p:cNvSpPr/>
            <p:nvPr/>
          </p:nvSpPr>
          <p:spPr>
            <a:xfrm>
              <a:off x="205383" y="3230957"/>
              <a:ext cx="203278" cy="471172"/>
            </a:xfrm>
            <a:custGeom>
              <a:rect b="b" l="l" r="r" t="t"/>
              <a:pathLst>
                <a:path extrusionOk="0" h="12542" w="5411">
                  <a:moveTo>
                    <a:pt x="0" y="0"/>
                  </a:moveTo>
                  <a:lnTo>
                    <a:pt x="0" y="12542"/>
                  </a:lnTo>
                  <a:lnTo>
                    <a:pt x="5411" y="12542"/>
                  </a:lnTo>
                  <a:lnTo>
                    <a:pt x="5411"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CUSTOM_1_1_1_1_1_1_1_1_1_1">
    <p:spTree>
      <p:nvGrpSpPr>
        <p:cNvPr id="887" name="Shape 887"/>
        <p:cNvGrpSpPr/>
        <p:nvPr/>
      </p:nvGrpSpPr>
      <p:grpSpPr>
        <a:xfrm>
          <a:off x="0" y="0"/>
          <a:ext cx="0" cy="0"/>
          <a:chOff x="0" y="0"/>
          <a:chExt cx="0" cy="0"/>
        </a:xfrm>
      </p:grpSpPr>
      <p:sp>
        <p:nvSpPr>
          <p:cNvPr id="888" name="Google Shape;888;g3f7001d949e_0_4050"/>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g3f7001d949e_0_4050"/>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g3f7001d949e_0_4050"/>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891" name="Google Shape;891;g3f7001d949e_0_4050"/>
          <p:cNvGrpSpPr/>
          <p:nvPr/>
        </p:nvGrpSpPr>
        <p:grpSpPr>
          <a:xfrm>
            <a:off x="2936542" y="-329534"/>
            <a:ext cx="2934233" cy="708308"/>
            <a:chOff x="2375925" y="3297600"/>
            <a:chExt cx="735950" cy="177650"/>
          </a:xfrm>
        </p:grpSpPr>
        <p:sp>
          <p:nvSpPr>
            <p:cNvPr id="892" name="Google Shape;892;g3f7001d949e_0_4050"/>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g3f7001d949e_0_4050"/>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g3f7001d949e_0_4050"/>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g3f7001d949e_0_4050"/>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g3f7001d949e_0_4050"/>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g3f7001d949e_0_4050"/>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8" name="Google Shape;898;g3f7001d949e_0_4050"/>
          <p:cNvSpPr txBox="1"/>
          <p:nvPr>
            <p:ph type="title"/>
          </p:nvPr>
        </p:nvSpPr>
        <p:spPr>
          <a:xfrm>
            <a:off x="720000" y="526625"/>
            <a:ext cx="7704000" cy="409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a:solidFill>
                  <a:schemeClr val="dk2"/>
                </a:solidFill>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99" name="Shape 899"/>
        <p:cNvGrpSpPr/>
        <p:nvPr/>
      </p:nvGrpSpPr>
      <p:grpSpPr>
        <a:xfrm>
          <a:off x="0" y="0"/>
          <a:ext cx="0" cy="0"/>
          <a:chOff x="0" y="0"/>
          <a:chExt cx="0" cy="0"/>
        </a:xfrm>
      </p:grpSpPr>
      <p:grpSp>
        <p:nvGrpSpPr>
          <p:cNvPr id="900" name="Google Shape;900;g3f7001d949e_0_4062"/>
          <p:cNvGrpSpPr/>
          <p:nvPr/>
        </p:nvGrpSpPr>
        <p:grpSpPr>
          <a:xfrm>
            <a:off x="8371159" y="1228895"/>
            <a:ext cx="1132543" cy="2866889"/>
            <a:chOff x="-221497" y="1179358"/>
            <a:chExt cx="1179732" cy="2866889"/>
          </a:xfrm>
        </p:grpSpPr>
        <p:grpSp>
          <p:nvGrpSpPr>
            <p:cNvPr id="901" name="Google Shape;901;g3f7001d949e_0_4062"/>
            <p:cNvGrpSpPr/>
            <p:nvPr/>
          </p:nvGrpSpPr>
          <p:grpSpPr>
            <a:xfrm>
              <a:off x="-221497" y="1179358"/>
              <a:ext cx="1179732" cy="2866889"/>
              <a:chOff x="-221497" y="1179358"/>
              <a:chExt cx="1179732" cy="2866889"/>
            </a:xfrm>
          </p:grpSpPr>
          <p:grpSp>
            <p:nvGrpSpPr>
              <p:cNvPr id="902" name="Google Shape;902;g3f7001d949e_0_4062"/>
              <p:cNvGrpSpPr/>
              <p:nvPr/>
            </p:nvGrpSpPr>
            <p:grpSpPr>
              <a:xfrm>
                <a:off x="-221497" y="1179358"/>
                <a:ext cx="1179732" cy="2866889"/>
                <a:chOff x="-221497" y="1179358"/>
                <a:chExt cx="1179732" cy="2866889"/>
              </a:xfrm>
            </p:grpSpPr>
            <p:sp>
              <p:nvSpPr>
                <p:cNvPr id="903" name="Google Shape;903;g3f7001d949e_0_4062"/>
                <p:cNvSpPr/>
                <p:nvPr/>
              </p:nvSpPr>
              <p:spPr>
                <a:xfrm>
                  <a:off x="-221497" y="1179358"/>
                  <a:ext cx="1179732" cy="2866889"/>
                </a:xfrm>
                <a:custGeom>
                  <a:rect b="b" l="l" r="r" t="t"/>
                  <a:pathLst>
                    <a:path extrusionOk="0" h="76313" w="31403">
                      <a:moveTo>
                        <a:pt x="0" y="1"/>
                      </a:moveTo>
                      <a:lnTo>
                        <a:pt x="0" y="76312"/>
                      </a:lnTo>
                      <a:lnTo>
                        <a:pt x="31402" y="76312"/>
                      </a:lnTo>
                      <a:lnTo>
                        <a:pt x="3140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g3f7001d949e_0_4062"/>
                <p:cNvSpPr/>
                <p:nvPr/>
              </p:nvSpPr>
              <p:spPr>
                <a:xfrm>
                  <a:off x="592290" y="1179358"/>
                  <a:ext cx="365945" cy="2866889"/>
                </a:xfrm>
                <a:custGeom>
                  <a:rect b="b" l="l" r="r" t="t"/>
                  <a:pathLst>
                    <a:path extrusionOk="0" h="76313" w="9741">
                      <a:moveTo>
                        <a:pt x="1" y="1"/>
                      </a:moveTo>
                      <a:lnTo>
                        <a:pt x="1" y="76312"/>
                      </a:lnTo>
                      <a:lnTo>
                        <a:pt x="9740" y="76312"/>
                      </a:lnTo>
                      <a:lnTo>
                        <a:pt x="974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g3f7001d949e_0_4062"/>
                <p:cNvSpPr/>
                <p:nvPr/>
              </p:nvSpPr>
              <p:spPr>
                <a:xfrm>
                  <a:off x="706270" y="1865416"/>
                  <a:ext cx="175741" cy="2180831"/>
                </a:xfrm>
                <a:custGeom>
                  <a:rect b="b" l="l" r="r" t="t"/>
                  <a:pathLst>
                    <a:path extrusionOk="0" h="58051" w="4678">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g3f7001d949e_0_4062"/>
                <p:cNvSpPr/>
                <p:nvPr/>
              </p:nvSpPr>
              <p:spPr>
                <a:xfrm>
                  <a:off x="-140915" y="1281730"/>
                  <a:ext cx="649767" cy="739065"/>
                </a:xfrm>
                <a:custGeom>
                  <a:rect b="b" l="l" r="r" t="t"/>
                  <a:pathLst>
                    <a:path extrusionOk="0" h="19673" w="17296">
                      <a:moveTo>
                        <a:pt x="0" y="0"/>
                      </a:moveTo>
                      <a:lnTo>
                        <a:pt x="0" y="19672"/>
                      </a:lnTo>
                      <a:lnTo>
                        <a:pt x="17296" y="19672"/>
                      </a:lnTo>
                      <a:lnTo>
                        <a:pt x="172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g3f7001d949e_0_4062"/>
                <p:cNvSpPr/>
                <p:nvPr/>
              </p:nvSpPr>
              <p:spPr>
                <a:xfrm>
                  <a:off x="-140915" y="1281730"/>
                  <a:ext cx="271538" cy="739065"/>
                </a:xfrm>
                <a:custGeom>
                  <a:rect b="b" l="l" r="r" t="t"/>
                  <a:pathLst>
                    <a:path extrusionOk="0" h="19673" w="7228">
                      <a:moveTo>
                        <a:pt x="0" y="0"/>
                      </a:moveTo>
                      <a:lnTo>
                        <a:pt x="0" y="19672"/>
                      </a:lnTo>
                      <a:lnTo>
                        <a:pt x="7228" y="19672"/>
                      </a:lnTo>
                      <a:lnTo>
                        <a:pt x="72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g3f7001d949e_0_4062"/>
                <p:cNvSpPr/>
                <p:nvPr/>
              </p:nvSpPr>
              <p:spPr>
                <a:xfrm>
                  <a:off x="-140915" y="2088266"/>
                  <a:ext cx="649767" cy="773214"/>
                </a:xfrm>
                <a:custGeom>
                  <a:rect b="b" l="l" r="r" t="t"/>
                  <a:pathLst>
                    <a:path extrusionOk="0" h="20582" w="17296">
                      <a:moveTo>
                        <a:pt x="17296" y="1"/>
                      </a:moveTo>
                      <a:lnTo>
                        <a:pt x="0" y="909"/>
                      </a:lnTo>
                      <a:lnTo>
                        <a:pt x="0" y="20581"/>
                      </a:lnTo>
                      <a:lnTo>
                        <a:pt x="17296" y="20581"/>
                      </a:lnTo>
                      <a:lnTo>
                        <a:pt x="17296"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g3f7001d949e_0_4062"/>
                <p:cNvSpPr/>
                <p:nvPr/>
              </p:nvSpPr>
              <p:spPr>
                <a:xfrm>
                  <a:off x="-140915" y="2108590"/>
                  <a:ext cx="271538" cy="752890"/>
                </a:xfrm>
                <a:custGeom>
                  <a:rect b="b" l="l" r="r" t="t"/>
                  <a:pathLst>
                    <a:path extrusionOk="0" h="20041" w="7228">
                      <a:moveTo>
                        <a:pt x="7228" y="1"/>
                      </a:moveTo>
                      <a:lnTo>
                        <a:pt x="0" y="368"/>
                      </a:lnTo>
                      <a:lnTo>
                        <a:pt x="0" y="20040"/>
                      </a:lnTo>
                      <a:lnTo>
                        <a:pt x="7228" y="20040"/>
                      </a:lnTo>
                      <a:lnTo>
                        <a:pt x="722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g3f7001d949e_0_4062"/>
                <p:cNvSpPr/>
                <p:nvPr/>
              </p:nvSpPr>
              <p:spPr>
                <a:xfrm>
                  <a:off x="-140915" y="2933310"/>
                  <a:ext cx="649767" cy="769533"/>
                </a:xfrm>
                <a:custGeom>
                  <a:rect b="b" l="l" r="r" t="t"/>
                  <a:pathLst>
                    <a:path extrusionOk="0" h="20484" w="17296">
                      <a:moveTo>
                        <a:pt x="0" y="0"/>
                      </a:moveTo>
                      <a:lnTo>
                        <a:pt x="0" y="20484"/>
                      </a:lnTo>
                      <a:lnTo>
                        <a:pt x="17296" y="20484"/>
                      </a:lnTo>
                      <a:lnTo>
                        <a:pt x="17296" y="792"/>
                      </a:ln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11" name="Google Shape;911;g3f7001d949e_0_4062"/>
              <p:cNvSpPr/>
              <p:nvPr/>
            </p:nvSpPr>
            <p:spPr>
              <a:xfrm>
                <a:off x="-140915" y="2933310"/>
                <a:ext cx="271538" cy="769533"/>
              </a:xfrm>
              <a:custGeom>
                <a:rect b="b" l="l" r="r" t="t"/>
                <a:pathLst>
                  <a:path extrusionOk="0" h="20484" w="7228">
                    <a:moveTo>
                      <a:pt x="0" y="0"/>
                    </a:moveTo>
                    <a:lnTo>
                      <a:pt x="0" y="20484"/>
                    </a:lnTo>
                    <a:lnTo>
                      <a:pt x="7228" y="20484"/>
                    </a:lnTo>
                    <a:lnTo>
                      <a:pt x="7228" y="329"/>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2" name="Google Shape;912;g3f7001d949e_0_4062"/>
            <p:cNvGrpSpPr/>
            <p:nvPr/>
          </p:nvGrpSpPr>
          <p:grpSpPr>
            <a:xfrm>
              <a:off x="-93016" y="3230957"/>
              <a:ext cx="501677" cy="471172"/>
              <a:chOff x="-93016" y="3230957"/>
              <a:chExt cx="501677" cy="471172"/>
            </a:xfrm>
          </p:grpSpPr>
          <p:sp>
            <p:nvSpPr>
              <p:cNvPr id="913" name="Google Shape;913;g3f7001d949e_0_4062"/>
              <p:cNvSpPr/>
              <p:nvPr/>
            </p:nvSpPr>
            <p:spPr>
              <a:xfrm>
                <a:off x="-93016" y="3230957"/>
                <a:ext cx="74834" cy="471172"/>
              </a:xfrm>
              <a:custGeom>
                <a:rect b="b" l="l" r="r" t="t"/>
                <a:pathLst>
                  <a:path extrusionOk="0" h="12542" w="1992">
                    <a:moveTo>
                      <a:pt x="1" y="0"/>
                    </a:moveTo>
                    <a:lnTo>
                      <a:pt x="1" y="12542"/>
                    </a:lnTo>
                    <a:lnTo>
                      <a:pt x="1991" y="12542"/>
                    </a:lnTo>
                    <a:lnTo>
                      <a:pt x="1991"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g3f7001d949e_0_4062"/>
              <p:cNvSpPr/>
              <p:nvPr/>
            </p:nvSpPr>
            <p:spPr>
              <a:xfrm>
                <a:off x="-18219" y="3230957"/>
                <a:ext cx="203278" cy="471172"/>
              </a:xfrm>
              <a:custGeom>
                <a:rect b="b" l="l" r="r" t="t"/>
                <a:pathLst>
                  <a:path extrusionOk="0" h="12542" w="5411">
                    <a:moveTo>
                      <a:pt x="0" y="0"/>
                    </a:moveTo>
                    <a:lnTo>
                      <a:pt x="0" y="12542"/>
                    </a:lnTo>
                    <a:lnTo>
                      <a:pt x="5411" y="12542"/>
                    </a:lnTo>
                    <a:lnTo>
                      <a:pt x="541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g3f7001d949e_0_4062"/>
              <p:cNvSpPr/>
              <p:nvPr/>
            </p:nvSpPr>
            <p:spPr>
              <a:xfrm>
                <a:off x="130586" y="3230957"/>
                <a:ext cx="74834" cy="471172"/>
              </a:xfrm>
              <a:custGeom>
                <a:rect b="b" l="l" r="r" t="t"/>
                <a:pathLst>
                  <a:path extrusionOk="0" h="12542" w="1992">
                    <a:moveTo>
                      <a:pt x="1" y="0"/>
                    </a:moveTo>
                    <a:lnTo>
                      <a:pt x="1" y="12542"/>
                    </a:lnTo>
                    <a:lnTo>
                      <a:pt x="1991" y="12542"/>
                    </a:lnTo>
                    <a:lnTo>
                      <a:pt x="1991"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g3f7001d949e_0_4062"/>
              <p:cNvSpPr/>
              <p:nvPr/>
            </p:nvSpPr>
            <p:spPr>
              <a:xfrm>
                <a:off x="205383" y="3230957"/>
                <a:ext cx="203278" cy="471172"/>
              </a:xfrm>
              <a:custGeom>
                <a:rect b="b" l="l" r="r" t="t"/>
                <a:pathLst>
                  <a:path extrusionOk="0" h="12542" w="5411">
                    <a:moveTo>
                      <a:pt x="0" y="0"/>
                    </a:moveTo>
                    <a:lnTo>
                      <a:pt x="0" y="12542"/>
                    </a:lnTo>
                    <a:lnTo>
                      <a:pt x="5411" y="12542"/>
                    </a:lnTo>
                    <a:lnTo>
                      <a:pt x="5411"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7" name="Google Shape;917;g3f7001d949e_0_4062"/>
            <p:cNvGrpSpPr/>
            <p:nvPr/>
          </p:nvGrpSpPr>
          <p:grpSpPr>
            <a:xfrm>
              <a:off x="-84300" y="2373940"/>
              <a:ext cx="506785" cy="503865"/>
              <a:chOff x="-84300" y="1516940"/>
              <a:chExt cx="506785" cy="503865"/>
            </a:xfrm>
          </p:grpSpPr>
          <p:sp>
            <p:nvSpPr>
              <p:cNvPr id="918" name="Google Shape;918;g3f7001d949e_0_4062"/>
              <p:cNvSpPr/>
              <p:nvPr/>
            </p:nvSpPr>
            <p:spPr>
              <a:xfrm>
                <a:off x="46397" y="1548872"/>
                <a:ext cx="74797" cy="471923"/>
              </a:xfrm>
              <a:custGeom>
                <a:rect b="b" l="l" r="r" t="t"/>
                <a:pathLst>
                  <a:path extrusionOk="0" h="12562" w="1991">
                    <a:moveTo>
                      <a:pt x="0" y="1"/>
                    </a:moveTo>
                    <a:lnTo>
                      <a:pt x="0" y="12561"/>
                    </a:lnTo>
                    <a:lnTo>
                      <a:pt x="1990" y="12561"/>
                    </a:lnTo>
                    <a:lnTo>
                      <a:pt x="1990"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g3f7001d949e_0_4062"/>
              <p:cNvSpPr/>
              <p:nvPr/>
            </p:nvSpPr>
            <p:spPr>
              <a:xfrm>
                <a:off x="121156" y="1548872"/>
                <a:ext cx="203315" cy="471923"/>
              </a:xfrm>
              <a:custGeom>
                <a:rect b="b" l="l" r="r" t="t"/>
                <a:pathLst>
                  <a:path extrusionOk="0" h="12562" w="5412">
                    <a:moveTo>
                      <a:pt x="0" y="1"/>
                    </a:moveTo>
                    <a:lnTo>
                      <a:pt x="0" y="12561"/>
                    </a:lnTo>
                    <a:lnTo>
                      <a:pt x="5411" y="12561"/>
                    </a:lnTo>
                    <a:lnTo>
                      <a:pt x="5411"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g3f7001d949e_0_4062"/>
              <p:cNvSpPr/>
              <p:nvPr/>
            </p:nvSpPr>
            <p:spPr>
              <a:xfrm>
                <a:off x="194488" y="1633098"/>
                <a:ext cx="61723" cy="387697"/>
              </a:xfrm>
              <a:custGeom>
                <a:rect b="b" l="l" r="r" t="t"/>
                <a:pathLst>
                  <a:path extrusionOk="0" h="10320" w="1643">
                    <a:moveTo>
                      <a:pt x="0" y="0"/>
                    </a:moveTo>
                    <a:lnTo>
                      <a:pt x="0" y="10319"/>
                    </a:lnTo>
                    <a:lnTo>
                      <a:pt x="1643" y="10319"/>
                    </a:lnTo>
                    <a:lnTo>
                      <a:pt x="1643"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g3f7001d949e_0_4062"/>
              <p:cNvSpPr/>
              <p:nvPr/>
            </p:nvSpPr>
            <p:spPr>
              <a:xfrm>
                <a:off x="256174" y="1633098"/>
                <a:ext cx="166311" cy="387697"/>
              </a:xfrm>
              <a:custGeom>
                <a:rect b="b" l="l" r="r" t="t"/>
                <a:pathLst>
                  <a:path extrusionOk="0" h="10320" w="4427">
                    <a:moveTo>
                      <a:pt x="1" y="0"/>
                    </a:moveTo>
                    <a:lnTo>
                      <a:pt x="1" y="10319"/>
                    </a:lnTo>
                    <a:lnTo>
                      <a:pt x="4426" y="10319"/>
                    </a:lnTo>
                    <a:lnTo>
                      <a:pt x="4426"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22" name="Google Shape;922;g3f7001d949e_0_4062"/>
              <p:cNvGrpSpPr/>
              <p:nvPr/>
            </p:nvGrpSpPr>
            <p:grpSpPr>
              <a:xfrm>
                <a:off x="-84300" y="1516940"/>
                <a:ext cx="130701" cy="503865"/>
                <a:chOff x="-84300" y="1516940"/>
                <a:chExt cx="130701" cy="503865"/>
              </a:xfrm>
            </p:grpSpPr>
            <p:sp>
              <p:nvSpPr>
                <p:cNvPr id="923" name="Google Shape;923;g3f7001d949e_0_4062"/>
                <p:cNvSpPr/>
                <p:nvPr/>
              </p:nvSpPr>
              <p:spPr>
                <a:xfrm>
                  <a:off x="-84300" y="1516940"/>
                  <a:ext cx="79906" cy="503855"/>
                </a:xfrm>
                <a:custGeom>
                  <a:rect b="b" l="l" r="r" t="t"/>
                  <a:pathLst>
                    <a:path extrusionOk="0" h="13412" w="2127">
                      <a:moveTo>
                        <a:pt x="1" y="0"/>
                      </a:moveTo>
                      <a:lnTo>
                        <a:pt x="1" y="13411"/>
                      </a:lnTo>
                      <a:lnTo>
                        <a:pt x="2126" y="13411"/>
                      </a:lnTo>
                      <a:lnTo>
                        <a:pt x="2126"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g3f7001d949e_0_4062"/>
                <p:cNvSpPr/>
                <p:nvPr/>
              </p:nvSpPr>
              <p:spPr>
                <a:xfrm>
                  <a:off x="-5625" y="1516950"/>
                  <a:ext cx="52026" cy="503855"/>
                </a:xfrm>
                <a:custGeom>
                  <a:rect b="b" l="l" r="r" t="t"/>
                  <a:pathLst>
                    <a:path extrusionOk="0" h="13412" w="2127">
                      <a:moveTo>
                        <a:pt x="1" y="0"/>
                      </a:moveTo>
                      <a:lnTo>
                        <a:pt x="1" y="13411"/>
                      </a:lnTo>
                      <a:lnTo>
                        <a:pt x="2126" y="13411"/>
                      </a:lnTo>
                      <a:lnTo>
                        <a:pt x="212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925" name="Google Shape;925;g3f7001d949e_0_4062"/>
            <p:cNvGrpSpPr/>
            <p:nvPr/>
          </p:nvGrpSpPr>
          <p:grpSpPr>
            <a:xfrm>
              <a:off x="-93016" y="1549632"/>
              <a:ext cx="501677" cy="471172"/>
              <a:chOff x="-93016" y="3230957"/>
              <a:chExt cx="501677" cy="471172"/>
            </a:xfrm>
          </p:grpSpPr>
          <p:sp>
            <p:nvSpPr>
              <p:cNvPr id="926" name="Google Shape;926;g3f7001d949e_0_4062"/>
              <p:cNvSpPr/>
              <p:nvPr/>
            </p:nvSpPr>
            <p:spPr>
              <a:xfrm>
                <a:off x="-93016" y="3230957"/>
                <a:ext cx="74834" cy="471172"/>
              </a:xfrm>
              <a:custGeom>
                <a:rect b="b" l="l" r="r" t="t"/>
                <a:pathLst>
                  <a:path extrusionOk="0" h="12542" w="1992">
                    <a:moveTo>
                      <a:pt x="1" y="0"/>
                    </a:moveTo>
                    <a:lnTo>
                      <a:pt x="1" y="12542"/>
                    </a:lnTo>
                    <a:lnTo>
                      <a:pt x="1991" y="12542"/>
                    </a:lnTo>
                    <a:lnTo>
                      <a:pt x="1991"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g3f7001d949e_0_4062"/>
              <p:cNvSpPr/>
              <p:nvPr/>
            </p:nvSpPr>
            <p:spPr>
              <a:xfrm>
                <a:off x="-18219" y="3230957"/>
                <a:ext cx="203278" cy="471172"/>
              </a:xfrm>
              <a:custGeom>
                <a:rect b="b" l="l" r="r" t="t"/>
                <a:pathLst>
                  <a:path extrusionOk="0" h="12542" w="5411">
                    <a:moveTo>
                      <a:pt x="0" y="0"/>
                    </a:moveTo>
                    <a:lnTo>
                      <a:pt x="0" y="12542"/>
                    </a:lnTo>
                    <a:lnTo>
                      <a:pt x="5411" y="12542"/>
                    </a:lnTo>
                    <a:lnTo>
                      <a:pt x="5411"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g3f7001d949e_0_4062"/>
              <p:cNvSpPr/>
              <p:nvPr/>
            </p:nvSpPr>
            <p:spPr>
              <a:xfrm>
                <a:off x="130586" y="3230957"/>
                <a:ext cx="74834" cy="471172"/>
              </a:xfrm>
              <a:custGeom>
                <a:rect b="b" l="l" r="r" t="t"/>
                <a:pathLst>
                  <a:path extrusionOk="0" h="12542" w="1992">
                    <a:moveTo>
                      <a:pt x="1" y="0"/>
                    </a:moveTo>
                    <a:lnTo>
                      <a:pt x="1" y="12542"/>
                    </a:lnTo>
                    <a:lnTo>
                      <a:pt x="1991" y="12542"/>
                    </a:lnTo>
                    <a:lnTo>
                      <a:pt x="1991"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g3f7001d949e_0_4062"/>
              <p:cNvSpPr/>
              <p:nvPr/>
            </p:nvSpPr>
            <p:spPr>
              <a:xfrm>
                <a:off x="205383" y="3230957"/>
                <a:ext cx="203278" cy="471172"/>
              </a:xfrm>
              <a:custGeom>
                <a:rect b="b" l="l" r="r" t="t"/>
                <a:pathLst>
                  <a:path extrusionOk="0" h="12542" w="5411">
                    <a:moveTo>
                      <a:pt x="0" y="0"/>
                    </a:moveTo>
                    <a:lnTo>
                      <a:pt x="0" y="12542"/>
                    </a:lnTo>
                    <a:lnTo>
                      <a:pt x="5411" y="12542"/>
                    </a:lnTo>
                    <a:lnTo>
                      <a:pt x="5411"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930" name="Google Shape;930;g3f7001d949e_0_4062"/>
          <p:cNvSpPr/>
          <p:nvPr/>
        </p:nvSpPr>
        <p:spPr>
          <a:xfrm>
            <a:off x="325" y="4039400"/>
            <a:ext cx="9200404" cy="1138194"/>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g3f7001d949e_0_4062"/>
          <p:cNvSpPr/>
          <p:nvPr/>
        </p:nvSpPr>
        <p:spPr>
          <a:xfrm>
            <a:off x="-175" y="0"/>
            <a:ext cx="9143979" cy="902450"/>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932" name="Google Shape;932;g3f7001d949e_0_4062"/>
          <p:cNvGrpSpPr/>
          <p:nvPr/>
        </p:nvGrpSpPr>
        <p:grpSpPr>
          <a:xfrm>
            <a:off x="2936542" y="-329534"/>
            <a:ext cx="2934233" cy="708308"/>
            <a:chOff x="2375925" y="3297600"/>
            <a:chExt cx="735950" cy="177650"/>
          </a:xfrm>
        </p:grpSpPr>
        <p:sp>
          <p:nvSpPr>
            <p:cNvPr id="933" name="Google Shape;933;g3f7001d949e_0_4062"/>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g3f7001d949e_0_4062"/>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g3f7001d949e_0_4062"/>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g3f7001d949e_0_4062"/>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g3f7001d949e_0_4062"/>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g3f7001d949e_0_4062"/>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9" name="Google Shape;939;g3f7001d949e_0_4062"/>
          <p:cNvSpPr txBox="1"/>
          <p:nvPr>
            <p:ph type="title"/>
          </p:nvPr>
        </p:nvSpPr>
        <p:spPr>
          <a:xfrm>
            <a:off x="3377013" y="2100888"/>
            <a:ext cx="2390100" cy="3447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solidFill>
                  <a:schemeClr val="lt1"/>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940" name="Google Shape;940;g3f7001d949e_0_4062"/>
          <p:cNvSpPr txBox="1"/>
          <p:nvPr>
            <p:ph idx="2" type="title"/>
          </p:nvPr>
        </p:nvSpPr>
        <p:spPr>
          <a:xfrm>
            <a:off x="3147325" y="1228900"/>
            <a:ext cx="2849400" cy="69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solidFill>
                  <a:schemeClr val="lt2"/>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941" name="Google Shape;941;g3f7001d949e_0_4062"/>
          <p:cNvSpPr txBox="1"/>
          <p:nvPr>
            <p:ph idx="1" type="subTitle"/>
          </p:nvPr>
        </p:nvSpPr>
        <p:spPr>
          <a:xfrm>
            <a:off x="3147325" y="3307038"/>
            <a:ext cx="2849400" cy="5082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942" name="Google Shape;942;g3f7001d949e_0_4062"/>
          <p:cNvSpPr/>
          <p:nvPr/>
        </p:nvSpPr>
        <p:spPr>
          <a:xfrm flipH="1">
            <a:off x="275" y="4673900"/>
            <a:ext cx="9200400" cy="5037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43" name="Google Shape;943;g3f7001d949e_0_4062"/>
          <p:cNvGrpSpPr/>
          <p:nvPr/>
        </p:nvGrpSpPr>
        <p:grpSpPr>
          <a:xfrm>
            <a:off x="29206" y="2199506"/>
            <a:ext cx="1371803" cy="1955994"/>
            <a:chOff x="29206" y="2199506"/>
            <a:chExt cx="1371803" cy="1955994"/>
          </a:xfrm>
        </p:grpSpPr>
        <p:sp>
          <p:nvSpPr>
            <p:cNvPr id="944" name="Google Shape;944;g3f7001d949e_0_4062"/>
            <p:cNvSpPr/>
            <p:nvPr/>
          </p:nvSpPr>
          <p:spPr>
            <a:xfrm>
              <a:off x="411425" y="4042100"/>
              <a:ext cx="748500" cy="1134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45" name="Google Shape;945;g3f7001d949e_0_4062"/>
            <p:cNvGrpSpPr/>
            <p:nvPr/>
          </p:nvGrpSpPr>
          <p:grpSpPr>
            <a:xfrm>
              <a:off x="29206" y="2199506"/>
              <a:ext cx="1371803" cy="1916250"/>
              <a:chOff x="173975" y="1846850"/>
              <a:chExt cx="1630575" cy="2277725"/>
            </a:xfrm>
          </p:grpSpPr>
          <p:sp>
            <p:nvSpPr>
              <p:cNvPr id="946" name="Google Shape;946;g3f7001d949e_0_4062"/>
              <p:cNvSpPr/>
              <p:nvPr/>
            </p:nvSpPr>
            <p:spPr>
              <a:xfrm>
                <a:off x="593225" y="1846850"/>
                <a:ext cx="549625" cy="700300"/>
              </a:xfrm>
              <a:custGeom>
                <a:rect b="b" l="l" r="r" t="t"/>
                <a:pathLst>
                  <a:path extrusionOk="0" h="28012" w="21985">
                    <a:moveTo>
                      <a:pt x="7413" y="1"/>
                    </a:moveTo>
                    <a:cubicBezTo>
                      <a:pt x="7250" y="1"/>
                      <a:pt x="7087" y="9"/>
                      <a:pt x="6925" y="25"/>
                    </a:cubicBezTo>
                    <a:cubicBezTo>
                      <a:pt x="5965" y="129"/>
                      <a:pt x="5048" y="463"/>
                      <a:pt x="4255" y="1005"/>
                    </a:cubicBezTo>
                    <a:cubicBezTo>
                      <a:pt x="939" y="3195"/>
                      <a:pt x="0" y="7888"/>
                      <a:pt x="1126" y="11684"/>
                    </a:cubicBezTo>
                    <a:cubicBezTo>
                      <a:pt x="2065" y="14792"/>
                      <a:pt x="3942" y="17629"/>
                      <a:pt x="5778" y="20236"/>
                    </a:cubicBezTo>
                    <a:cubicBezTo>
                      <a:pt x="7154" y="22197"/>
                      <a:pt x="8906" y="23865"/>
                      <a:pt x="10950" y="25137"/>
                    </a:cubicBezTo>
                    <a:cubicBezTo>
                      <a:pt x="11463" y="25441"/>
                      <a:pt x="16387" y="28011"/>
                      <a:pt x="17483" y="28011"/>
                    </a:cubicBezTo>
                    <a:cubicBezTo>
                      <a:pt x="17591" y="28011"/>
                      <a:pt x="17661" y="27986"/>
                      <a:pt x="17687" y="27932"/>
                    </a:cubicBezTo>
                    <a:cubicBezTo>
                      <a:pt x="21984" y="18880"/>
                      <a:pt x="20920" y="5135"/>
                      <a:pt x="10575" y="755"/>
                    </a:cubicBezTo>
                    <a:cubicBezTo>
                      <a:pt x="9561" y="339"/>
                      <a:pt x="8484" y="1"/>
                      <a:pt x="741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g3f7001d949e_0_4062"/>
              <p:cNvSpPr/>
              <p:nvPr/>
            </p:nvSpPr>
            <p:spPr>
              <a:xfrm>
                <a:off x="733475" y="1878750"/>
                <a:ext cx="78250" cy="230500"/>
              </a:xfrm>
              <a:custGeom>
                <a:rect b="b" l="l" r="r" t="t"/>
                <a:pathLst>
                  <a:path extrusionOk="0" h="9220" w="3130">
                    <a:moveTo>
                      <a:pt x="168" y="0"/>
                    </a:moveTo>
                    <a:cubicBezTo>
                      <a:pt x="168" y="42"/>
                      <a:pt x="22" y="84"/>
                      <a:pt x="22" y="126"/>
                    </a:cubicBezTo>
                    <a:cubicBezTo>
                      <a:pt x="1" y="1419"/>
                      <a:pt x="168" y="2691"/>
                      <a:pt x="501" y="3922"/>
                    </a:cubicBezTo>
                    <a:cubicBezTo>
                      <a:pt x="793" y="5152"/>
                      <a:pt x="1273" y="6320"/>
                      <a:pt x="1857" y="7447"/>
                    </a:cubicBezTo>
                    <a:cubicBezTo>
                      <a:pt x="2212" y="8072"/>
                      <a:pt x="2608" y="8656"/>
                      <a:pt x="3046" y="9220"/>
                    </a:cubicBezTo>
                    <a:cubicBezTo>
                      <a:pt x="3046" y="9220"/>
                      <a:pt x="3129" y="9178"/>
                      <a:pt x="3109" y="9157"/>
                    </a:cubicBezTo>
                    <a:lnTo>
                      <a:pt x="3129" y="9157"/>
                    </a:lnTo>
                    <a:cubicBezTo>
                      <a:pt x="1690" y="7071"/>
                      <a:pt x="731" y="4673"/>
                      <a:pt x="335" y="2149"/>
                    </a:cubicBezTo>
                    <a:cubicBezTo>
                      <a:pt x="230" y="1440"/>
                      <a:pt x="189" y="731"/>
                      <a:pt x="16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g3f7001d949e_0_4062"/>
              <p:cNvSpPr/>
              <p:nvPr/>
            </p:nvSpPr>
            <p:spPr>
              <a:xfrm>
                <a:off x="811175" y="1883375"/>
                <a:ext cx="47475" cy="282425"/>
              </a:xfrm>
              <a:custGeom>
                <a:rect b="b" l="l" r="r" t="t"/>
                <a:pathLst>
                  <a:path extrusionOk="0" h="11297" w="1899">
                    <a:moveTo>
                      <a:pt x="1776" y="0"/>
                    </a:moveTo>
                    <a:cubicBezTo>
                      <a:pt x="1774" y="0"/>
                      <a:pt x="1773" y="1"/>
                      <a:pt x="1773" y="3"/>
                    </a:cubicBezTo>
                    <a:cubicBezTo>
                      <a:pt x="1356" y="3028"/>
                      <a:pt x="1" y="5989"/>
                      <a:pt x="418" y="9118"/>
                    </a:cubicBezTo>
                    <a:cubicBezTo>
                      <a:pt x="501" y="9848"/>
                      <a:pt x="751" y="10557"/>
                      <a:pt x="1127" y="11204"/>
                    </a:cubicBezTo>
                    <a:cubicBezTo>
                      <a:pt x="1127" y="11221"/>
                      <a:pt x="1214" y="11297"/>
                      <a:pt x="1219" y="11297"/>
                    </a:cubicBezTo>
                    <a:cubicBezTo>
                      <a:pt x="1220" y="11297"/>
                      <a:pt x="1217" y="11294"/>
                      <a:pt x="1210" y="11287"/>
                    </a:cubicBezTo>
                    <a:lnTo>
                      <a:pt x="1210" y="11266"/>
                    </a:lnTo>
                    <a:cubicBezTo>
                      <a:pt x="501" y="10077"/>
                      <a:pt x="418" y="8617"/>
                      <a:pt x="501" y="7262"/>
                    </a:cubicBezTo>
                    <a:cubicBezTo>
                      <a:pt x="605" y="5739"/>
                      <a:pt x="981" y="4258"/>
                      <a:pt x="1356" y="2798"/>
                    </a:cubicBezTo>
                    <a:cubicBezTo>
                      <a:pt x="1586" y="1922"/>
                      <a:pt x="1753" y="1025"/>
                      <a:pt x="1899" y="128"/>
                    </a:cubicBezTo>
                    <a:cubicBezTo>
                      <a:pt x="1899" y="90"/>
                      <a:pt x="1795" y="0"/>
                      <a:pt x="177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g3f7001d949e_0_4062"/>
              <p:cNvSpPr/>
              <p:nvPr/>
            </p:nvSpPr>
            <p:spPr>
              <a:xfrm>
                <a:off x="861450" y="1973650"/>
                <a:ext cx="137475" cy="249800"/>
              </a:xfrm>
              <a:custGeom>
                <a:rect b="b" l="l" r="r" t="t"/>
                <a:pathLst>
                  <a:path extrusionOk="0" h="9992" w="5499">
                    <a:moveTo>
                      <a:pt x="5436" y="1"/>
                    </a:moveTo>
                    <a:cubicBezTo>
                      <a:pt x="5436" y="1"/>
                      <a:pt x="5373" y="21"/>
                      <a:pt x="5373" y="42"/>
                    </a:cubicBezTo>
                    <a:cubicBezTo>
                      <a:pt x="5290" y="418"/>
                      <a:pt x="5206" y="814"/>
                      <a:pt x="5081" y="1169"/>
                    </a:cubicBezTo>
                    <a:cubicBezTo>
                      <a:pt x="4956" y="1481"/>
                      <a:pt x="4789" y="1794"/>
                      <a:pt x="4622" y="2065"/>
                    </a:cubicBezTo>
                    <a:cubicBezTo>
                      <a:pt x="4205" y="2649"/>
                      <a:pt x="3725" y="3192"/>
                      <a:pt x="3204" y="3692"/>
                    </a:cubicBezTo>
                    <a:cubicBezTo>
                      <a:pt x="2119" y="4798"/>
                      <a:pt x="993" y="5966"/>
                      <a:pt x="451" y="7468"/>
                    </a:cubicBezTo>
                    <a:cubicBezTo>
                      <a:pt x="117" y="8281"/>
                      <a:pt x="96" y="9178"/>
                      <a:pt x="367" y="9991"/>
                    </a:cubicBezTo>
                    <a:cubicBezTo>
                      <a:pt x="367" y="9991"/>
                      <a:pt x="455" y="9947"/>
                      <a:pt x="484" y="9921"/>
                    </a:cubicBezTo>
                    <a:lnTo>
                      <a:pt x="484" y="9921"/>
                    </a:lnTo>
                    <a:cubicBezTo>
                      <a:pt x="487" y="9930"/>
                      <a:pt x="489" y="9940"/>
                      <a:pt x="492" y="9950"/>
                    </a:cubicBezTo>
                    <a:lnTo>
                      <a:pt x="492" y="9908"/>
                    </a:lnTo>
                    <a:cubicBezTo>
                      <a:pt x="492" y="9911"/>
                      <a:pt x="489" y="9916"/>
                      <a:pt x="484" y="9921"/>
                    </a:cubicBezTo>
                    <a:lnTo>
                      <a:pt x="484" y="9921"/>
                    </a:lnTo>
                    <a:cubicBezTo>
                      <a:pt x="1" y="8345"/>
                      <a:pt x="728" y="6772"/>
                      <a:pt x="1661" y="5507"/>
                    </a:cubicBezTo>
                    <a:cubicBezTo>
                      <a:pt x="2140" y="4860"/>
                      <a:pt x="2683" y="4276"/>
                      <a:pt x="3246" y="3713"/>
                    </a:cubicBezTo>
                    <a:cubicBezTo>
                      <a:pt x="3767" y="3233"/>
                      <a:pt x="4226" y="2691"/>
                      <a:pt x="4643" y="2149"/>
                    </a:cubicBezTo>
                    <a:cubicBezTo>
                      <a:pt x="5081" y="1544"/>
                      <a:pt x="5498" y="751"/>
                      <a:pt x="543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g3f7001d949e_0_4062"/>
              <p:cNvSpPr/>
              <p:nvPr/>
            </p:nvSpPr>
            <p:spPr>
              <a:xfrm>
                <a:off x="919125" y="2106625"/>
                <a:ext cx="117850" cy="197650"/>
              </a:xfrm>
              <a:custGeom>
                <a:rect b="b" l="l" r="r" t="t"/>
                <a:pathLst>
                  <a:path extrusionOk="0" h="7906" w="4714">
                    <a:moveTo>
                      <a:pt x="4693" y="0"/>
                    </a:moveTo>
                    <a:cubicBezTo>
                      <a:pt x="4693" y="0"/>
                      <a:pt x="4589" y="21"/>
                      <a:pt x="4589" y="42"/>
                    </a:cubicBezTo>
                    <a:cubicBezTo>
                      <a:pt x="4485" y="334"/>
                      <a:pt x="4443" y="647"/>
                      <a:pt x="4359" y="939"/>
                    </a:cubicBezTo>
                    <a:cubicBezTo>
                      <a:pt x="4297" y="1231"/>
                      <a:pt x="4193" y="1544"/>
                      <a:pt x="4067" y="1836"/>
                    </a:cubicBezTo>
                    <a:cubicBezTo>
                      <a:pt x="3817" y="2378"/>
                      <a:pt x="3525" y="2899"/>
                      <a:pt x="3150" y="3379"/>
                    </a:cubicBezTo>
                    <a:cubicBezTo>
                      <a:pt x="2753" y="3859"/>
                      <a:pt x="2294" y="4297"/>
                      <a:pt x="1794" y="4672"/>
                    </a:cubicBezTo>
                    <a:cubicBezTo>
                      <a:pt x="1293" y="5048"/>
                      <a:pt x="876" y="5486"/>
                      <a:pt x="542" y="6007"/>
                    </a:cubicBezTo>
                    <a:cubicBezTo>
                      <a:pt x="188" y="6591"/>
                      <a:pt x="0" y="7238"/>
                      <a:pt x="0" y="7905"/>
                    </a:cubicBezTo>
                    <a:cubicBezTo>
                      <a:pt x="0" y="7905"/>
                      <a:pt x="125" y="7884"/>
                      <a:pt x="125" y="7863"/>
                    </a:cubicBezTo>
                    <a:lnTo>
                      <a:pt x="146" y="7863"/>
                    </a:lnTo>
                    <a:cubicBezTo>
                      <a:pt x="167" y="7217"/>
                      <a:pt x="355" y="6591"/>
                      <a:pt x="688" y="6049"/>
                    </a:cubicBezTo>
                    <a:cubicBezTo>
                      <a:pt x="1022" y="5486"/>
                      <a:pt x="1460" y="5006"/>
                      <a:pt x="1982" y="4610"/>
                    </a:cubicBezTo>
                    <a:cubicBezTo>
                      <a:pt x="2461" y="4255"/>
                      <a:pt x="2899" y="3838"/>
                      <a:pt x="3296" y="3379"/>
                    </a:cubicBezTo>
                    <a:cubicBezTo>
                      <a:pt x="3671" y="2920"/>
                      <a:pt x="3984" y="2420"/>
                      <a:pt x="4213" y="1877"/>
                    </a:cubicBezTo>
                    <a:cubicBezTo>
                      <a:pt x="4339" y="1585"/>
                      <a:pt x="4443" y="1293"/>
                      <a:pt x="4547" y="981"/>
                    </a:cubicBezTo>
                    <a:cubicBezTo>
                      <a:pt x="4651" y="668"/>
                      <a:pt x="4714" y="334"/>
                      <a:pt x="469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g3f7001d949e_0_4062"/>
              <p:cNvSpPr/>
              <p:nvPr/>
            </p:nvSpPr>
            <p:spPr>
              <a:xfrm>
                <a:off x="984825" y="2283900"/>
                <a:ext cx="57375" cy="129350"/>
              </a:xfrm>
              <a:custGeom>
                <a:rect b="b" l="l" r="r" t="t"/>
                <a:pathLst>
                  <a:path extrusionOk="0" h="5174" w="2295">
                    <a:moveTo>
                      <a:pt x="2295" y="1"/>
                    </a:moveTo>
                    <a:cubicBezTo>
                      <a:pt x="2253" y="1"/>
                      <a:pt x="2190" y="22"/>
                      <a:pt x="2149" y="42"/>
                    </a:cubicBezTo>
                    <a:cubicBezTo>
                      <a:pt x="1857" y="418"/>
                      <a:pt x="1585" y="814"/>
                      <a:pt x="1377" y="1231"/>
                    </a:cubicBezTo>
                    <a:cubicBezTo>
                      <a:pt x="1147" y="1649"/>
                      <a:pt x="939" y="2066"/>
                      <a:pt x="751" y="2504"/>
                    </a:cubicBezTo>
                    <a:cubicBezTo>
                      <a:pt x="396" y="3359"/>
                      <a:pt x="146" y="4256"/>
                      <a:pt x="0" y="5173"/>
                    </a:cubicBezTo>
                    <a:cubicBezTo>
                      <a:pt x="0" y="5173"/>
                      <a:pt x="146" y="5153"/>
                      <a:pt x="167" y="5111"/>
                    </a:cubicBezTo>
                    <a:lnTo>
                      <a:pt x="146" y="5111"/>
                    </a:lnTo>
                    <a:cubicBezTo>
                      <a:pt x="313" y="4172"/>
                      <a:pt x="584" y="3275"/>
                      <a:pt x="960" y="2399"/>
                    </a:cubicBezTo>
                    <a:cubicBezTo>
                      <a:pt x="1126" y="1982"/>
                      <a:pt x="1335" y="1565"/>
                      <a:pt x="1565" y="1190"/>
                    </a:cubicBezTo>
                    <a:cubicBezTo>
                      <a:pt x="1669" y="981"/>
                      <a:pt x="1794" y="793"/>
                      <a:pt x="1919" y="606"/>
                    </a:cubicBezTo>
                    <a:cubicBezTo>
                      <a:pt x="2023" y="397"/>
                      <a:pt x="2190" y="209"/>
                      <a:pt x="229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g3f7001d949e_0_4062"/>
              <p:cNvSpPr/>
              <p:nvPr/>
            </p:nvSpPr>
            <p:spPr>
              <a:xfrm>
                <a:off x="657350" y="1935575"/>
                <a:ext cx="156450" cy="183150"/>
              </a:xfrm>
              <a:custGeom>
                <a:rect b="b" l="l" r="r" t="t"/>
                <a:pathLst>
                  <a:path extrusionOk="0" h="7326" w="6258">
                    <a:moveTo>
                      <a:pt x="6257" y="7279"/>
                    </a:moveTo>
                    <a:cubicBezTo>
                      <a:pt x="6257" y="7280"/>
                      <a:pt x="6257" y="7280"/>
                      <a:pt x="6258" y="7280"/>
                    </a:cubicBezTo>
                    <a:cubicBezTo>
                      <a:pt x="6257" y="7280"/>
                      <a:pt x="6257" y="7280"/>
                      <a:pt x="6257" y="7279"/>
                    </a:cubicBezTo>
                    <a:close/>
                    <a:moveTo>
                      <a:pt x="188" y="1"/>
                    </a:moveTo>
                    <a:cubicBezTo>
                      <a:pt x="188" y="1"/>
                      <a:pt x="1" y="22"/>
                      <a:pt x="1" y="43"/>
                    </a:cubicBezTo>
                    <a:cubicBezTo>
                      <a:pt x="21" y="794"/>
                      <a:pt x="293" y="1503"/>
                      <a:pt x="731" y="2087"/>
                    </a:cubicBezTo>
                    <a:cubicBezTo>
                      <a:pt x="1148" y="2629"/>
                      <a:pt x="1607" y="3109"/>
                      <a:pt x="2149" y="3547"/>
                    </a:cubicBezTo>
                    <a:cubicBezTo>
                      <a:pt x="3046" y="4339"/>
                      <a:pt x="3880" y="5236"/>
                      <a:pt x="4756" y="6091"/>
                    </a:cubicBezTo>
                    <a:cubicBezTo>
                      <a:pt x="5173" y="6508"/>
                      <a:pt x="5611" y="6926"/>
                      <a:pt x="6070" y="7322"/>
                    </a:cubicBezTo>
                    <a:cubicBezTo>
                      <a:pt x="6075" y="7324"/>
                      <a:pt x="6081" y="7325"/>
                      <a:pt x="6087" y="7325"/>
                    </a:cubicBezTo>
                    <a:cubicBezTo>
                      <a:pt x="6132" y="7325"/>
                      <a:pt x="6215" y="7277"/>
                      <a:pt x="6247" y="7277"/>
                    </a:cubicBezTo>
                    <a:cubicBezTo>
                      <a:pt x="6251" y="7277"/>
                      <a:pt x="6254" y="7278"/>
                      <a:pt x="6257" y="7279"/>
                    </a:cubicBezTo>
                    <a:lnTo>
                      <a:pt x="6257" y="7279"/>
                    </a:lnTo>
                    <a:cubicBezTo>
                      <a:pt x="5360" y="6529"/>
                      <a:pt x="4568" y="5653"/>
                      <a:pt x="3734" y="4819"/>
                    </a:cubicBezTo>
                    <a:cubicBezTo>
                      <a:pt x="3317" y="4402"/>
                      <a:pt x="2900" y="3985"/>
                      <a:pt x="2483" y="3588"/>
                    </a:cubicBezTo>
                    <a:cubicBezTo>
                      <a:pt x="1982" y="3192"/>
                      <a:pt x="1523" y="2754"/>
                      <a:pt x="1106" y="2274"/>
                    </a:cubicBezTo>
                    <a:cubicBezTo>
                      <a:pt x="605" y="1628"/>
                      <a:pt x="272" y="835"/>
                      <a:pt x="18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g3f7001d949e_0_4062"/>
              <p:cNvSpPr/>
              <p:nvPr/>
            </p:nvSpPr>
            <p:spPr>
              <a:xfrm>
                <a:off x="633200" y="2113450"/>
                <a:ext cx="265600" cy="166825"/>
              </a:xfrm>
              <a:custGeom>
                <a:rect b="b" l="l" r="r" t="t"/>
                <a:pathLst>
                  <a:path extrusionOk="0" h="6673" w="10624">
                    <a:moveTo>
                      <a:pt x="9" y="1"/>
                    </a:moveTo>
                    <a:cubicBezTo>
                      <a:pt x="2" y="1"/>
                      <a:pt x="0" y="5"/>
                      <a:pt x="7" y="19"/>
                    </a:cubicBezTo>
                    <a:cubicBezTo>
                      <a:pt x="800" y="645"/>
                      <a:pt x="1571" y="1271"/>
                      <a:pt x="2364" y="1896"/>
                    </a:cubicBezTo>
                    <a:cubicBezTo>
                      <a:pt x="3094" y="2501"/>
                      <a:pt x="3803" y="3106"/>
                      <a:pt x="4575" y="3648"/>
                    </a:cubicBezTo>
                    <a:cubicBezTo>
                      <a:pt x="5159" y="4086"/>
                      <a:pt x="5806" y="4420"/>
                      <a:pt x="6515" y="4650"/>
                    </a:cubicBezTo>
                    <a:cubicBezTo>
                      <a:pt x="7182" y="4858"/>
                      <a:pt x="7850" y="5025"/>
                      <a:pt x="8517" y="5234"/>
                    </a:cubicBezTo>
                    <a:cubicBezTo>
                      <a:pt x="9330" y="5505"/>
                      <a:pt x="10081" y="5880"/>
                      <a:pt x="10561" y="6631"/>
                    </a:cubicBezTo>
                    <a:cubicBezTo>
                      <a:pt x="10561" y="6645"/>
                      <a:pt x="10590" y="6650"/>
                      <a:pt x="10609" y="6658"/>
                    </a:cubicBezTo>
                    <a:lnTo>
                      <a:pt x="10609" y="6658"/>
                    </a:lnTo>
                    <a:lnTo>
                      <a:pt x="10603" y="6652"/>
                    </a:lnTo>
                    <a:cubicBezTo>
                      <a:pt x="9935" y="5546"/>
                      <a:pt x="8580" y="5171"/>
                      <a:pt x="7412" y="4837"/>
                    </a:cubicBezTo>
                    <a:cubicBezTo>
                      <a:pt x="6702" y="4670"/>
                      <a:pt x="6014" y="4420"/>
                      <a:pt x="5368" y="4128"/>
                    </a:cubicBezTo>
                    <a:cubicBezTo>
                      <a:pt x="4888" y="3857"/>
                      <a:pt x="4429" y="3544"/>
                      <a:pt x="4012" y="3190"/>
                    </a:cubicBezTo>
                    <a:cubicBezTo>
                      <a:pt x="3615" y="2877"/>
                      <a:pt x="3240" y="2564"/>
                      <a:pt x="2823" y="2230"/>
                    </a:cubicBezTo>
                    <a:cubicBezTo>
                      <a:pt x="1926" y="1521"/>
                      <a:pt x="1050" y="791"/>
                      <a:pt x="132" y="82"/>
                    </a:cubicBezTo>
                    <a:cubicBezTo>
                      <a:pt x="111" y="40"/>
                      <a:pt x="70" y="19"/>
                      <a:pt x="49" y="19"/>
                    </a:cubicBezTo>
                    <a:cubicBezTo>
                      <a:pt x="49" y="19"/>
                      <a:pt x="21" y="1"/>
                      <a:pt x="9" y="1"/>
                    </a:cubicBezTo>
                    <a:close/>
                    <a:moveTo>
                      <a:pt x="10609" y="6658"/>
                    </a:moveTo>
                    <a:lnTo>
                      <a:pt x="10624" y="6673"/>
                    </a:lnTo>
                    <a:cubicBezTo>
                      <a:pt x="10624" y="6666"/>
                      <a:pt x="10617" y="6662"/>
                      <a:pt x="10609" y="6658"/>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g3f7001d949e_0_4062"/>
              <p:cNvSpPr/>
              <p:nvPr/>
            </p:nvSpPr>
            <p:spPr>
              <a:xfrm>
                <a:off x="703850" y="2282625"/>
                <a:ext cx="260125" cy="90475"/>
              </a:xfrm>
              <a:custGeom>
                <a:rect b="b" l="l" r="r" t="t"/>
                <a:pathLst>
                  <a:path extrusionOk="0" h="3619" w="10405">
                    <a:moveTo>
                      <a:pt x="196" y="0"/>
                    </a:moveTo>
                    <a:cubicBezTo>
                      <a:pt x="129" y="0"/>
                      <a:pt x="0" y="76"/>
                      <a:pt x="18" y="93"/>
                    </a:cubicBezTo>
                    <a:cubicBezTo>
                      <a:pt x="748" y="1095"/>
                      <a:pt x="2124" y="1345"/>
                      <a:pt x="3251" y="1679"/>
                    </a:cubicBezTo>
                    <a:cubicBezTo>
                      <a:pt x="4752" y="2096"/>
                      <a:pt x="6233" y="2513"/>
                      <a:pt x="7735" y="2930"/>
                    </a:cubicBezTo>
                    <a:cubicBezTo>
                      <a:pt x="8590" y="3160"/>
                      <a:pt x="9445" y="3389"/>
                      <a:pt x="10301" y="3618"/>
                    </a:cubicBezTo>
                    <a:cubicBezTo>
                      <a:pt x="10342" y="3618"/>
                      <a:pt x="10363" y="3598"/>
                      <a:pt x="10405" y="3577"/>
                    </a:cubicBezTo>
                    <a:lnTo>
                      <a:pt x="10384" y="3577"/>
                    </a:lnTo>
                    <a:cubicBezTo>
                      <a:pt x="8924" y="3139"/>
                      <a:pt x="7464" y="2722"/>
                      <a:pt x="6004" y="2304"/>
                    </a:cubicBezTo>
                    <a:lnTo>
                      <a:pt x="3793" y="1679"/>
                    </a:lnTo>
                    <a:cubicBezTo>
                      <a:pt x="3146" y="1491"/>
                      <a:pt x="2500" y="1345"/>
                      <a:pt x="1874" y="1115"/>
                    </a:cubicBezTo>
                    <a:cubicBezTo>
                      <a:pt x="1227" y="907"/>
                      <a:pt x="664" y="531"/>
                      <a:pt x="226" y="10"/>
                    </a:cubicBezTo>
                    <a:cubicBezTo>
                      <a:pt x="219" y="3"/>
                      <a:pt x="209" y="0"/>
                      <a:pt x="19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g3f7001d949e_0_4062"/>
              <p:cNvSpPr/>
              <p:nvPr/>
            </p:nvSpPr>
            <p:spPr>
              <a:xfrm>
                <a:off x="876350" y="2445550"/>
                <a:ext cx="131950" cy="25725"/>
              </a:xfrm>
              <a:custGeom>
                <a:rect b="b" l="l" r="r" t="t"/>
                <a:pathLst>
                  <a:path extrusionOk="0" h="1029" w="5278">
                    <a:moveTo>
                      <a:pt x="1" y="1"/>
                    </a:moveTo>
                    <a:cubicBezTo>
                      <a:pt x="63" y="84"/>
                      <a:pt x="147" y="126"/>
                      <a:pt x="230" y="167"/>
                    </a:cubicBezTo>
                    <a:cubicBezTo>
                      <a:pt x="355" y="230"/>
                      <a:pt x="460" y="293"/>
                      <a:pt x="585" y="334"/>
                    </a:cubicBezTo>
                    <a:cubicBezTo>
                      <a:pt x="814" y="439"/>
                      <a:pt x="1044" y="522"/>
                      <a:pt x="1273" y="605"/>
                    </a:cubicBezTo>
                    <a:cubicBezTo>
                      <a:pt x="1732" y="751"/>
                      <a:pt x="2191" y="877"/>
                      <a:pt x="2671" y="939"/>
                    </a:cubicBezTo>
                    <a:cubicBezTo>
                      <a:pt x="3077" y="997"/>
                      <a:pt x="3484" y="1028"/>
                      <a:pt x="3888" y="1028"/>
                    </a:cubicBezTo>
                    <a:cubicBezTo>
                      <a:pt x="4355" y="1028"/>
                      <a:pt x="4819" y="987"/>
                      <a:pt x="5278" y="897"/>
                    </a:cubicBezTo>
                    <a:lnTo>
                      <a:pt x="5236" y="897"/>
                    </a:lnTo>
                    <a:cubicBezTo>
                      <a:pt x="4808" y="974"/>
                      <a:pt x="4380" y="1011"/>
                      <a:pt x="3952" y="1011"/>
                    </a:cubicBezTo>
                    <a:cubicBezTo>
                      <a:pt x="3441" y="1011"/>
                      <a:pt x="2931" y="958"/>
                      <a:pt x="2420" y="856"/>
                    </a:cubicBezTo>
                    <a:cubicBezTo>
                      <a:pt x="2045" y="772"/>
                      <a:pt x="1669" y="668"/>
                      <a:pt x="1294" y="522"/>
                    </a:cubicBezTo>
                    <a:cubicBezTo>
                      <a:pt x="898" y="376"/>
                      <a:pt x="522" y="147"/>
                      <a:pt x="12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g3f7001d949e_0_4062"/>
              <p:cNvSpPr/>
              <p:nvPr/>
            </p:nvSpPr>
            <p:spPr>
              <a:xfrm>
                <a:off x="173975" y="3082125"/>
                <a:ext cx="780625" cy="334425"/>
              </a:xfrm>
              <a:custGeom>
                <a:rect b="b" l="l" r="r" t="t"/>
                <a:pathLst>
                  <a:path extrusionOk="0" h="13377" w="31225">
                    <a:moveTo>
                      <a:pt x="31221" y="9950"/>
                    </a:moveTo>
                    <a:cubicBezTo>
                      <a:pt x="31222" y="9951"/>
                      <a:pt x="31223" y="9952"/>
                      <a:pt x="31224" y="9954"/>
                    </a:cubicBezTo>
                    <a:cubicBezTo>
                      <a:pt x="31223" y="9952"/>
                      <a:pt x="31222" y="9951"/>
                      <a:pt x="31221" y="9950"/>
                    </a:cubicBezTo>
                    <a:close/>
                    <a:moveTo>
                      <a:pt x="12160" y="1"/>
                    </a:moveTo>
                    <a:cubicBezTo>
                      <a:pt x="11118" y="1"/>
                      <a:pt x="10079" y="96"/>
                      <a:pt x="9053" y="297"/>
                    </a:cubicBezTo>
                    <a:cubicBezTo>
                      <a:pt x="7405" y="630"/>
                      <a:pt x="5757" y="1235"/>
                      <a:pt x="4506" y="2361"/>
                    </a:cubicBezTo>
                    <a:cubicBezTo>
                      <a:pt x="1" y="6387"/>
                      <a:pt x="4109" y="12039"/>
                      <a:pt x="8886" y="12769"/>
                    </a:cubicBezTo>
                    <a:cubicBezTo>
                      <a:pt x="11250" y="13140"/>
                      <a:pt x="13650" y="13376"/>
                      <a:pt x="16034" y="13376"/>
                    </a:cubicBezTo>
                    <a:cubicBezTo>
                      <a:pt x="19960" y="13376"/>
                      <a:pt x="23842" y="12735"/>
                      <a:pt x="27449" y="10996"/>
                    </a:cubicBezTo>
                    <a:cubicBezTo>
                      <a:pt x="27861" y="10791"/>
                      <a:pt x="29823" y="9796"/>
                      <a:pt x="30774" y="9796"/>
                    </a:cubicBezTo>
                    <a:cubicBezTo>
                      <a:pt x="30978" y="9796"/>
                      <a:pt x="31135" y="9841"/>
                      <a:pt x="31221" y="9950"/>
                    </a:cubicBezTo>
                    <a:lnTo>
                      <a:pt x="31221" y="9950"/>
                    </a:lnTo>
                    <a:cubicBezTo>
                      <a:pt x="29824" y="8158"/>
                      <a:pt x="27761" y="6761"/>
                      <a:pt x="25989" y="5344"/>
                    </a:cubicBezTo>
                    <a:cubicBezTo>
                      <a:pt x="24362" y="4051"/>
                      <a:pt x="22631" y="2945"/>
                      <a:pt x="20775" y="2049"/>
                    </a:cubicBezTo>
                    <a:cubicBezTo>
                      <a:pt x="18090" y="768"/>
                      <a:pt x="15120" y="1"/>
                      <a:pt x="12160"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g3f7001d949e_0_4062"/>
              <p:cNvSpPr/>
              <p:nvPr/>
            </p:nvSpPr>
            <p:spPr>
              <a:xfrm>
                <a:off x="678200" y="3273075"/>
                <a:ext cx="173150" cy="114225"/>
              </a:xfrm>
              <a:custGeom>
                <a:rect b="b" l="l" r="r" t="t"/>
                <a:pathLst>
                  <a:path extrusionOk="0" h="4569" w="6926">
                    <a:moveTo>
                      <a:pt x="6905" y="0"/>
                    </a:moveTo>
                    <a:cubicBezTo>
                      <a:pt x="5799" y="167"/>
                      <a:pt x="4736" y="522"/>
                      <a:pt x="3776" y="1043"/>
                    </a:cubicBezTo>
                    <a:cubicBezTo>
                      <a:pt x="2775" y="1586"/>
                      <a:pt x="1878" y="2274"/>
                      <a:pt x="1106" y="3087"/>
                    </a:cubicBezTo>
                    <a:cubicBezTo>
                      <a:pt x="877" y="3317"/>
                      <a:pt x="668" y="3546"/>
                      <a:pt x="481" y="3796"/>
                    </a:cubicBezTo>
                    <a:cubicBezTo>
                      <a:pt x="293" y="4026"/>
                      <a:pt x="126" y="4297"/>
                      <a:pt x="1" y="4568"/>
                    </a:cubicBezTo>
                    <a:cubicBezTo>
                      <a:pt x="43" y="4547"/>
                      <a:pt x="84" y="4547"/>
                      <a:pt x="105" y="4527"/>
                    </a:cubicBezTo>
                    <a:cubicBezTo>
                      <a:pt x="439" y="4088"/>
                      <a:pt x="752" y="3650"/>
                      <a:pt x="1106" y="3254"/>
                    </a:cubicBezTo>
                    <a:cubicBezTo>
                      <a:pt x="1461" y="2858"/>
                      <a:pt x="1836" y="2482"/>
                      <a:pt x="2253" y="2149"/>
                    </a:cubicBezTo>
                    <a:cubicBezTo>
                      <a:pt x="3067" y="1481"/>
                      <a:pt x="4006" y="960"/>
                      <a:pt x="4986" y="584"/>
                    </a:cubicBezTo>
                    <a:cubicBezTo>
                      <a:pt x="5570" y="376"/>
                      <a:pt x="6196" y="209"/>
                      <a:pt x="6800" y="84"/>
                    </a:cubicBezTo>
                    <a:cubicBezTo>
                      <a:pt x="6821" y="84"/>
                      <a:pt x="6926" y="21"/>
                      <a:pt x="6905" y="21"/>
                    </a:cubicBezTo>
                    <a:lnTo>
                      <a:pt x="6905"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g3f7001d949e_0_4062"/>
              <p:cNvSpPr/>
              <p:nvPr/>
            </p:nvSpPr>
            <p:spPr>
              <a:xfrm>
                <a:off x="396625" y="3216525"/>
                <a:ext cx="306125" cy="175450"/>
              </a:xfrm>
              <a:custGeom>
                <a:rect b="b" l="l" r="r" t="t"/>
                <a:pathLst>
                  <a:path extrusionOk="0" h="7018" w="12245">
                    <a:moveTo>
                      <a:pt x="11739" y="1"/>
                    </a:moveTo>
                    <a:cubicBezTo>
                      <a:pt x="10996" y="1"/>
                      <a:pt x="10282" y="318"/>
                      <a:pt x="9720" y="761"/>
                    </a:cubicBezTo>
                    <a:cubicBezTo>
                      <a:pt x="8865" y="1449"/>
                      <a:pt x="8281" y="2388"/>
                      <a:pt x="7509" y="3138"/>
                    </a:cubicBezTo>
                    <a:cubicBezTo>
                      <a:pt x="6133" y="4473"/>
                      <a:pt x="4214" y="4828"/>
                      <a:pt x="2483" y="5474"/>
                    </a:cubicBezTo>
                    <a:cubicBezTo>
                      <a:pt x="2003" y="5641"/>
                      <a:pt x="1544" y="5850"/>
                      <a:pt x="1106" y="6121"/>
                    </a:cubicBezTo>
                    <a:cubicBezTo>
                      <a:pt x="898" y="6225"/>
                      <a:pt x="710" y="6350"/>
                      <a:pt x="522" y="6496"/>
                    </a:cubicBezTo>
                    <a:cubicBezTo>
                      <a:pt x="355" y="6622"/>
                      <a:pt x="105" y="6789"/>
                      <a:pt x="1" y="7018"/>
                    </a:cubicBezTo>
                    <a:lnTo>
                      <a:pt x="230" y="7018"/>
                    </a:lnTo>
                    <a:cubicBezTo>
                      <a:pt x="418" y="6872"/>
                      <a:pt x="585" y="6747"/>
                      <a:pt x="752" y="6601"/>
                    </a:cubicBezTo>
                    <a:cubicBezTo>
                      <a:pt x="918" y="6455"/>
                      <a:pt x="1085" y="6330"/>
                      <a:pt x="1273" y="6225"/>
                    </a:cubicBezTo>
                    <a:cubicBezTo>
                      <a:pt x="1628" y="5996"/>
                      <a:pt x="2003" y="5808"/>
                      <a:pt x="2399" y="5662"/>
                    </a:cubicBezTo>
                    <a:cubicBezTo>
                      <a:pt x="3171" y="5328"/>
                      <a:pt x="4005" y="5099"/>
                      <a:pt x="4798" y="4828"/>
                    </a:cubicBezTo>
                    <a:cubicBezTo>
                      <a:pt x="5591" y="4578"/>
                      <a:pt x="6362" y="4223"/>
                      <a:pt x="7071" y="3764"/>
                    </a:cubicBezTo>
                    <a:cubicBezTo>
                      <a:pt x="7885" y="3201"/>
                      <a:pt x="8448" y="2408"/>
                      <a:pt x="9074" y="1678"/>
                    </a:cubicBezTo>
                    <a:cubicBezTo>
                      <a:pt x="9745" y="895"/>
                      <a:pt x="10683" y="12"/>
                      <a:pt x="11768" y="12"/>
                    </a:cubicBezTo>
                    <a:cubicBezTo>
                      <a:pt x="11897" y="12"/>
                      <a:pt x="12028" y="25"/>
                      <a:pt x="12161" y="52"/>
                    </a:cubicBezTo>
                    <a:lnTo>
                      <a:pt x="12244" y="52"/>
                    </a:lnTo>
                    <a:cubicBezTo>
                      <a:pt x="12075" y="17"/>
                      <a:pt x="11906" y="1"/>
                      <a:pt x="1173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g3f7001d949e_0_4062"/>
              <p:cNvSpPr/>
              <p:nvPr/>
            </p:nvSpPr>
            <p:spPr>
              <a:xfrm>
                <a:off x="268875" y="3199025"/>
                <a:ext cx="251875" cy="109575"/>
              </a:xfrm>
              <a:custGeom>
                <a:rect b="b" l="l" r="r" t="t"/>
                <a:pathLst>
                  <a:path extrusionOk="0" h="4383" w="10075">
                    <a:moveTo>
                      <a:pt x="10033" y="1"/>
                    </a:moveTo>
                    <a:cubicBezTo>
                      <a:pt x="8698" y="564"/>
                      <a:pt x="7447" y="1294"/>
                      <a:pt x="6300" y="2149"/>
                    </a:cubicBezTo>
                    <a:cubicBezTo>
                      <a:pt x="5716" y="2608"/>
                      <a:pt x="5111" y="3025"/>
                      <a:pt x="4464" y="3400"/>
                    </a:cubicBezTo>
                    <a:cubicBezTo>
                      <a:pt x="3838" y="3713"/>
                      <a:pt x="3171" y="3943"/>
                      <a:pt x="2483" y="4068"/>
                    </a:cubicBezTo>
                    <a:cubicBezTo>
                      <a:pt x="2049" y="4115"/>
                      <a:pt x="1616" y="4142"/>
                      <a:pt x="1183" y="4142"/>
                    </a:cubicBezTo>
                    <a:cubicBezTo>
                      <a:pt x="844" y="4142"/>
                      <a:pt x="506" y="4125"/>
                      <a:pt x="167" y="4089"/>
                    </a:cubicBezTo>
                    <a:cubicBezTo>
                      <a:pt x="126" y="4089"/>
                      <a:pt x="1" y="4214"/>
                      <a:pt x="42" y="4235"/>
                    </a:cubicBezTo>
                    <a:cubicBezTo>
                      <a:pt x="188" y="4276"/>
                      <a:pt x="334" y="4318"/>
                      <a:pt x="480" y="4339"/>
                    </a:cubicBezTo>
                    <a:cubicBezTo>
                      <a:pt x="668" y="4360"/>
                      <a:pt x="835" y="4381"/>
                      <a:pt x="1043" y="4381"/>
                    </a:cubicBezTo>
                    <a:cubicBezTo>
                      <a:pt x="1086" y="4382"/>
                      <a:pt x="1129" y="4382"/>
                      <a:pt x="1172" y="4382"/>
                    </a:cubicBezTo>
                    <a:cubicBezTo>
                      <a:pt x="2151" y="4382"/>
                      <a:pt x="3128" y="4154"/>
                      <a:pt x="4047" y="3734"/>
                    </a:cubicBezTo>
                    <a:cubicBezTo>
                      <a:pt x="4673" y="3421"/>
                      <a:pt x="5257" y="3046"/>
                      <a:pt x="5820" y="2608"/>
                    </a:cubicBezTo>
                    <a:cubicBezTo>
                      <a:pt x="6404" y="2149"/>
                      <a:pt x="7050" y="1711"/>
                      <a:pt x="7697" y="1336"/>
                    </a:cubicBezTo>
                    <a:cubicBezTo>
                      <a:pt x="8427" y="877"/>
                      <a:pt x="9199" y="480"/>
                      <a:pt x="9971" y="105"/>
                    </a:cubicBezTo>
                    <a:cubicBezTo>
                      <a:pt x="9991" y="105"/>
                      <a:pt x="10075" y="1"/>
                      <a:pt x="1003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g3f7001d949e_0_4062"/>
              <p:cNvSpPr/>
              <p:nvPr/>
            </p:nvSpPr>
            <p:spPr>
              <a:xfrm>
                <a:off x="249575" y="3178175"/>
                <a:ext cx="155950" cy="39125"/>
              </a:xfrm>
              <a:custGeom>
                <a:rect b="b" l="l" r="r" t="t"/>
                <a:pathLst>
                  <a:path extrusionOk="0" h="1565" w="6238">
                    <a:moveTo>
                      <a:pt x="1711" y="0"/>
                    </a:moveTo>
                    <a:cubicBezTo>
                      <a:pt x="1440" y="0"/>
                      <a:pt x="1169" y="0"/>
                      <a:pt x="898" y="42"/>
                    </a:cubicBezTo>
                    <a:cubicBezTo>
                      <a:pt x="627" y="42"/>
                      <a:pt x="355" y="84"/>
                      <a:pt x="105" y="188"/>
                    </a:cubicBezTo>
                    <a:cubicBezTo>
                      <a:pt x="105" y="188"/>
                      <a:pt x="1" y="272"/>
                      <a:pt x="22" y="272"/>
                    </a:cubicBezTo>
                    <a:cubicBezTo>
                      <a:pt x="58" y="278"/>
                      <a:pt x="97" y="280"/>
                      <a:pt x="136" y="280"/>
                    </a:cubicBezTo>
                    <a:cubicBezTo>
                      <a:pt x="231" y="280"/>
                      <a:pt x="330" y="265"/>
                      <a:pt x="418" y="251"/>
                    </a:cubicBezTo>
                    <a:cubicBezTo>
                      <a:pt x="543" y="230"/>
                      <a:pt x="689" y="209"/>
                      <a:pt x="793" y="209"/>
                    </a:cubicBezTo>
                    <a:cubicBezTo>
                      <a:pt x="1065" y="188"/>
                      <a:pt x="1336" y="167"/>
                      <a:pt x="1607" y="167"/>
                    </a:cubicBezTo>
                    <a:cubicBezTo>
                      <a:pt x="2128" y="188"/>
                      <a:pt x="2671" y="230"/>
                      <a:pt x="3192" y="355"/>
                    </a:cubicBezTo>
                    <a:cubicBezTo>
                      <a:pt x="3734" y="459"/>
                      <a:pt x="4256" y="626"/>
                      <a:pt x="4756" y="835"/>
                    </a:cubicBezTo>
                    <a:cubicBezTo>
                      <a:pt x="5007" y="939"/>
                      <a:pt x="5257" y="1064"/>
                      <a:pt x="5486" y="1189"/>
                    </a:cubicBezTo>
                    <a:cubicBezTo>
                      <a:pt x="5716" y="1335"/>
                      <a:pt x="5945" y="1440"/>
                      <a:pt x="6175" y="1565"/>
                    </a:cubicBezTo>
                    <a:cubicBezTo>
                      <a:pt x="6196" y="1565"/>
                      <a:pt x="6237" y="1502"/>
                      <a:pt x="6237" y="1502"/>
                    </a:cubicBezTo>
                    <a:lnTo>
                      <a:pt x="6216" y="1502"/>
                    </a:lnTo>
                    <a:cubicBezTo>
                      <a:pt x="6029" y="1294"/>
                      <a:pt x="5799" y="1127"/>
                      <a:pt x="5549" y="1022"/>
                    </a:cubicBezTo>
                    <a:cubicBezTo>
                      <a:pt x="5299" y="876"/>
                      <a:pt x="5069" y="772"/>
                      <a:pt x="4819" y="668"/>
                    </a:cubicBezTo>
                    <a:cubicBezTo>
                      <a:pt x="4318" y="459"/>
                      <a:pt x="3818" y="292"/>
                      <a:pt x="3317" y="188"/>
                    </a:cubicBezTo>
                    <a:cubicBezTo>
                      <a:pt x="2775" y="63"/>
                      <a:pt x="2253" y="21"/>
                      <a:pt x="171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g3f7001d949e_0_4062"/>
              <p:cNvSpPr/>
              <p:nvPr/>
            </p:nvSpPr>
            <p:spPr>
              <a:xfrm>
                <a:off x="352825" y="3106725"/>
                <a:ext cx="195575" cy="87625"/>
              </a:xfrm>
              <a:custGeom>
                <a:rect b="b" l="l" r="r" t="t"/>
                <a:pathLst>
                  <a:path extrusionOk="0" h="3505" w="7823">
                    <a:moveTo>
                      <a:pt x="1" y="1"/>
                    </a:moveTo>
                    <a:cubicBezTo>
                      <a:pt x="2" y="1"/>
                      <a:pt x="4" y="1"/>
                      <a:pt x="5" y="1"/>
                    </a:cubicBezTo>
                    <a:lnTo>
                      <a:pt x="5" y="1"/>
                    </a:lnTo>
                    <a:cubicBezTo>
                      <a:pt x="4" y="1"/>
                      <a:pt x="2" y="1"/>
                      <a:pt x="1" y="1"/>
                    </a:cubicBezTo>
                    <a:close/>
                    <a:moveTo>
                      <a:pt x="5" y="1"/>
                    </a:moveTo>
                    <a:cubicBezTo>
                      <a:pt x="27" y="7"/>
                      <a:pt x="66" y="43"/>
                      <a:pt x="105" y="43"/>
                    </a:cubicBezTo>
                    <a:cubicBezTo>
                      <a:pt x="731" y="251"/>
                      <a:pt x="1377" y="376"/>
                      <a:pt x="2024" y="564"/>
                    </a:cubicBezTo>
                    <a:cubicBezTo>
                      <a:pt x="2650" y="752"/>
                      <a:pt x="3234" y="856"/>
                      <a:pt x="3818" y="1023"/>
                    </a:cubicBezTo>
                    <a:cubicBezTo>
                      <a:pt x="4131" y="1085"/>
                      <a:pt x="4402" y="1211"/>
                      <a:pt x="4652" y="1398"/>
                    </a:cubicBezTo>
                    <a:cubicBezTo>
                      <a:pt x="4881" y="1586"/>
                      <a:pt x="5069" y="1795"/>
                      <a:pt x="5278" y="1982"/>
                    </a:cubicBezTo>
                    <a:cubicBezTo>
                      <a:pt x="5653" y="2337"/>
                      <a:pt x="6070" y="2650"/>
                      <a:pt x="6529" y="2921"/>
                    </a:cubicBezTo>
                    <a:cubicBezTo>
                      <a:pt x="6911" y="3142"/>
                      <a:pt x="7331" y="3343"/>
                      <a:pt x="7771" y="3488"/>
                    </a:cubicBezTo>
                    <a:lnTo>
                      <a:pt x="7771" y="3488"/>
                    </a:lnTo>
                    <a:cubicBezTo>
                      <a:pt x="7747" y="3474"/>
                      <a:pt x="7722" y="3455"/>
                      <a:pt x="7697" y="3442"/>
                    </a:cubicBezTo>
                    <a:cubicBezTo>
                      <a:pt x="7092" y="3234"/>
                      <a:pt x="6529" y="2942"/>
                      <a:pt x="6029" y="2566"/>
                    </a:cubicBezTo>
                    <a:cubicBezTo>
                      <a:pt x="5611" y="2233"/>
                      <a:pt x="5257" y="1815"/>
                      <a:pt x="4840" y="1482"/>
                    </a:cubicBezTo>
                    <a:cubicBezTo>
                      <a:pt x="4506" y="1231"/>
                      <a:pt x="4151" y="1065"/>
                      <a:pt x="3755" y="960"/>
                    </a:cubicBezTo>
                    <a:cubicBezTo>
                      <a:pt x="3171" y="793"/>
                      <a:pt x="2566" y="647"/>
                      <a:pt x="1982" y="501"/>
                    </a:cubicBezTo>
                    <a:lnTo>
                      <a:pt x="1002" y="230"/>
                    </a:lnTo>
                    <a:cubicBezTo>
                      <a:pt x="670" y="127"/>
                      <a:pt x="338" y="43"/>
                      <a:pt x="5" y="1"/>
                    </a:cubicBezTo>
                    <a:close/>
                    <a:moveTo>
                      <a:pt x="7771" y="3488"/>
                    </a:moveTo>
                    <a:lnTo>
                      <a:pt x="7771" y="3488"/>
                    </a:lnTo>
                    <a:cubicBezTo>
                      <a:pt x="7788" y="3498"/>
                      <a:pt x="7805" y="3505"/>
                      <a:pt x="7822" y="3505"/>
                    </a:cubicBezTo>
                    <a:cubicBezTo>
                      <a:pt x="7805" y="3500"/>
                      <a:pt x="7788" y="3494"/>
                      <a:pt x="7771" y="3488"/>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g3f7001d949e_0_4062"/>
              <p:cNvSpPr/>
              <p:nvPr/>
            </p:nvSpPr>
            <p:spPr>
              <a:xfrm>
                <a:off x="557225" y="3117175"/>
                <a:ext cx="148050" cy="105400"/>
              </a:xfrm>
              <a:custGeom>
                <a:rect b="b" l="l" r="r" t="t"/>
                <a:pathLst>
                  <a:path extrusionOk="0" h="4216" w="5922">
                    <a:moveTo>
                      <a:pt x="126" y="0"/>
                    </a:moveTo>
                    <a:cubicBezTo>
                      <a:pt x="105" y="0"/>
                      <a:pt x="1" y="104"/>
                      <a:pt x="22" y="104"/>
                    </a:cubicBezTo>
                    <a:cubicBezTo>
                      <a:pt x="293" y="229"/>
                      <a:pt x="564" y="355"/>
                      <a:pt x="835" y="438"/>
                    </a:cubicBezTo>
                    <a:cubicBezTo>
                      <a:pt x="1106" y="542"/>
                      <a:pt x="1357" y="647"/>
                      <a:pt x="1628" y="772"/>
                    </a:cubicBezTo>
                    <a:cubicBezTo>
                      <a:pt x="2149" y="1022"/>
                      <a:pt x="2650" y="1335"/>
                      <a:pt x="3109" y="1669"/>
                    </a:cubicBezTo>
                    <a:cubicBezTo>
                      <a:pt x="3609" y="2044"/>
                      <a:pt x="4068" y="2440"/>
                      <a:pt x="4485" y="2878"/>
                    </a:cubicBezTo>
                    <a:cubicBezTo>
                      <a:pt x="4923" y="3316"/>
                      <a:pt x="5320" y="3775"/>
                      <a:pt x="5758" y="4213"/>
                    </a:cubicBezTo>
                    <a:cubicBezTo>
                      <a:pt x="5761" y="4215"/>
                      <a:pt x="5764" y="4216"/>
                      <a:pt x="5769" y="4216"/>
                    </a:cubicBezTo>
                    <a:cubicBezTo>
                      <a:pt x="5817" y="4216"/>
                      <a:pt x="5921" y="4107"/>
                      <a:pt x="5883" y="4088"/>
                    </a:cubicBezTo>
                    <a:lnTo>
                      <a:pt x="5883" y="4067"/>
                    </a:lnTo>
                    <a:cubicBezTo>
                      <a:pt x="5486" y="3588"/>
                      <a:pt x="5069" y="3129"/>
                      <a:pt x="4631" y="2691"/>
                    </a:cubicBezTo>
                    <a:cubicBezTo>
                      <a:pt x="4214" y="2253"/>
                      <a:pt x="3734" y="1835"/>
                      <a:pt x="3255" y="1481"/>
                    </a:cubicBezTo>
                    <a:cubicBezTo>
                      <a:pt x="2775" y="1147"/>
                      <a:pt x="2274" y="834"/>
                      <a:pt x="1774" y="584"/>
                    </a:cubicBezTo>
                    <a:cubicBezTo>
                      <a:pt x="1252" y="292"/>
                      <a:pt x="689" y="104"/>
                      <a:pt x="12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g3f7001d949e_0_4062"/>
              <p:cNvSpPr/>
              <p:nvPr/>
            </p:nvSpPr>
            <p:spPr>
              <a:xfrm>
                <a:off x="744425" y="3167225"/>
                <a:ext cx="67300" cy="82925"/>
              </a:xfrm>
              <a:custGeom>
                <a:rect b="b" l="l" r="r" t="t"/>
                <a:pathLst>
                  <a:path extrusionOk="0" h="3317" w="2692">
                    <a:moveTo>
                      <a:pt x="84" y="0"/>
                    </a:moveTo>
                    <a:cubicBezTo>
                      <a:pt x="63" y="21"/>
                      <a:pt x="22" y="63"/>
                      <a:pt x="1" y="84"/>
                    </a:cubicBezTo>
                    <a:cubicBezTo>
                      <a:pt x="230" y="334"/>
                      <a:pt x="481" y="584"/>
                      <a:pt x="752" y="814"/>
                    </a:cubicBezTo>
                    <a:cubicBezTo>
                      <a:pt x="1002" y="1064"/>
                      <a:pt x="1231" y="1314"/>
                      <a:pt x="1440" y="1586"/>
                    </a:cubicBezTo>
                    <a:cubicBezTo>
                      <a:pt x="1878" y="2128"/>
                      <a:pt x="2274" y="2712"/>
                      <a:pt x="2587" y="3317"/>
                    </a:cubicBezTo>
                    <a:cubicBezTo>
                      <a:pt x="2587" y="3317"/>
                      <a:pt x="2691" y="3254"/>
                      <a:pt x="2671" y="3233"/>
                    </a:cubicBezTo>
                    <a:lnTo>
                      <a:pt x="2671" y="3212"/>
                    </a:lnTo>
                    <a:cubicBezTo>
                      <a:pt x="2379" y="2566"/>
                      <a:pt x="2024" y="1961"/>
                      <a:pt x="1586" y="1419"/>
                    </a:cubicBezTo>
                    <a:cubicBezTo>
                      <a:pt x="1377" y="1168"/>
                      <a:pt x="1148" y="897"/>
                      <a:pt x="919" y="668"/>
                    </a:cubicBezTo>
                    <a:cubicBezTo>
                      <a:pt x="668" y="397"/>
                      <a:pt x="397" y="188"/>
                      <a:pt x="8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g3f7001d949e_0_4062"/>
              <p:cNvSpPr/>
              <p:nvPr/>
            </p:nvSpPr>
            <p:spPr>
              <a:xfrm>
                <a:off x="1094325" y="3098000"/>
                <a:ext cx="659125" cy="352250"/>
              </a:xfrm>
              <a:custGeom>
                <a:rect b="b" l="l" r="r" t="t"/>
                <a:pathLst>
                  <a:path extrusionOk="0" h="14090" w="26365">
                    <a:moveTo>
                      <a:pt x="16734" y="0"/>
                    </a:moveTo>
                    <a:cubicBezTo>
                      <a:pt x="15615" y="0"/>
                      <a:pt x="14487" y="176"/>
                      <a:pt x="13391" y="538"/>
                    </a:cubicBezTo>
                    <a:cubicBezTo>
                      <a:pt x="12077" y="976"/>
                      <a:pt x="10888" y="1685"/>
                      <a:pt x="9720" y="2373"/>
                    </a:cubicBezTo>
                    <a:cubicBezTo>
                      <a:pt x="8030" y="3291"/>
                      <a:pt x="6424" y="4355"/>
                      <a:pt x="4902" y="5502"/>
                    </a:cubicBezTo>
                    <a:cubicBezTo>
                      <a:pt x="2962" y="6962"/>
                      <a:pt x="1419" y="8526"/>
                      <a:pt x="251" y="10653"/>
                    </a:cubicBezTo>
                    <a:cubicBezTo>
                      <a:pt x="105" y="10862"/>
                      <a:pt x="21" y="11112"/>
                      <a:pt x="0" y="11363"/>
                    </a:cubicBezTo>
                    <a:cubicBezTo>
                      <a:pt x="1669" y="11404"/>
                      <a:pt x="3171" y="12009"/>
                      <a:pt x="4714" y="12572"/>
                    </a:cubicBezTo>
                    <a:cubicBezTo>
                      <a:pt x="6737" y="13323"/>
                      <a:pt x="8865" y="13782"/>
                      <a:pt x="11013" y="13991"/>
                    </a:cubicBezTo>
                    <a:cubicBezTo>
                      <a:pt x="11778" y="14057"/>
                      <a:pt x="12547" y="14090"/>
                      <a:pt x="13317" y="14090"/>
                    </a:cubicBezTo>
                    <a:cubicBezTo>
                      <a:pt x="14962" y="14090"/>
                      <a:pt x="16610" y="13941"/>
                      <a:pt x="18230" y="13657"/>
                    </a:cubicBezTo>
                    <a:cubicBezTo>
                      <a:pt x="20191" y="13302"/>
                      <a:pt x="22172" y="12718"/>
                      <a:pt x="23736" y="11467"/>
                    </a:cubicBezTo>
                    <a:cubicBezTo>
                      <a:pt x="25301" y="10236"/>
                      <a:pt x="26364" y="8213"/>
                      <a:pt x="26031" y="6253"/>
                    </a:cubicBezTo>
                    <a:cubicBezTo>
                      <a:pt x="25822" y="4959"/>
                      <a:pt x="25029" y="3833"/>
                      <a:pt x="24091" y="2936"/>
                    </a:cubicBezTo>
                    <a:cubicBezTo>
                      <a:pt x="22072" y="1021"/>
                      <a:pt x="19429" y="0"/>
                      <a:pt x="1673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g3f7001d949e_0_4062"/>
              <p:cNvSpPr/>
              <p:nvPr/>
            </p:nvSpPr>
            <p:spPr>
              <a:xfrm>
                <a:off x="1199650" y="3165650"/>
                <a:ext cx="133000" cy="151775"/>
              </a:xfrm>
              <a:custGeom>
                <a:rect b="b" l="l" r="r" t="t"/>
                <a:pathLst>
                  <a:path extrusionOk="0" h="6071" w="5320">
                    <a:moveTo>
                      <a:pt x="5257" y="1"/>
                    </a:moveTo>
                    <a:cubicBezTo>
                      <a:pt x="4819" y="230"/>
                      <a:pt x="4422" y="543"/>
                      <a:pt x="4089" y="898"/>
                    </a:cubicBezTo>
                    <a:cubicBezTo>
                      <a:pt x="3713" y="1294"/>
                      <a:pt x="3379" y="1711"/>
                      <a:pt x="3087" y="2170"/>
                    </a:cubicBezTo>
                    <a:cubicBezTo>
                      <a:pt x="2816" y="2608"/>
                      <a:pt x="2670" y="3088"/>
                      <a:pt x="2462" y="3526"/>
                    </a:cubicBezTo>
                    <a:cubicBezTo>
                      <a:pt x="2211" y="4026"/>
                      <a:pt x="1878" y="4485"/>
                      <a:pt x="1502" y="4881"/>
                    </a:cubicBezTo>
                    <a:cubicBezTo>
                      <a:pt x="1064" y="5340"/>
                      <a:pt x="564" y="5716"/>
                      <a:pt x="1" y="6008"/>
                    </a:cubicBezTo>
                    <a:cubicBezTo>
                      <a:pt x="1" y="6008"/>
                      <a:pt x="42" y="6070"/>
                      <a:pt x="63" y="6070"/>
                    </a:cubicBezTo>
                    <a:cubicBezTo>
                      <a:pt x="1085" y="5570"/>
                      <a:pt x="1919" y="4777"/>
                      <a:pt x="2462" y="3797"/>
                    </a:cubicBezTo>
                    <a:cubicBezTo>
                      <a:pt x="2712" y="3338"/>
                      <a:pt x="2837" y="2858"/>
                      <a:pt x="3108" y="2420"/>
                    </a:cubicBezTo>
                    <a:cubicBezTo>
                      <a:pt x="3359" y="1961"/>
                      <a:pt x="3692" y="1523"/>
                      <a:pt x="4047" y="1148"/>
                    </a:cubicBezTo>
                    <a:cubicBezTo>
                      <a:pt x="4422" y="731"/>
                      <a:pt x="4860" y="355"/>
                      <a:pt x="5319" y="63"/>
                    </a:cubicBezTo>
                    <a:cubicBezTo>
                      <a:pt x="5319" y="63"/>
                      <a:pt x="5278" y="1"/>
                      <a:pt x="525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g3f7001d949e_0_4062"/>
              <p:cNvSpPr/>
              <p:nvPr/>
            </p:nvSpPr>
            <p:spPr>
              <a:xfrm>
                <a:off x="1335400" y="3109650"/>
                <a:ext cx="135800" cy="162350"/>
              </a:xfrm>
              <a:custGeom>
                <a:rect b="b" l="l" r="r" t="t"/>
                <a:pathLst>
                  <a:path extrusionOk="0" h="6494" w="5432">
                    <a:moveTo>
                      <a:pt x="5413" y="0"/>
                    </a:moveTo>
                    <a:cubicBezTo>
                      <a:pt x="5408" y="0"/>
                      <a:pt x="5402" y="3"/>
                      <a:pt x="5396" y="9"/>
                    </a:cubicBezTo>
                    <a:cubicBezTo>
                      <a:pt x="4311" y="405"/>
                      <a:pt x="3393" y="1135"/>
                      <a:pt x="2726" y="2074"/>
                    </a:cubicBezTo>
                    <a:cubicBezTo>
                      <a:pt x="2079" y="2971"/>
                      <a:pt x="1704" y="4014"/>
                      <a:pt x="1162" y="4973"/>
                    </a:cubicBezTo>
                    <a:cubicBezTo>
                      <a:pt x="870" y="5536"/>
                      <a:pt x="473" y="6058"/>
                      <a:pt x="14" y="6475"/>
                    </a:cubicBezTo>
                    <a:cubicBezTo>
                      <a:pt x="0" y="6489"/>
                      <a:pt x="0" y="6493"/>
                      <a:pt x="7" y="6493"/>
                    </a:cubicBezTo>
                    <a:cubicBezTo>
                      <a:pt x="21" y="6493"/>
                      <a:pt x="63" y="6475"/>
                      <a:pt x="77" y="6475"/>
                    </a:cubicBezTo>
                    <a:cubicBezTo>
                      <a:pt x="890" y="5787"/>
                      <a:pt x="1370" y="4848"/>
                      <a:pt x="1850" y="3889"/>
                    </a:cubicBezTo>
                    <a:cubicBezTo>
                      <a:pt x="2350" y="2867"/>
                      <a:pt x="2872" y="1865"/>
                      <a:pt x="3727" y="1094"/>
                    </a:cubicBezTo>
                    <a:cubicBezTo>
                      <a:pt x="4228" y="656"/>
                      <a:pt x="4791" y="301"/>
                      <a:pt x="5417" y="30"/>
                    </a:cubicBezTo>
                    <a:cubicBezTo>
                      <a:pt x="5431" y="15"/>
                      <a:pt x="5425" y="0"/>
                      <a:pt x="541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g3f7001d949e_0_4062"/>
              <p:cNvSpPr/>
              <p:nvPr/>
            </p:nvSpPr>
            <p:spPr>
              <a:xfrm>
                <a:off x="1443300" y="3120300"/>
                <a:ext cx="169875" cy="138200"/>
              </a:xfrm>
              <a:custGeom>
                <a:rect b="b" l="l" r="r" t="t"/>
                <a:pathLst>
                  <a:path extrusionOk="0" h="5528" w="6795">
                    <a:moveTo>
                      <a:pt x="6670" y="0"/>
                    </a:moveTo>
                    <a:cubicBezTo>
                      <a:pt x="6378" y="63"/>
                      <a:pt x="6086" y="146"/>
                      <a:pt x="5793" y="250"/>
                    </a:cubicBezTo>
                    <a:cubicBezTo>
                      <a:pt x="5543" y="334"/>
                      <a:pt x="5272" y="417"/>
                      <a:pt x="5022" y="522"/>
                    </a:cubicBezTo>
                    <a:cubicBezTo>
                      <a:pt x="4500" y="688"/>
                      <a:pt x="4000" y="960"/>
                      <a:pt x="3562" y="1293"/>
                    </a:cubicBezTo>
                    <a:cubicBezTo>
                      <a:pt x="2581" y="2086"/>
                      <a:pt x="2206" y="3275"/>
                      <a:pt x="1518" y="4255"/>
                    </a:cubicBezTo>
                    <a:cubicBezTo>
                      <a:pt x="1163" y="4818"/>
                      <a:pt x="642" y="5256"/>
                      <a:pt x="37" y="5507"/>
                    </a:cubicBezTo>
                    <a:cubicBezTo>
                      <a:pt x="0" y="5507"/>
                      <a:pt x="76" y="5523"/>
                      <a:pt x="123" y="5527"/>
                    </a:cubicBezTo>
                    <a:lnTo>
                      <a:pt x="123" y="5527"/>
                    </a:lnTo>
                    <a:cubicBezTo>
                      <a:pt x="1268" y="5150"/>
                      <a:pt x="1873" y="4046"/>
                      <a:pt x="2415" y="3066"/>
                    </a:cubicBezTo>
                    <a:cubicBezTo>
                      <a:pt x="2707" y="2482"/>
                      <a:pt x="3082" y="1961"/>
                      <a:pt x="3541" y="1502"/>
                    </a:cubicBezTo>
                    <a:cubicBezTo>
                      <a:pt x="3958" y="1126"/>
                      <a:pt x="4438" y="834"/>
                      <a:pt x="4959" y="647"/>
                    </a:cubicBezTo>
                    <a:cubicBezTo>
                      <a:pt x="5251" y="522"/>
                      <a:pt x="5564" y="417"/>
                      <a:pt x="5898" y="313"/>
                    </a:cubicBezTo>
                    <a:cubicBezTo>
                      <a:pt x="6190" y="250"/>
                      <a:pt x="6503" y="146"/>
                      <a:pt x="6795" y="21"/>
                    </a:cubicBezTo>
                    <a:cubicBezTo>
                      <a:pt x="6753" y="0"/>
                      <a:pt x="6711" y="0"/>
                      <a:pt x="6670" y="0"/>
                    </a:cubicBezTo>
                    <a:close/>
                    <a:moveTo>
                      <a:pt x="123" y="5527"/>
                    </a:moveTo>
                    <a:lnTo>
                      <a:pt x="123" y="5527"/>
                    </a:lnTo>
                    <a:cubicBezTo>
                      <a:pt x="122" y="5527"/>
                      <a:pt x="121" y="5527"/>
                      <a:pt x="120" y="5527"/>
                    </a:cubicBezTo>
                    <a:lnTo>
                      <a:pt x="141" y="5527"/>
                    </a:lnTo>
                    <a:cubicBezTo>
                      <a:pt x="136" y="5527"/>
                      <a:pt x="130" y="5527"/>
                      <a:pt x="123" y="552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g3f7001d949e_0_4062"/>
              <p:cNvSpPr/>
              <p:nvPr/>
            </p:nvSpPr>
            <p:spPr>
              <a:xfrm>
                <a:off x="1519300" y="3258475"/>
                <a:ext cx="174175" cy="118250"/>
              </a:xfrm>
              <a:custGeom>
                <a:rect b="b" l="l" r="r" t="t"/>
                <a:pathLst>
                  <a:path extrusionOk="0" h="4730" w="6967">
                    <a:moveTo>
                      <a:pt x="125" y="0"/>
                    </a:moveTo>
                    <a:cubicBezTo>
                      <a:pt x="84" y="0"/>
                      <a:pt x="21" y="63"/>
                      <a:pt x="0" y="63"/>
                    </a:cubicBezTo>
                    <a:cubicBezTo>
                      <a:pt x="1168" y="84"/>
                      <a:pt x="2128" y="939"/>
                      <a:pt x="2858" y="1752"/>
                    </a:cubicBezTo>
                    <a:cubicBezTo>
                      <a:pt x="3588" y="2587"/>
                      <a:pt x="4172" y="3588"/>
                      <a:pt x="5110" y="4193"/>
                    </a:cubicBezTo>
                    <a:cubicBezTo>
                      <a:pt x="5531" y="4485"/>
                      <a:pt x="6095" y="4729"/>
                      <a:pt x="6607" y="4729"/>
                    </a:cubicBezTo>
                    <a:cubicBezTo>
                      <a:pt x="6680" y="4729"/>
                      <a:pt x="6751" y="4725"/>
                      <a:pt x="6821" y="4714"/>
                    </a:cubicBezTo>
                    <a:cubicBezTo>
                      <a:pt x="6883" y="4693"/>
                      <a:pt x="6925" y="4672"/>
                      <a:pt x="6967" y="4631"/>
                    </a:cubicBezTo>
                    <a:cubicBezTo>
                      <a:pt x="6862" y="4589"/>
                      <a:pt x="6758" y="4568"/>
                      <a:pt x="6654" y="4568"/>
                    </a:cubicBezTo>
                    <a:cubicBezTo>
                      <a:pt x="6487" y="4547"/>
                      <a:pt x="6341" y="4526"/>
                      <a:pt x="6174" y="4464"/>
                    </a:cubicBezTo>
                    <a:cubicBezTo>
                      <a:pt x="5945" y="4380"/>
                      <a:pt x="5715" y="4276"/>
                      <a:pt x="5507" y="4151"/>
                    </a:cubicBezTo>
                    <a:cubicBezTo>
                      <a:pt x="5048" y="3859"/>
                      <a:pt x="4652" y="3504"/>
                      <a:pt x="4318" y="3087"/>
                    </a:cubicBezTo>
                    <a:cubicBezTo>
                      <a:pt x="3546" y="2211"/>
                      <a:pt x="2899" y="1210"/>
                      <a:pt x="1919" y="543"/>
                    </a:cubicBezTo>
                    <a:cubicBezTo>
                      <a:pt x="1398" y="188"/>
                      <a:pt x="751" y="0"/>
                      <a:pt x="12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g3f7001d949e_0_4062"/>
              <p:cNvSpPr/>
              <p:nvPr/>
            </p:nvSpPr>
            <p:spPr>
              <a:xfrm>
                <a:off x="1402025" y="3268300"/>
                <a:ext cx="169450" cy="144025"/>
              </a:xfrm>
              <a:custGeom>
                <a:rect b="b" l="l" r="r" t="t"/>
                <a:pathLst>
                  <a:path extrusionOk="0" h="5761" w="6778">
                    <a:moveTo>
                      <a:pt x="128" y="0"/>
                    </a:moveTo>
                    <a:cubicBezTo>
                      <a:pt x="81" y="0"/>
                      <a:pt x="1" y="66"/>
                      <a:pt x="19" y="66"/>
                    </a:cubicBezTo>
                    <a:lnTo>
                      <a:pt x="19" y="87"/>
                    </a:lnTo>
                    <a:cubicBezTo>
                      <a:pt x="2188" y="1130"/>
                      <a:pt x="3044" y="3633"/>
                      <a:pt x="4921" y="5010"/>
                    </a:cubicBezTo>
                    <a:cubicBezTo>
                      <a:pt x="5421" y="5406"/>
                      <a:pt x="6026" y="5656"/>
                      <a:pt x="6673" y="5760"/>
                    </a:cubicBezTo>
                    <a:cubicBezTo>
                      <a:pt x="6714" y="5740"/>
                      <a:pt x="6756" y="5719"/>
                      <a:pt x="6777" y="5677"/>
                    </a:cubicBezTo>
                    <a:cubicBezTo>
                      <a:pt x="6235" y="5552"/>
                      <a:pt x="5713" y="5322"/>
                      <a:pt x="5234" y="5010"/>
                    </a:cubicBezTo>
                    <a:cubicBezTo>
                      <a:pt x="4754" y="4676"/>
                      <a:pt x="4316" y="4279"/>
                      <a:pt x="3940" y="3821"/>
                    </a:cubicBezTo>
                    <a:cubicBezTo>
                      <a:pt x="3148" y="2945"/>
                      <a:pt x="2543" y="1943"/>
                      <a:pt x="1709" y="1109"/>
                    </a:cubicBezTo>
                    <a:cubicBezTo>
                      <a:pt x="1250" y="650"/>
                      <a:pt x="728" y="275"/>
                      <a:pt x="144" y="4"/>
                    </a:cubicBezTo>
                    <a:cubicBezTo>
                      <a:pt x="140" y="1"/>
                      <a:pt x="134" y="0"/>
                      <a:pt x="12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g3f7001d949e_0_4062"/>
              <p:cNvSpPr/>
              <p:nvPr/>
            </p:nvSpPr>
            <p:spPr>
              <a:xfrm>
                <a:off x="1285175" y="3296200"/>
                <a:ext cx="141850" cy="139500"/>
              </a:xfrm>
              <a:custGeom>
                <a:rect b="b" l="l" r="r" t="t"/>
                <a:pathLst>
                  <a:path extrusionOk="0" h="5580" w="5674">
                    <a:moveTo>
                      <a:pt x="11" y="0"/>
                    </a:moveTo>
                    <a:cubicBezTo>
                      <a:pt x="1" y="0"/>
                      <a:pt x="14" y="10"/>
                      <a:pt x="63" y="35"/>
                    </a:cubicBezTo>
                    <a:lnTo>
                      <a:pt x="63" y="14"/>
                    </a:lnTo>
                    <a:cubicBezTo>
                      <a:pt x="37" y="5"/>
                      <a:pt x="18" y="0"/>
                      <a:pt x="11" y="0"/>
                    </a:cubicBezTo>
                    <a:close/>
                    <a:moveTo>
                      <a:pt x="63" y="14"/>
                    </a:moveTo>
                    <a:cubicBezTo>
                      <a:pt x="82" y="22"/>
                      <a:pt x="101" y="29"/>
                      <a:pt x="120" y="37"/>
                    </a:cubicBezTo>
                    <a:lnTo>
                      <a:pt x="120" y="37"/>
                    </a:lnTo>
                    <a:cubicBezTo>
                      <a:pt x="101" y="29"/>
                      <a:pt x="82" y="21"/>
                      <a:pt x="63" y="14"/>
                    </a:cubicBezTo>
                    <a:close/>
                    <a:moveTo>
                      <a:pt x="120" y="37"/>
                    </a:moveTo>
                    <a:cubicBezTo>
                      <a:pt x="1168" y="473"/>
                      <a:pt x="1740" y="1638"/>
                      <a:pt x="2211" y="2621"/>
                    </a:cubicBezTo>
                    <a:cubicBezTo>
                      <a:pt x="2670" y="3602"/>
                      <a:pt x="3191" y="4686"/>
                      <a:pt x="4213" y="5228"/>
                    </a:cubicBezTo>
                    <a:cubicBezTo>
                      <a:pt x="4553" y="5466"/>
                      <a:pt x="4962" y="5580"/>
                      <a:pt x="5384" y="5580"/>
                    </a:cubicBezTo>
                    <a:cubicBezTo>
                      <a:pt x="5480" y="5580"/>
                      <a:pt x="5577" y="5574"/>
                      <a:pt x="5673" y="5562"/>
                    </a:cubicBezTo>
                    <a:cubicBezTo>
                      <a:pt x="5673" y="5562"/>
                      <a:pt x="5597" y="5516"/>
                      <a:pt x="5562" y="5516"/>
                    </a:cubicBezTo>
                    <a:cubicBezTo>
                      <a:pt x="5556" y="5516"/>
                      <a:pt x="5551" y="5517"/>
                      <a:pt x="5548" y="5520"/>
                    </a:cubicBezTo>
                    <a:cubicBezTo>
                      <a:pt x="5496" y="5524"/>
                      <a:pt x="5444" y="5526"/>
                      <a:pt x="5392" y="5526"/>
                    </a:cubicBezTo>
                    <a:cubicBezTo>
                      <a:pt x="5132" y="5526"/>
                      <a:pt x="4874" y="5482"/>
                      <a:pt x="4631" y="5395"/>
                    </a:cubicBezTo>
                    <a:cubicBezTo>
                      <a:pt x="4339" y="5291"/>
                      <a:pt x="4088" y="5124"/>
                      <a:pt x="3880" y="4936"/>
                    </a:cubicBezTo>
                    <a:cubicBezTo>
                      <a:pt x="3463" y="4561"/>
                      <a:pt x="3129" y="4123"/>
                      <a:pt x="2879" y="3622"/>
                    </a:cubicBezTo>
                    <a:cubicBezTo>
                      <a:pt x="2378" y="2705"/>
                      <a:pt x="2023" y="1662"/>
                      <a:pt x="1293" y="869"/>
                    </a:cubicBezTo>
                    <a:cubicBezTo>
                      <a:pt x="973" y="489"/>
                      <a:pt x="576" y="224"/>
                      <a:pt x="120" y="3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g3f7001d949e_0_4062"/>
              <p:cNvSpPr/>
              <p:nvPr/>
            </p:nvSpPr>
            <p:spPr>
              <a:xfrm>
                <a:off x="1173575" y="3328875"/>
                <a:ext cx="109525" cy="85525"/>
              </a:xfrm>
              <a:custGeom>
                <a:rect b="b" l="l" r="r" t="t"/>
                <a:pathLst>
                  <a:path extrusionOk="0" h="3421" w="4381">
                    <a:moveTo>
                      <a:pt x="84" y="0"/>
                    </a:moveTo>
                    <a:lnTo>
                      <a:pt x="1" y="104"/>
                    </a:lnTo>
                    <a:cubicBezTo>
                      <a:pt x="710" y="647"/>
                      <a:pt x="1440" y="1189"/>
                      <a:pt x="2149" y="1752"/>
                    </a:cubicBezTo>
                    <a:cubicBezTo>
                      <a:pt x="2504" y="2023"/>
                      <a:pt x="2858" y="2295"/>
                      <a:pt x="3213" y="2566"/>
                    </a:cubicBezTo>
                    <a:lnTo>
                      <a:pt x="3734" y="3004"/>
                    </a:lnTo>
                    <a:cubicBezTo>
                      <a:pt x="3901" y="3150"/>
                      <a:pt x="4089" y="3296"/>
                      <a:pt x="4276" y="3421"/>
                    </a:cubicBezTo>
                    <a:cubicBezTo>
                      <a:pt x="4276" y="3421"/>
                      <a:pt x="4381" y="3317"/>
                      <a:pt x="4381" y="3296"/>
                    </a:cubicBezTo>
                    <a:cubicBezTo>
                      <a:pt x="4235" y="3129"/>
                      <a:pt x="4068" y="2983"/>
                      <a:pt x="3880" y="2837"/>
                    </a:cubicBezTo>
                    <a:cubicBezTo>
                      <a:pt x="3692" y="2691"/>
                      <a:pt x="3526" y="2545"/>
                      <a:pt x="3338" y="2420"/>
                    </a:cubicBezTo>
                    <a:cubicBezTo>
                      <a:pt x="3004" y="2128"/>
                      <a:pt x="2650" y="1856"/>
                      <a:pt x="2295" y="1585"/>
                    </a:cubicBezTo>
                    <a:cubicBezTo>
                      <a:pt x="1586" y="1043"/>
                      <a:pt x="835" y="501"/>
                      <a:pt x="8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g3f7001d949e_0_4062"/>
              <p:cNvSpPr/>
              <p:nvPr/>
            </p:nvSpPr>
            <p:spPr>
              <a:xfrm>
                <a:off x="911825" y="4045850"/>
                <a:ext cx="330600" cy="78725"/>
              </a:xfrm>
              <a:custGeom>
                <a:rect b="b" l="l" r="r" t="t"/>
                <a:pathLst>
                  <a:path extrusionOk="0" h="3149" w="13224">
                    <a:moveTo>
                      <a:pt x="13099" y="0"/>
                    </a:moveTo>
                    <a:lnTo>
                      <a:pt x="125" y="438"/>
                    </a:lnTo>
                    <a:cubicBezTo>
                      <a:pt x="146" y="1127"/>
                      <a:pt x="0" y="1711"/>
                      <a:pt x="146" y="2399"/>
                    </a:cubicBezTo>
                    <a:cubicBezTo>
                      <a:pt x="209" y="2628"/>
                      <a:pt x="2169" y="2879"/>
                      <a:pt x="2440" y="2920"/>
                    </a:cubicBezTo>
                    <a:cubicBezTo>
                      <a:pt x="3275" y="3045"/>
                      <a:pt x="4130" y="3129"/>
                      <a:pt x="4985" y="3129"/>
                    </a:cubicBezTo>
                    <a:cubicBezTo>
                      <a:pt x="5626" y="3139"/>
                      <a:pt x="6266" y="3148"/>
                      <a:pt x="6906" y="3148"/>
                    </a:cubicBezTo>
                    <a:cubicBezTo>
                      <a:pt x="8869" y="3148"/>
                      <a:pt x="10825" y="3063"/>
                      <a:pt x="12744" y="2670"/>
                    </a:cubicBezTo>
                    <a:cubicBezTo>
                      <a:pt x="13224" y="2587"/>
                      <a:pt x="13057" y="2128"/>
                      <a:pt x="13057" y="1752"/>
                    </a:cubicBezTo>
                    <a:cubicBezTo>
                      <a:pt x="13078" y="1168"/>
                      <a:pt x="13099" y="584"/>
                      <a:pt x="1309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g3f7001d949e_0_4062"/>
              <p:cNvSpPr/>
              <p:nvPr/>
            </p:nvSpPr>
            <p:spPr>
              <a:xfrm>
                <a:off x="653700" y="3549450"/>
                <a:ext cx="850500" cy="551275"/>
              </a:xfrm>
              <a:custGeom>
                <a:rect b="b" l="l" r="r" t="t"/>
                <a:pathLst>
                  <a:path extrusionOk="0" h="22051" w="34020">
                    <a:moveTo>
                      <a:pt x="29583" y="0"/>
                    </a:moveTo>
                    <a:cubicBezTo>
                      <a:pt x="28943" y="0"/>
                      <a:pt x="28276" y="104"/>
                      <a:pt x="27720" y="104"/>
                    </a:cubicBezTo>
                    <a:lnTo>
                      <a:pt x="4589" y="125"/>
                    </a:lnTo>
                    <a:cubicBezTo>
                      <a:pt x="3943" y="125"/>
                      <a:pt x="3254" y="146"/>
                      <a:pt x="2754" y="542"/>
                    </a:cubicBezTo>
                    <a:cubicBezTo>
                      <a:pt x="1356" y="1668"/>
                      <a:pt x="3672" y="2315"/>
                      <a:pt x="3567" y="3379"/>
                    </a:cubicBezTo>
                    <a:cubicBezTo>
                      <a:pt x="3505" y="3921"/>
                      <a:pt x="2274" y="4922"/>
                      <a:pt x="1940" y="5423"/>
                    </a:cubicBezTo>
                    <a:cubicBezTo>
                      <a:pt x="918" y="6945"/>
                      <a:pt x="313" y="8697"/>
                      <a:pt x="167" y="10533"/>
                    </a:cubicBezTo>
                    <a:cubicBezTo>
                      <a:pt x="147" y="10637"/>
                      <a:pt x="147" y="10742"/>
                      <a:pt x="147" y="10846"/>
                    </a:cubicBezTo>
                    <a:cubicBezTo>
                      <a:pt x="1" y="15163"/>
                      <a:pt x="3004" y="18438"/>
                      <a:pt x="6821" y="20127"/>
                    </a:cubicBezTo>
                    <a:cubicBezTo>
                      <a:pt x="9866" y="21483"/>
                      <a:pt x="13349" y="22005"/>
                      <a:pt x="16666" y="22046"/>
                    </a:cubicBezTo>
                    <a:cubicBezTo>
                      <a:pt x="16841" y="22049"/>
                      <a:pt x="17018" y="22050"/>
                      <a:pt x="17199" y="22050"/>
                    </a:cubicBezTo>
                    <a:cubicBezTo>
                      <a:pt x="19840" y="22050"/>
                      <a:pt x="23061" y="21753"/>
                      <a:pt x="25989" y="20816"/>
                    </a:cubicBezTo>
                    <a:cubicBezTo>
                      <a:pt x="29639" y="19669"/>
                      <a:pt x="32810" y="17478"/>
                      <a:pt x="33748" y="13662"/>
                    </a:cubicBezTo>
                    <a:cubicBezTo>
                      <a:pt x="33936" y="12890"/>
                      <a:pt x="34019" y="12076"/>
                      <a:pt x="34019" y="11284"/>
                    </a:cubicBezTo>
                    <a:cubicBezTo>
                      <a:pt x="34019" y="9386"/>
                      <a:pt x="33498" y="7529"/>
                      <a:pt x="32518" y="5903"/>
                    </a:cubicBezTo>
                    <a:cubicBezTo>
                      <a:pt x="32121" y="5256"/>
                      <a:pt x="30390" y="3525"/>
                      <a:pt x="30640" y="2753"/>
                    </a:cubicBezTo>
                    <a:cubicBezTo>
                      <a:pt x="30912" y="1981"/>
                      <a:pt x="31934" y="2127"/>
                      <a:pt x="31746" y="1126"/>
                    </a:cubicBezTo>
                    <a:cubicBezTo>
                      <a:pt x="31662" y="542"/>
                      <a:pt x="31183" y="375"/>
                      <a:pt x="30703" y="167"/>
                    </a:cubicBezTo>
                    <a:cubicBezTo>
                      <a:pt x="30361" y="40"/>
                      <a:pt x="29977" y="0"/>
                      <a:pt x="2958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g3f7001d949e_0_4062"/>
              <p:cNvSpPr/>
              <p:nvPr/>
            </p:nvSpPr>
            <p:spPr>
              <a:xfrm>
                <a:off x="656825" y="3549450"/>
                <a:ext cx="847375" cy="388125"/>
              </a:xfrm>
              <a:custGeom>
                <a:rect b="b" l="l" r="r" t="t"/>
                <a:pathLst>
                  <a:path extrusionOk="0" h="15525" w="33895">
                    <a:moveTo>
                      <a:pt x="29453" y="0"/>
                    </a:moveTo>
                    <a:cubicBezTo>
                      <a:pt x="28808" y="0"/>
                      <a:pt x="28138" y="104"/>
                      <a:pt x="27595" y="104"/>
                    </a:cubicBezTo>
                    <a:lnTo>
                      <a:pt x="4443" y="125"/>
                    </a:lnTo>
                    <a:cubicBezTo>
                      <a:pt x="3818" y="125"/>
                      <a:pt x="3129" y="146"/>
                      <a:pt x="2629" y="542"/>
                    </a:cubicBezTo>
                    <a:cubicBezTo>
                      <a:pt x="1210" y="1668"/>
                      <a:pt x="3547" y="2315"/>
                      <a:pt x="3421" y="3379"/>
                    </a:cubicBezTo>
                    <a:cubicBezTo>
                      <a:pt x="3380" y="3921"/>
                      <a:pt x="2149" y="4922"/>
                      <a:pt x="1815" y="5423"/>
                    </a:cubicBezTo>
                    <a:cubicBezTo>
                      <a:pt x="772" y="6945"/>
                      <a:pt x="168" y="8697"/>
                      <a:pt x="22" y="10533"/>
                    </a:cubicBezTo>
                    <a:cubicBezTo>
                      <a:pt x="1" y="10637"/>
                      <a:pt x="1" y="10742"/>
                      <a:pt x="1" y="10846"/>
                    </a:cubicBezTo>
                    <a:cubicBezTo>
                      <a:pt x="1148" y="11722"/>
                      <a:pt x="2378" y="12473"/>
                      <a:pt x="3693" y="13036"/>
                    </a:cubicBezTo>
                    <a:cubicBezTo>
                      <a:pt x="7655" y="14788"/>
                      <a:pt x="12119" y="15455"/>
                      <a:pt x="16416" y="15518"/>
                    </a:cubicBezTo>
                    <a:cubicBezTo>
                      <a:pt x="16667" y="15522"/>
                      <a:pt x="16924" y="15525"/>
                      <a:pt x="17185" y="15525"/>
                    </a:cubicBezTo>
                    <a:cubicBezTo>
                      <a:pt x="20561" y="15525"/>
                      <a:pt x="24693" y="15133"/>
                      <a:pt x="28430" y="13933"/>
                    </a:cubicBezTo>
                    <a:cubicBezTo>
                      <a:pt x="30369" y="13349"/>
                      <a:pt x="32226" y="12452"/>
                      <a:pt x="33894" y="11284"/>
                    </a:cubicBezTo>
                    <a:cubicBezTo>
                      <a:pt x="33894" y="9386"/>
                      <a:pt x="33373" y="7529"/>
                      <a:pt x="32393" y="5903"/>
                    </a:cubicBezTo>
                    <a:cubicBezTo>
                      <a:pt x="31996" y="5256"/>
                      <a:pt x="30244" y="3525"/>
                      <a:pt x="30515" y="2753"/>
                    </a:cubicBezTo>
                    <a:cubicBezTo>
                      <a:pt x="30766" y="1981"/>
                      <a:pt x="31788" y="2127"/>
                      <a:pt x="31621" y="1126"/>
                    </a:cubicBezTo>
                    <a:cubicBezTo>
                      <a:pt x="31517" y="542"/>
                      <a:pt x="31058" y="375"/>
                      <a:pt x="30578" y="167"/>
                    </a:cubicBezTo>
                    <a:cubicBezTo>
                      <a:pt x="30236" y="40"/>
                      <a:pt x="29849" y="0"/>
                      <a:pt x="2945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g3f7001d949e_0_4062"/>
              <p:cNvSpPr/>
              <p:nvPr/>
            </p:nvSpPr>
            <p:spPr>
              <a:xfrm>
                <a:off x="690725" y="3549575"/>
                <a:ext cx="822325" cy="551150"/>
              </a:xfrm>
              <a:custGeom>
                <a:rect b="b" l="l" r="r" t="t"/>
                <a:pathLst>
                  <a:path extrusionOk="0" h="22046" w="32893">
                    <a:moveTo>
                      <a:pt x="28087" y="0"/>
                    </a:moveTo>
                    <a:cubicBezTo>
                      <a:pt x="27459" y="0"/>
                      <a:pt x="26803" y="99"/>
                      <a:pt x="26260" y="99"/>
                    </a:cubicBezTo>
                    <a:lnTo>
                      <a:pt x="24049" y="99"/>
                    </a:lnTo>
                    <a:cubicBezTo>
                      <a:pt x="24383" y="516"/>
                      <a:pt x="24717" y="913"/>
                      <a:pt x="24863" y="1142"/>
                    </a:cubicBezTo>
                    <a:cubicBezTo>
                      <a:pt x="26260" y="3457"/>
                      <a:pt x="26698" y="6252"/>
                      <a:pt x="26073" y="8901"/>
                    </a:cubicBezTo>
                    <a:cubicBezTo>
                      <a:pt x="25155" y="12718"/>
                      <a:pt x="21964" y="14887"/>
                      <a:pt x="18313" y="16055"/>
                    </a:cubicBezTo>
                    <a:cubicBezTo>
                      <a:pt x="15385" y="16992"/>
                      <a:pt x="12164" y="17290"/>
                      <a:pt x="9523" y="17290"/>
                    </a:cubicBezTo>
                    <a:cubicBezTo>
                      <a:pt x="9343" y="17290"/>
                      <a:pt x="9165" y="17288"/>
                      <a:pt x="8990" y="17286"/>
                    </a:cubicBezTo>
                    <a:cubicBezTo>
                      <a:pt x="5966" y="17223"/>
                      <a:pt x="2837" y="16785"/>
                      <a:pt x="0" y="15701"/>
                    </a:cubicBezTo>
                    <a:lnTo>
                      <a:pt x="0" y="15701"/>
                    </a:lnTo>
                    <a:cubicBezTo>
                      <a:pt x="1210" y="17640"/>
                      <a:pt x="3129" y="19142"/>
                      <a:pt x="5340" y="20102"/>
                    </a:cubicBezTo>
                    <a:cubicBezTo>
                      <a:pt x="8406" y="21457"/>
                      <a:pt x="11868" y="21979"/>
                      <a:pt x="15185" y="22041"/>
                    </a:cubicBezTo>
                    <a:cubicBezTo>
                      <a:pt x="15350" y="22044"/>
                      <a:pt x="15518" y="22045"/>
                      <a:pt x="15689" y="22045"/>
                    </a:cubicBezTo>
                    <a:cubicBezTo>
                      <a:pt x="18338" y="22045"/>
                      <a:pt x="21589" y="21732"/>
                      <a:pt x="24508" y="20811"/>
                    </a:cubicBezTo>
                    <a:cubicBezTo>
                      <a:pt x="28158" y="19643"/>
                      <a:pt x="31350" y="17473"/>
                      <a:pt x="32267" y="13657"/>
                    </a:cubicBezTo>
                    <a:cubicBezTo>
                      <a:pt x="32893" y="11008"/>
                      <a:pt x="32455" y="8234"/>
                      <a:pt x="31058" y="5898"/>
                    </a:cubicBezTo>
                    <a:cubicBezTo>
                      <a:pt x="30661" y="5251"/>
                      <a:pt x="28930" y="3541"/>
                      <a:pt x="29180" y="2769"/>
                    </a:cubicBezTo>
                    <a:cubicBezTo>
                      <a:pt x="29410" y="1976"/>
                      <a:pt x="30453" y="2122"/>
                      <a:pt x="30286" y="1121"/>
                    </a:cubicBezTo>
                    <a:cubicBezTo>
                      <a:pt x="30181" y="537"/>
                      <a:pt x="29702" y="370"/>
                      <a:pt x="29243" y="183"/>
                    </a:cubicBezTo>
                    <a:cubicBezTo>
                      <a:pt x="28897" y="42"/>
                      <a:pt x="28498" y="0"/>
                      <a:pt x="2808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g3f7001d949e_0_4062"/>
              <p:cNvSpPr/>
              <p:nvPr/>
            </p:nvSpPr>
            <p:spPr>
              <a:xfrm>
                <a:off x="717100" y="3546300"/>
                <a:ext cx="540975" cy="31850"/>
              </a:xfrm>
              <a:custGeom>
                <a:rect b="b" l="l" r="r" t="t"/>
                <a:pathLst>
                  <a:path extrusionOk="0" h="1274" w="21639">
                    <a:moveTo>
                      <a:pt x="8477" y="1"/>
                    </a:moveTo>
                    <a:cubicBezTo>
                      <a:pt x="6830" y="1"/>
                      <a:pt x="5182" y="22"/>
                      <a:pt x="3555" y="42"/>
                    </a:cubicBezTo>
                    <a:cubicBezTo>
                      <a:pt x="3313" y="42"/>
                      <a:pt x="3059" y="37"/>
                      <a:pt x="2800" y="37"/>
                    </a:cubicBezTo>
                    <a:cubicBezTo>
                      <a:pt x="1828" y="37"/>
                      <a:pt x="789" y="115"/>
                      <a:pt x="113" y="856"/>
                    </a:cubicBezTo>
                    <a:cubicBezTo>
                      <a:pt x="0" y="969"/>
                      <a:pt x="100" y="1132"/>
                      <a:pt x="228" y="1132"/>
                    </a:cubicBezTo>
                    <a:cubicBezTo>
                      <a:pt x="266" y="1132"/>
                      <a:pt x="305" y="1118"/>
                      <a:pt x="343" y="1085"/>
                    </a:cubicBezTo>
                    <a:cubicBezTo>
                      <a:pt x="781" y="710"/>
                      <a:pt x="1386" y="647"/>
                      <a:pt x="1949" y="626"/>
                    </a:cubicBezTo>
                    <a:cubicBezTo>
                      <a:pt x="2056" y="623"/>
                      <a:pt x="2163" y="621"/>
                      <a:pt x="2270" y="621"/>
                    </a:cubicBezTo>
                    <a:cubicBezTo>
                      <a:pt x="2747" y="621"/>
                      <a:pt x="3224" y="655"/>
                      <a:pt x="3701" y="689"/>
                    </a:cubicBezTo>
                    <a:cubicBezTo>
                      <a:pt x="5161" y="731"/>
                      <a:pt x="6621" y="793"/>
                      <a:pt x="8102" y="856"/>
                    </a:cubicBezTo>
                    <a:cubicBezTo>
                      <a:pt x="11168" y="981"/>
                      <a:pt x="14213" y="1085"/>
                      <a:pt x="17279" y="1210"/>
                    </a:cubicBezTo>
                    <a:cubicBezTo>
                      <a:pt x="18030" y="1231"/>
                      <a:pt x="18802" y="1252"/>
                      <a:pt x="19553" y="1273"/>
                    </a:cubicBezTo>
                    <a:lnTo>
                      <a:pt x="20617" y="1273"/>
                    </a:lnTo>
                    <a:cubicBezTo>
                      <a:pt x="21013" y="1273"/>
                      <a:pt x="21472" y="1273"/>
                      <a:pt x="21597" y="793"/>
                    </a:cubicBezTo>
                    <a:cubicBezTo>
                      <a:pt x="21639" y="480"/>
                      <a:pt x="21451" y="168"/>
                      <a:pt x="21117" y="84"/>
                    </a:cubicBezTo>
                    <a:cubicBezTo>
                      <a:pt x="20973" y="42"/>
                      <a:pt x="20809" y="30"/>
                      <a:pt x="20639" y="30"/>
                    </a:cubicBezTo>
                    <a:cubicBezTo>
                      <a:pt x="20441" y="30"/>
                      <a:pt x="20235" y="46"/>
                      <a:pt x="20047" y="46"/>
                    </a:cubicBezTo>
                    <a:cubicBezTo>
                      <a:pt x="19999" y="46"/>
                      <a:pt x="19953" y="45"/>
                      <a:pt x="19907" y="42"/>
                    </a:cubicBezTo>
                    <a:cubicBezTo>
                      <a:pt x="19157" y="42"/>
                      <a:pt x="18385" y="22"/>
                      <a:pt x="17634" y="22"/>
                    </a:cubicBezTo>
                    <a:lnTo>
                      <a:pt x="8477" y="1"/>
                    </a:lnTo>
                    <a:close/>
                  </a:path>
                </a:pathLst>
              </a:custGeom>
              <a:solidFill>
                <a:srgbClr val="EFC08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g3f7001d949e_0_4062"/>
              <p:cNvSpPr/>
              <p:nvPr/>
            </p:nvSpPr>
            <p:spPr>
              <a:xfrm>
                <a:off x="1265875" y="3547875"/>
                <a:ext cx="59475" cy="26625"/>
              </a:xfrm>
              <a:custGeom>
                <a:rect b="b" l="l" r="r" t="t"/>
                <a:pathLst>
                  <a:path extrusionOk="0" h="1065" w="2379">
                    <a:moveTo>
                      <a:pt x="1857" y="0"/>
                    </a:moveTo>
                    <a:cubicBezTo>
                      <a:pt x="1732" y="0"/>
                      <a:pt x="1606" y="0"/>
                      <a:pt x="1481" y="21"/>
                    </a:cubicBezTo>
                    <a:lnTo>
                      <a:pt x="1148" y="63"/>
                    </a:lnTo>
                    <a:cubicBezTo>
                      <a:pt x="981" y="63"/>
                      <a:pt x="835" y="84"/>
                      <a:pt x="689" y="105"/>
                    </a:cubicBezTo>
                    <a:cubicBezTo>
                      <a:pt x="543" y="146"/>
                      <a:pt x="418" y="209"/>
                      <a:pt x="292" y="271"/>
                    </a:cubicBezTo>
                    <a:cubicBezTo>
                      <a:pt x="0" y="459"/>
                      <a:pt x="63" y="876"/>
                      <a:pt x="397" y="981"/>
                    </a:cubicBezTo>
                    <a:cubicBezTo>
                      <a:pt x="522" y="1022"/>
                      <a:pt x="668" y="1064"/>
                      <a:pt x="814" y="1064"/>
                    </a:cubicBezTo>
                    <a:cubicBezTo>
                      <a:pt x="939" y="1064"/>
                      <a:pt x="1043" y="1064"/>
                      <a:pt x="1168" y="1043"/>
                    </a:cubicBezTo>
                    <a:lnTo>
                      <a:pt x="1523" y="1022"/>
                    </a:lnTo>
                    <a:cubicBezTo>
                      <a:pt x="1669" y="1022"/>
                      <a:pt x="1836" y="1001"/>
                      <a:pt x="1982" y="960"/>
                    </a:cubicBezTo>
                    <a:cubicBezTo>
                      <a:pt x="2211" y="897"/>
                      <a:pt x="2378" y="668"/>
                      <a:pt x="2337" y="417"/>
                    </a:cubicBezTo>
                    <a:cubicBezTo>
                      <a:pt x="2295" y="188"/>
                      <a:pt x="2086" y="0"/>
                      <a:pt x="1857" y="0"/>
                    </a:cubicBezTo>
                    <a:close/>
                  </a:path>
                </a:pathLst>
              </a:custGeom>
              <a:solidFill>
                <a:srgbClr val="EFC08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g3f7001d949e_0_4062"/>
              <p:cNvSpPr/>
              <p:nvPr/>
            </p:nvSpPr>
            <p:spPr>
              <a:xfrm>
                <a:off x="700804" y="3724050"/>
                <a:ext cx="74225" cy="236075"/>
              </a:xfrm>
              <a:custGeom>
                <a:rect b="b" l="l" r="r" t="t"/>
                <a:pathLst>
                  <a:path extrusionOk="0" h="9443" w="2969">
                    <a:moveTo>
                      <a:pt x="2240" y="1"/>
                    </a:moveTo>
                    <a:cubicBezTo>
                      <a:pt x="2159" y="1"/>
                      <a:pt x="2078" y="21"/>
                      <a:pt x="2003" y="66"/>
                    </a:cubicBezTo>
                    <a:cubicBezTo>
                      <a:pt x="1293" y="483"/>
                      <a:pt x="772" y="1317"/>
                      <a:pt x="480" y="2068"/>
                    </a:cubicBezTo>
                    <a:cubicBezTo>
                      <a:pt x="188" y="2819"/>
                      <a:pt x="21" y="3632"/>
                      <a:pt x="21" y="4467"/>
                    </a:cubicBezTo>
                    <a:cubicBezTo>
                      <a:pt x="0" y="5301"/>
                      <a:pt x="125" y="6135"/>
                      <a:pt x="355" y="6949"/>
                    </a:cubicBezTo>
                    <a:cubicBezTo>
                      <a:pt x="584" y="7762"/>
                      <a:pt x="960" y="8555"/>
                      <a:pt x="1502" y="9222"/>
                    </a:cubicBezTo>
                    <a:cubicBezTo>
                      <a:pt x="1638" y="9369"/>
                      <a:pt x="1822" y="9442"/>
                      <a:pt x="2009" y="9442"/>
                    </a:cubicBezTo>
                    <a:cubicBezTo>
                      <a:pt x="2168" y="9442"/>
                      <a:pt x="2328" y="9390"/>
                      <a:pt x="2462" y="9285"/>
                    </a:cubicBezTo>
                    <a:cubicBezTo>
                      <a:pt x="2754" y="9055"/>
                      <a:pt x="2837" y="8638"/>
                      <a:pt x="2670" y="8325"/>
                    </a:cubicBezTo>
                    <a:cubicBezTo>
                      <a:pt x="2503" y="8012"/>
                      <a:pt x="2316" y="7741"/>
                      <a:pt x="2169" y="7428"/>
                    </a:cubicBezTo>
                    <a:cubicBezTo>
                      <a:pt x="2044" y="7136"/>
                      <a:pt x="1919" y="6844"/>
                      <a:pt x="1836" y="6532"/>
                    </a:cubicBezTo>
                    <a:cubicBezTo>
                      <a:pt x="1627" y="5885"/>
                      <a:pt x="1502" y="5197"/>
                      <a:pt x="1460" y="4508"/>
                    </a:cubicBezTo>
                    <a:cubicBezTo>
                      <a:pt x="1419" y="3862"/>
                      <a:pt x="1502" y="3194"/>
                      <a:pt x="1690" y="2548"/>
                    </a:cubicBezTo>
                    <a:cubicBezTo>
                      <a:pt x="1773" y="2235"/>
                      <a:pt x="1919" y="1943"/>
                      <a:pt x="2065" y="1651"/>
                    </a:cubicBezTo>
                    <a:cubicBezTo>
                      <a:pt x="2253" y="1338"/>
                      <a:pt x="2503" y="1088"/>
                      <a:pt x="2712" y="775"/>
                    </a:cubicBezTo>
                    <a:cubicBezTo>
                      <a:pt x="2968" y="416"/>
                      <a:pt x="2608" y="1"/>
                      <a:pt x="224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g3f7001d949e_0_4062"/>
              <p:cNvSpPr/>
              <p:nvPr/>
            </p:nvSpPr>
            <p:spPr>
              <a:xfrm>
                <a:off x="714200" y="3528050"/>
                <a:ext cx="733675" cy="83450"/>
              </a:xfrm>
              <a:custGeom>
                <a:rect b="b" l="l" r="r" t="t"/>
                <a:pathLst>
                  <a:path extrusionOk="0" h="3338" w="29347">
                    <a:moveTo>
                      <a:pt x="12327" y="1"/>
                    </a:moveTo>
                    <a:lnTo>
                      <a:pt x="10950" y="42"/>
                    </a:lnTo>
                    <a:cubicBezTo>
                      <a:pt x="4651" y="230"/>
                      <a:pt x="0" y="856"/>
                      <a:pt x="0" y="1669"/>
                    </a:cubicBezTo>
                    <a:cubicBezTo>
                      <a:pt x="0" y="2483"/>
                      <a:pt x="5048" y="3150"/>
                      <a:pt x="11743" y="3317"/>
                    </a:cubicBezTo>
                    <a:lnTo>
                      <a:pt x="12828" y="3338"/>
                    </a:lnTo>
                    <a:lnTo>
                      <a:pt x="15852" y="3338"/>
                    </a:lnTo>
                    <a:cubicBezTo>
                      <a:pt x="16186" y="3338"/>
                      <a:pt x="16519" y="3317"/>
                      <a:pt x="16853" y="3317"/>
                    </a:cubicBezTo>
                    <a:lnTo>
                      <a:pt x="17437" y="3317"/>
                    </a:lnTo>
                    <a:cubicBezTo>
                      <a:pt x="24216" y="3171"/>
                      <a:pt x="29347" y="2483"/>
                      <a:pt x="29347" y="1669"/>
                    </a:cubicBezTo>
                    <a:cubicBezTo>
                      <a:pt x="29347" y="856"/>
                      <a:pt x="24299" y="188"/>
                      <a:pt x="17625" y="22"/>
                    </a:cubicBezTo>
                    <a:cubicBezTo>
                      <a:pt x="17395" y="22"/>
                      <a:pt x="17187" y="1"/>
                      <a:pt x="16978"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g3f7001d949e_0_4062"/>
              <p:cNvSpPr/>
              <p:nvPr/>
            </p:nvSpPr>
            <p:spPr>
              <a:xfrm>
                <a:off x="749350" y="3631275"/>
                <a:ext cx="657175" cy="43125"/>
              </a:xfrm>
              <a:custGeom>
                <a:rect b="b" l="l" r="r" t="t"/>
                <a:pathLst>
                  <a:path extrusionOk="0" h="1725" w="26287">
                    <a:moveTo>
                      <a:pt x="26083" y="1"/>
                    </a:moveTo>
                    <a:cubicBezTo>
                      <a:pt x="26077" y="1"/>
                      <a:pt x="26070" y="1"/>
                      <a:pt x="26064" y="2"/>
                    </a:cubicBezTo>
                    <a:cubicBezTo>
                      <a:pt x="25229" y="43"/>
                      <a:pt x="24416" y="210"/>
                      <a:pt x="23582" y="356"/>
                    </a:cubicBezTo>
                    <a:cubicBezTo>
                      <a:pt x="22768" y="481"/>
                      <a:pt x="21934" y="586"/>
                      <a:pt x="21099" y="690"/>
                    </a:cubicBezTo>
                    <a:cubicBezTo>
                      <a:pt x="19410" y="898"/>
                      <a:pt x="17741" y="1044"/>
                      <a:pt x="16052" y="1149"/>
                    </a:cubicBezTo>
                    <a:cubicBezTo>
                      <a:pt x="14417" y="1240"/>
                      <a:pt x="12777" y="1287"/>
                      <a:pt x="11137" y="1287"/>
                    </a:cubicBezTo>
                    <a:cubicBezTo>
                      <a:pt x="9409" y="1287"/>
                      <a:pt x="7680" y="1235"/>
                      <a:pt x="5957" y="1128"/>
                    </a:cubicBezTo>
                    <a:cubicBezTo>
                      <a:pt x="4080" y="1003"/>
                      <a:pt x="2182" y="815"/>
                      <a:pt x="388" y="168"/>
                    </a:cubicBezTo>
                    <a:cubicBezTo>
                      <a:pt x="358" y="158"/>
                      <a:pt x="331" y="153"/>
                      <a:pt x="305" y="153"/>
                    </a:cubicBezTo>
                    <a:cubicBezTo>
                      <a:pt x="75" y="153"/>
                      <a:pt x="0" y="533"/>
                      <a:pt x="263" y="627"/>
                    </a:cubicBezTo>
                    <a:lnTo>
                      <a:pt x="242" y="627"/>
                    </a:lnTo>
                    <a:cubicBezTo>
                      <a:pt x="1848" y="1149"/>
                      <a:pt x="3537" y="1441"/>
                      <a:pt x="5227" y="1524"/>
                    </a:cubicBezTo>
                    <a:cubicBezTo>
                      <a:pt x="6895" y="1628"/>
                      <a:pt x="8564" y="1691"/>
                      <a:pt x="10233" y="1712"/>
                    </a:cubicBezTo>
                    <a:cubicBezTo>
                      <a:pt x="10705" y="1720"/>
                      <a:pt x="11177" y="1725"/>
                      <a:pt x="11650" y="1725"/>
                    </a:cubicBezTo>
                    <a:cubicBezTo>
                      <a:pt x="14598" y="1725"/>
                      <a:pt x="17546" y="1559"/>
                      <a:pt x="20495" y="1253"/>
                    </a:cubicBezTo>
                    <a:cubicBezTo>
                      <a:pt x="21412" y="1149"/>
                      <a:pt x="22309" y="1044"/>
                      <a:pt x="23227" y="919"/>
                    </a:cubicBezTo>
                    <a:cubicBezTo>
                      <a:pt x="24207" y="815"/>
                      <a:pt x="25167" y="627"/>
                      <a:pt x="26105" y="356"/>
                    </a:cubicBezTo>
                    <a:cubicBezTo>
                      <a:pt x="26287" y="296"/>
                      <a:pt x="26273" y="1"/>
                      <a:pt x="2608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g3f7001d949e_0_4062"/>
              <p:cNvSpPr/>
              <p:nvPr/>
            </p:nvSpPr>
            <p:spPr>
              <a:xfrm>
                <a:off x="1096400" y="2074550"/>
                <a:ext cx="486525" cy="542050"/>
              </a:xfrm>
              <a:custGeom>
                <a:rect b="b" l="l" r="r" t="t"/>
                <a:pathLst>
                  <a:path extrusionOk="0" h="21682" w="19461">
                    <a:moveTo>
                      <a:pt x="15156" y="0"/>
                    </a:moveTo>
                    <a:cubicBezTo>
                      <a:pt x="14416" y="0"/>
                      <a:pt x="13668" y="124"/>
                      <a:pt x="12953" y="303"/>
                    </a:cubicBezTo>
                    <a:cubicBezTo>
                      <a:pt x="8511" y="1429"/>
                      <a:pt x="4902" y="4892"/>
                      <a:pt x="2817" y="8980"/>
                    </a:cubicBezTo>
                    <a:cubicBezTo>
                      <a:pt x="1732" y="11128"/>
                      <a:pt x="939" y="13422"/>
                      <a:pt x="480" y="15800"/>
                    </a:cubicBezTo>
                    <a:cubicBezTo>
                      <a:pt x="335" y="16487"/>
                      <a:pt x="355" y="21452"/>
                      <a:pt x="3" y="21680"/>
                    </a:cubicBezTo>
                    <a:lnTo>
                      <a:pt x="3" y="21680"/>
                    </a:lnTo>
                    <a:cubicBezTo>
                      <a:pt x="1921" y="20493"/>
                      <a:pt x="3985" y="20305"/>
                      <a:pt x="6029" y="19492"/>
                    </a:cubicBezTo>
                    <a:cubicBezTo>
                      <a:pt x="8573" y="18532"/>
                      <a:pt x="10930" y="17177"/>
                      <a:pt x="13037" y="15466"/>
                    </a:cubicBezTo>
                    <a:cubicBezTo>
                      <a:pt x="16353" y="12692"/>
                      <a:pt x="18835" y="8750"/>
                      <a:pt x="19377" y="4454"/>
                    </a:cubicBezTo>
                    <a:cubicBezTo>
                      <a:pt x="19461" y="3932"/>
                      <a:pt x="19461" y="3432"/>
                      <a:pt x="19377" y="2910"/>
                    </a:cubicBezTo>
                    <a:cubicBezTo>
                      <a:pt x="19127" y="1638"/>
                      <a:pt x="18043" y="637"/>
                      <a:pt x="16791" y="240"/>
                    </a:cubicBezTo>
                    <a:cubicBezTo>
                      <a:pt x="16263" y="70"/>
                      <a:pt x="15712" y="0"/>
                      <a:pt x="15156" y="0"/>
                    </a:cubicBezTo>
                    <a:close/>
                    <a:moveTo>
                      <a:pt x="3" y="21680"/>
                    </a:moveTo>
                    <a:lnTo>
                      <a:pt x="3" y="21680"/>
                    </a:lnTo>
                    <a:cubicBezTo>
                      <a:pt x="2" y="21681"/>
                      <a:pt x="1" y="21681"/>
                      <a:pt x="1" y="21682"/>
                    </a:cubicBezTo>
                    <a:cubicBezTo>
                      <a:pt x="1" y="21681"/>
                      <a:pt x="2" y="21681"/>
                      <a:pt x="3" y="2168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g3f7001d949e_0_4062"/>
              <p:cNvSpPr/>
              <p:nvPr/>
            </p:nvSpPr>
            <p:spPr>
              <a:xfrm>
                <a:off x="229775" y="2449725"/>
                <a:ext cx="699800" cy="368125"/>
              </a:xfrm>
              <a:custGeom>
                <a:rect b="b" l="l" r="r" t="t"/>
                <a:pathLst>
                  <a:path extrusionOk="0" h="14725" w="27992">
                    <a:moveTo>
                      <a:pt x="7679" y="1"/>
                    </a:moveTo>
                    <a:cubicBezTo>
                      <a:pt x="7050" y="1"/>
                      <a:pt x="6422" y="54"/>
                      <a:pt x="5799" y="167"/>
                    </a:cubicBezTo>
                    <a:cubicBezTo>
                      <a:pt x="3525" y="564"/>
                      <a:pt x="1252" y="1982"/>
                      <a:pt x="605" y="4193"/>
                    </a:cubicBezTo>
                    <a:cubicBezTo>
                      <a:pt x="0" y="6258"/>
                      <a:pt x="960" y="8531"/>
                      <a:pt x="2503" y="10012"/>
                    </a:cubicBezTo>
                    <a:cubicBezTo>
                      <a:pt x="4047" y="11493"/>
                      <a:pt x="6091" y="12327"/>
                      <a:pt x="8135" y="13016"/>
                    </a:cubicBezTo>
                    <a:cubicBezTo>
                      <a:pt x="11222" y="14058"/>
                      <a:pt x="14642" y="14392"/>
                      <a:pt x="17875" y="14601"/>
                    </a:cubicBezTo>
                    <a:cubicBezTo>
                      <a:pt x="19097" y="14688"/>
                      <a:pt x="20308" y="14725"/>
                      <a:pt x="21517" y="14725"/>
                    </a:cubicBezTo>
                    <a:cubicBezTo>
                      <a:pt x="22041" y="14725"/>
                      <a:pt x="22566" y="14718"/>
                      <a:pt x="23090" y="14705"/>
                    </a:cubicBezTo>
                    <a:cubicBezTo>
                      <a:pt x="23522" y="14688"/>
                      <a:pt x="26492" y="14269"/>
                      <a:pt x="27590" y="14269"/>
                    </a:cubicBezTo>
                    <a:cubicBezTo>
                      <a:pt x="27816" y="14269"/>
                      <a:pt x="27963" y="14287"/>
                      <a:pt x="27991" y="14330"/>
                    </a:cubicBezTo>
                    <a:cubicBezTo>
                      <a:pt x="26302" y="11764"/>
                      <a:pt x="24091" y="9845"/>
                      <a:pt x="21880" y="7718"/>
                    </a:cubicBezTo>
                    <a:cubicBezTo>
                      <a:pt x="19648" y="5549"/>
                      <a:pt x="17291" y="3442"/>
                      <a:pt x="14538" y="1919"/>
                    </a:cubicBezTo>
                    <a:cubicBezTo>
                      <a:pt x="12442" y="764"/>
                      <a:pt x="10060" y="1"/>
                      <a:pt x="767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g3f7001d949e_0_4062"/>
              <p:cNvSpPr/>
              <p:nvPr/>
            </p:nvSpPr>
            <p:spPr>
              <a:xfrm>
                <a:off x="1159500" y="2583400"/>
                <a:ext cx="645050" cy="442075"/>
              </a:xfrm>
              <a:custGeom>
                <a:rect b="b" l="l" r="r" t="t"/>
                <a:pathLst>
                  <a:path extrusionOk="0" h="17683" w="25802">
                    <a:moveTo>
                      <a:pt x="18524" y="0"/>
                    </a:moveTo>
                    <a:cubicBezTo>
                      <a:pt x="14916" y="0"/>
                      <a:pt x="11301" y="1644"/>
                      <a:pt x="8552" y="4060"/>
                    </a:cubicBezTo>
                    <a:cubicBezTo>
                      <a:pt x="6863" y="5583"/>
                      <a:pt x="5382" y="7335"/>
                      <a:pt x="4172" y="9254"/>
                    </a:cubicBezTo>
                    <a:cubicBezTo>
                      <a:pt x="2858" y="11339"/>
                      <a:pt x="1440" y="13342"/>
                      <a:pt x="0" y="15344"/>
                    </a:cubicBezTo>
                    <a:cubicBezTo>
                      <a:pt x="2211" y="15886"/>
                      <a:pt x="4276" y="16721"/>
                      <a:pt x="6446" y="17242"/>
                    </a:cubicBezTo>
                    <a:cubicBezTo>
                      <a:pt x="7666" y="17536"/>
                      <a:pt x="8916" y="17683"/>
                      <a:pt x="10168" y="17683"/>
                    </a:cubicBezTo>
                    <a:cubicBezTo>
                      <a:pt x="11227" y="17683"/>
                      <a:pt x="12287" y="17578"/>
                      <a:pt x="13329" y="17367"/>
                    </a:cubicBezTo>
                    <a:cubicBezTo>
                      <a:pt x="17354" y="16512"/>
                      <a:pt x="21004" y="14072"/>
                      <a:pt x="23486" y="10776"/>
                    </a:cubicBezTo>
                    <a:cubicBezTo>
                      <a:pt x="24446" y="9504"/>
                      <a:pt x="25238" y="8107"/>
                      <a:pt x="25509" y="6542"/>
                    </a:cubicBezTo>
                    <a:cubicBezTo>
                      <a:pt x="25801" y="4999"/>
                      <a:pt x="25489" y="3288"/>
                      <a:pt x="24446" y="2100"/>
                    </a:cubicBezTo>
                    <a:cubicBezTo>
                      <a:pt x="23632" y="1161"/>
                      <a:pt x="22443" y="640"/>
                      <a:pt x="21234" y="327"/>
                    </a:cubicBezTo>
                    <a:cubicBezTo>
                      <a:pt x="20340" y="104"/>
                      <a:pt x="19432" y="0"/>
                      <a:pt x="1852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g3f7001d949e_0_4062"/>
              <p:cNvSpPr/>
              <p:nvPr/>
            </p:nvSpPr>
            <p:spPr>
              <a:xfrm>
                <a:off x="785750" y="2075125"/>
                <a:ext cx="303900" cy="1536375"/>
              </a:xfrm>
              <a:custGeom>
                <a:rect b="b" l="l" r="r" t="t"/>
                <a:pathLst>
                  <a:path extrusionOk="0" h="61455" w="12156">
                    <a:moveTo>
                      <a:pt x="290" y="0"/>
                    </a:moveTo>
                    <a:cubicBezTo>
                      <a:pt x="143" y="0"/>
                      <a:pt x="0" y="151"/>
                      <a:pt x="100" y="322"/>
                    </a:cubicBezTo>
                    <a:cubicBezTo>
                      <a:pt x="1789" y="3367"/>
                      <a:pt x="3208" y="6579"/>
                      <a:pt x="4918" y="9624"/>
                    </a:cubicBezTo>
                    <a:cubicBezTo>
                      <a:pt x="6503" y="12440"/>
                      <a:pt x="8193" y="15130"/>
                      <a:pt x="9277" y="18176"/>
                    </a:cubicBezTo>
                    <a:cubicBezTo>
                      <a:pt x="10341" y="21263"/>
                      <a:pt x="10988" y="24495"/>
                      <a:pt x="11154" y="27749"/>
                    </a:cubicBezTo>
                    <a:cubicBezTo>
                      <a:pt x="11551" y="34027"/>
                      <a:pt x="10487" y="40305"/>
                      <a:pt x="10153" y="46563"/>
                    </a:cubicBezTo>
                    <a:cubicBezTo>
                      <a:pt x="9966" y="49733"/>
                      <a:pt x="9903" y="52924"/>
                      <a:pt x="10195" y="56115"/>
                    </a:cubicBezTo>
                    <a:cubicBezTo>
                      <a:pt x="10258" y="56762"/>
                      <a:pt x="10320" y="57429"/>
                      <a:pt x="10404" y="58118"/>
                    </a:cubicBezTo>
                    <a:cubicBezTo>
                      <a:pt x="10529" y="59244"/>
                      <a:pt x="10716" y="60349"/>
                      <a:pt x="10967" y="61455"/>
                    </a:cubicBezTo>
                    <a:lnTo>
                      <a:pt x="11947" y="61455"/>
                    </a:lnTo>
                    <a:cubicBezTo>
                      <a:pt x="11759" y="60349"/>
                      <a:pt x="11572" y="59223"/>
                      <a:pt x="11405" y="58118"/>
                    </a:cubicBezTo>
                    <a:cubicBezTo>
                      <a:pt x="11217" y="56783"/>
                      <a:pt x="11092" y="55427"/>
                      <a:pt x="11029" y="54071"/>
                    </a:cubicBezTo>
                    <a:cubicBezTo>
                      <a:pt x="10946" y="50880"/>
                      <a:pt x="11092" y="47689"/>
                      <a:pt x="11321" y="44498"/>
                    </a:cubicBezTo>
                    <a:cubicBezTo>
                      <a:pt x="11759" y="38178"/>
                      <a:pt x="12156" y="31775"/>
                      <a:pt x="11467" y="25455"/>
                    </a:cubicBezTo>
                    <a:cubicBezTo>
                      <a:pt x="11134" y="22493"/>
                      <a:pt x="10570" y="19531"/>
                      <a:pt x="9486" y="16757"/>
                    </a:cubicBezTo>
                    <a:cubicBezTo>
                      <a:pt x="8443" y="14108"/>
                      <a:pt x="6962" y="11731"/>
                      <a:pt x="5502" y="9290"/>
                    </a:cubicBezTo>
                    <a:cubicBezTo>
                      <a:pt x="3729" y="6287"/>
                      <a:pt x="2332" y="3054"/>
                      <a:pt x="475" y="113"/>
                    </a:cubicBezTo>
                    <a:cubicBezTo>
                      <a:pt x="429" y="33"/>
                      <a:pt x="359" y="0"/>
                      <a:pt x="29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g3f7001d949e_0_4062"/>
              <p:cNvSpPr/>
              <p:nvPr/>
            </p:nvSpPr>
            <p:spPr>
              <a:xfrm>
                <a:off x="1160550" y="2302450"/>
                <a:ext cx="20875" cy="217850"/>
              </a:xfrm>
              <a:custGeom>
                <a:rect b="b" l="l" r="r" t="t"/>
                <a:pathLst>
                  <a:path extrusionOk="0" h="8714" w="835">
                    <a:moveTo>
                      <a:pt x="684" y="0"/>
                    </a:moveTo>
                    <a:cubicBezTo>
                      <a:pt x="675" y="0"/>
                      <a:pt x="668" y="3"/>
                      <a:pt x="668" y="10"/>
                    </a:cubicBezTo>
                    <a:cubicBezTo>
                      <a:pt x="188" y="1178"/>
                      <a:pt x="292" y="2450"/>
                      <a:pt x="376" y="3660"/>
                    </a:cubicBezTo>
                    <a:cubicBezTo>
                      <a:pt x="417" y="4244"/>
                      <a:pt x="459" y="4828"/>
                      <a:pt x="522" y="5412"/>
                    </a:cubicBezTo>
                    <a:cubicBezTo>
                      <a:pt x="584" y="5954"/>
                      <a:pt x="584" y="6496"/>
                      <a:pt x="543" y="7039"/>
                    </a:cubicBezTo>
                    <a:cubicBezTo>
                      <a:pt x="480" y="7623"/>
                      <a:pt x="292" y="8186"/>
                      <a:pt x="0" y="8686"/>
                    </a:cubicBezTo>
                    <a:cubicBezTo>
                      <a:pt x="0" y="8686"/>
                      <a:pt x="40" y="8713"/>
                      <a:pt x="67" y="8713"/>
                    </a:cubicBezTo>
                    <a:cubicBezTo>
                      <a:pt x="74" y="8713"/>
                      <a:pt x="79" y="8711"/>
                      <a:pt x="84" y="8707"/>
                    </a:cubicBezTo>
                    <a:cubicBezTo>
                      <a:pt x="835" y="7935"/>
                      <a:pt x="793" y="6684"/>
                      <a:pt x="730" y="5683"/>
                    </a:cubicBezTo>
                    <a:cubicBezTo>
                      <a:pt x="626" y="4494"/>
                      <a:pt x="501" y="3284"/>
                      <a:pt x="501" y="2095"/>
                    </a:cubicBezTo>
                    <a:cubicBezTo>
                      <a:pt x="480" y="1386"/>
                      <a:pt x="563" y="698"/>
                      <a:pt x="730" y="10"/>
                    </a:cubicBezTo>
                    <a:cubicBezTo>
                      <a:pt x="730" y="10"/>
                      <a:pt x="702" y="0"/>
                      <a:pt x="68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g3f7001d949e_0_4062"/>
              <p:cNvSpPr/>
              <p:nvPr/>
            </p:nvSpPr>
            <p:spPr>
              <a:xfrm>
                <a:off x="1234575" y="2150425"/>
                <a:ext cx="53750" cy="252925"/>
              </a:xfrm>
              <a:custGeom>
                <a:rect b="b" l="l" r="r" t="t"/>
                <a:pathLst>
                  <a:path extrusionOk="0" h="10117" w="2150">
                    <a:moveTo>
                      <a:pt x="2066" y="0"/>
                    </a:moveTo>
                    <a:cubicBezTo>
                      <a:pt x="1023" y="647"/>
                      <a:pt x="648" y="1919"/>
                      <a:pt x="585" y="3087"/>
                    </a:cubicBezTo>
                    <a:cubicBezTo>
                      <a:pt x="502" y="4568"/>
                      <a:pt x="960" y="5965"/>
                      <a:pt x="1232" y="7405"/>
                    </a:cubicBezTo>
                    <a:cubicBezTo>
                      <a:pt x="1419" y="8302"/>
                      <a:pt x="1440" y="9219"/>
                      <a:pt x="1294" y="10116"/>
                    </a:cubicBezTo>
                    <a:lnTo>
                      <a:pt x="1378" y="10116"/>
                    </a:lnTo>
                    <a:cubicBezTo>
                      <a:pt x="1982" y="7238"/>
                      <a:pt x="1" y="4422"/>
                      <a:pt x="1023" y="1585"/>
                    </a:cubicBezTo>
                    <a:cubicBezTo>
                      <a:pt x="1232" y="960"/>
                      <a:pt x="1628" y="417"/>
                      <a:pt x="214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g3f7001d949e_0_4062"/>
              <p:cNvSpPr/>
              <p:nvPr/>
            </p:nvSpPr>
            <p:spPr>
              <a:xfrm>
                <a:off x="1337300" y="2096625"/>
                <a:ext cx="75650" cy="229550"/>
              </a:xfrm>
              <a:custGeom>
                <a:rect b="b" l="l" r="r" t="t"/>
                <a:pathLst>
                  <a:path extrusionOk="0" h="9182" w="3026">
                    <a:moveTo>
                      <a:pt x="3022" y="1"/>
                    </a:moveTo>
                    <a:cubicBezTo>
                      <a:pt x="3019" y="1"/>
                      <a:pt x="3012" y="5"/>
                      <a:pt x="3003" y="11"/>
                    </a:cubicBezTo>
                    <a:lnTo>
                      <a:pt x="3003" y="11"/>
                    </a:lnTo>
                    <a:cubicBezTo>
                      <a:pt x="3010" y="8"/>
                      <a:pt x="3018" y="6"/>
                      <a:pt x="3025" y="4"/>
                    </a:cubicBezTo>
                    <a:cubicBezTo>
                      <a:pt x="3025" y="2"/>
                      <a:pt x="3024" y="1"/>
                      <a:pt x="3022" y="1"/>
                    </a:cubicBezTo>
                    <a:close/>
                    <a:moveTo>
                      <a:pt x="3003" y="11"/>
                    </a:moveTo>
                    <a:lnTo>
                      <a:pt x="3003" y="11"/>
                    </a:lnTo>
                    <a:cubicBezTo>
                      <a:pt x="1911" y="352"/>
                      <a:pt x="1229" y="1388"/>
                      <a:pt x="877" y="2423"/>
                    </a:cubicBezTo>
                    <a:cubicBezTo>
                      <a:pt x="439" y="3779"/>
                      <a:pt x="585" y="5197"/>
                      <a:pt x="543" y="6616"/>
                    </a:cubicBezTo>
                    <a:cubicBezTo>
                      <a:pt x="543" y="7492"/>
                      <a:pt x="356" y="8368"/>
                      <a:pt x="1" y="9181"/>
                    </a:cubicBezTo>
                    <a:cubicBezTo>
                      <a:pt x="1" y="9181"/>
                      <a:pt x="22" y="9181"/>
                      <a:pt x="43" y="9140"/>
                    </a:cubicBezTo>
                    <a:cubicBezTo>
                      <a:pt x="731" y="7825"/>
                      <a:pt x="668" y="6345"/>
                      <a:pt x="689" y="4926"/>
                    </a:cubicBezTo>
                    <a:cubicBezTo>
                      <a:pt x="689" y="3717"/>
                      <a:pt x="814" y="2486"/>
                      <a:pt x="1419" y="1401"/>
                    </a:cubicBezTo>
                    <a:cubicBezTo>
                      <a:pt x="1732" y="797"/>
                      <a:pt x="2274" y="317"/>
                      <a:pt x="2921" y="66"/>
                    </a:cubicBezTo>
                    <a:cubicBezTo>
                      <a:pt x="2935" y="66"/>
                      <a:pt x="2977" y="29"/>
                      <a:pt x="3003" y="1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g3f7001d949e_0_4062"/>
              <p:cNvSpPr/>
              <p:nvPr/>
            </p:nvSpPr>
            <p:spPr>
              <a:xfrm>
                <a:off x="1356075" y="2107075"/>
                <a:ext cx="129350" cy="204500"/>
              </a:xfrm>
              <a:custGeom>
                <a:rect b="b" l="l" r="r" t="t"/>
                <a:pathLst>
                  <a:path extrusionOk="0" h="8180" w="5174">
                    <a:moveTo>
                      <a:pt x="5038" y="1"/>
                    </a:moveTo>
                    <a:cubicBezTo>
                      <a:pt x="5034" y="1"/>
                      <a:pt x="5031" y="1"/>
                      <a:pt x="5028" y="3"/>
                    </a:cubicBezTo>
                    <a:cubicBezTo>
                      <a:pt x="4882" y="45"/>
                      <a:pt x="4756" y="87"/>
                      <a:pt x="4610" y="149"/>
                    </a:cubicBezTo>
                    <a:cubicBezTo>
                      <a:pt x="4485" y="212"/>
                      <a:pt x="4339" y="295"/>
                      <a:pt x="4214" y="379"/>
                    </a:cubicBezTo>
                    <a:cubicBezTo>
                      <a:pt x="3985" y="525"/>
                      <a:pt x="3776" y="712"/>
                      <a:pt x="3567" y="921"/>
                    </a:cubicBezTo>
                    <a:cubicBezTo>
                      <a:pt x="3150" y="1338"/>
                      <a:pt x="2796" y="1818"/>
                      <a:pt x="2525" y="2360"/>
                    </a:cubicBezTo>
                    <a:cubicBezTo>
                      <a:pt x="2253" y="2902"/>
                      <a:pt x="2003" y="3465"/>
                      <a:pt x="1815" y="4070"/>
                    </a:cubicBezTo>
                    <a:cubicBezTo>
                      <a:pt x="1565" y="4717"/>
                      <a:pt x="1315" y="5363"/>
                      <a:pt x="1023" y="6010"/>
                    </a:cubicBezTo>
                    <a:cubicBezTo>
                      <a:pt x="877" y="6365"/>
                      <a:pt x="710" y="6719"/>
                      <a:pt x="543" y="7053"/>
                    </a:cubicBezTo>
                    <a:cubicBezTo>
                      <a:pt x="376" y="7407"/>
                      <a:pt x="189" y="7783"/>
                      <a:pt x="1" y="8117"/>
                    </a:cubicBezTo>
                    <a:cubicBezTo>
                      <a:pt x="1" y="8117"/>
                      <a:pt x="63" y="8179"/>
                      <a:pt x="84" y="8179"/>
                    </a:cubicBezTo>
                    <a:lnTo>
                      <a:pt x="105" y="8179"/>
                    </a:lnTo>
                    <a:cubicBezTo>
                      <a:pt x="293" y="7908"/>
                      <a:pt x="501" y="7616"/>
                      <a:pt x="668" y="7303"/>
                    </a:cubicBezTo>
                    <a:cubicBezTo>
                      <a:pt x="835" y="7011"/>
                      <a:pt x="981" y="6698"/>
                      <a:pt x="1127" y="6385"/>
                    </a:cubicBezTo>
                    <a:cubicBezTo>
                      <a:pt x="1419" y="5739"/>
                      <a:pt x="1669" y="5092"/>
                      <a:pt x="1920" y="4446"/>
                    </a:cubicBezTo>
                    <a:cubicBezTo>
                      <a:pt x="2358" y="3299"/>
                      <a:pt x="2775" y="2131"/>
                      <a:pt x="3630" y="1213"/>
                    </a:cubicBezTo>
                    <a:cubicBezTo>
                      <a:pt x="3839" y="983"/>
                      <a:pt x="4068" y="775"/>
                      <a:pt x="4318" y="587"/>
                    </a:cubicBezTo>
                    <a:cubicBezTo>
                      <a:pt x="4464" y="504"/>
                      <a:pt x="4590" y="420"/>
                      <a:pt x="4736" y="337"/>
                    </a:cubicBezTo>
                    <a:cubicBezTo>
                      <a:pt x="4882" y="253"/>
                      <a:pt x="5028" y="170"/>
                      <a:pt x="5174" y="107"/>
                    </a:cubicBezTo>
                    <a:cubicBezTo>
                      <a:pt x="5174" y="107"/>
                      <a:pt x="5085" y="1"/>
                      <a:pt x="503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g3f7001d949e_0_4062"/>
              <p:cNvSpPr/>
              <p:nvPr/>
            </p:nvSpPr>
            <p:spPr>
              <a:xfrm>
                <a:off x="1291950" y="2292550"/>
                <a:ext cx="239375" cy="96700"/>
              </a:xfrm>
              <a:custGeom>
                <a:rect b="b" l="l" r="r" t="t"/>
                <a:pathLst>
                  <a:path extrusionOk="0" h="3868" w="9575">
                    <a:moveTo>
                      <a:pt x="1" y="3846"/>
                    </a:moveTo>
                    <a:cubicBezTo>
                      <a:pt x="1" y="3846"/>
                      <a:pt x="1" y="3847"/>
                      <a:pt x="0" y="3847"/>
                    </a:cubicBezTo>
                    <a:cubicBezTo>
                      <a:pt x="1" y="3847"/>
                      <a:pt x="1" y="3847"/>
                      <a:pt x="1" y="3846"/>
                    </a:cubicBezTo>
                    <a:close/>
                    <a:moveTo>
                      <a:pt x="9435" y="0"/>
                    </a:moveTo>
                    <a:cubicBezTo>
                      <a:pt x="9407" y="0"/>
                      <a:pt x="9386" y="2"/>
                      <a:pt x="9386" y="9"/>
                    </a:cubicBezTo>
                    <a:cubicBezTo>
                      <a:pt x="9157" y="593"/>
                      <a:pt x="8761" y="1094"/>
                      <a:pt x="8239" y="1469"/>
                    </a:cubicBezTo>
                    <a:cubicBezTo>
                      <a:pt x="7697" y="1845"/>
                      <a:pt x="7092" y="2116"/>
                      <a:pt x="6445" y="2262"/>
                    </a:cubicBezTo>
                    <a:cubicBezTo>
                      <a:pt x="5048" y="2617"/>
                      <a:pt x="3567" y="2512"/>
                      <a:pt x="2170" y="2804"/>
                    </a:cubicBezTo>
                    <a:cubicBezTo>
                      <a:pt x="1357" y="2950"/>
                      <a:pt x="606" y="3304"/>
                      <a:pt x="1" y="3846"/>
                    </a:cubicBezTo>
                    <a:lnTo>
                      <a:pt x="1" y="3846"/>
                    </a:lnTo>
                    <a:cubicBezTo>
                      <a:pt x="4" y="3844"/>
                      <a:pt x="9" y="3843"/>
                      <a:pt x="14" y="3843"/>
                    </a:cubicBezTo>
                    <a:cubicBezTo>
                      <a:pt x="35" y="3843"/>
                      <a:pt x="72" y="3862"/>
                      <a:pt x="99" y="3862"/>
                    </a:cubicBezTo>
                    <a:cubicBezTo>
                      <a:pt x="104" y="3862"/>
                      <a:pt x="109" y="3861"/>
                      <a:pt x="114" y="3859"/>
                    </a:cubicBezTo>
                    <a:lnTo>
                      <a:pt x="114" y="3859"/>
                    </a:lnTo>
                    <a:lnTo>
                      <a:pt x="105" y="3868"/>
                    </a:lnTo>
                    <a:cubicBezTo>
                      <a:pt x="109" y="3864"/>
                      <a:pt x="114" y="3860"/>
                      <a:pt x="118" y="3856"/>
                    </a:cubicBezTo>
                    <a:lnTo>
                      <a:pt x="118" y="3856"/>
                    </a:lnTo>
                    <a:cubicBezTo>
                      <a:pt x="119" y="3856"/>
                      <a:pt x="120" y="3855"/>
                      <a:pt x="120" y="3854"/>
                    </a:cubicBezTo>
                    <a:lnTo>
                      <a:pt x="120" y="3854"/>
                    </a:lnTo>
                    <a:cubicBezTo>
                      <a:pt x="1287" y="2845"/>
                      <a:pt x="2906" y="2699"/>
                      <a:pt x="4380" y="2575"/>
                    </a:cubicBezTo>
                    <a:cubicBezTo>
                      <a:pt x="5715" y="2471"/>
                      <a:pt x="7113" y="2345"/>
                      <a:pt x="8302" y="1615"/>
                    </a:cubicBezTo>
                    <a:cubicBezTo>
                      <a:pt x="8886" y="1261"/>
                      <a:pt x="9428" y="698"/>
                      <a:pt x="9574" y="9"/>
                    </a:cubicBezTo>
                    <a:cubicBezTo>
                      <a:pt x="9574" y="9"/>
                      <a:pt x="9491" y="0"/>
                      <a:pt x="943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g3f7001d949e_0_4062"/>
              <p:cNvSpPr/>
              <p:nvPr/>
            </p:nvSpPr>
            <p:spPr>
              <a:xfrm>
                <a:off x="1213725" y="2455925"/>
                <a:ext cx="203400" cy="20975"/>
              </a:xfrm>
              <a:custGeom>
                <a:rect b="b" l="l" r="r" t="t"/>
                <a:pathLst>
                  <a:path extrusionOk="0" h="839" w="8136">
                    <a:moveTo>
                      <a:pt x="7953" y="1"/>
                    </a:moveTo>
                    <a:cubicBezTo>
                      <a:pt x="7951" y="1"/>
                      <a:pt x="7949" y="1"/>
                      <a:pt x="7947" y="3"/>
                    </a:cubicBezTo>
                    <a:cubicBezTo>
                      <a:pt x="7359" y="507"/>
                      <a:pt x="6720" y="675"/>
                      <a:pt x="6054" y="675"/>
                    </a:cubicBezTo>
                    <a:cubicBezTo>
                      <a:pt x="4737" y="675"/>
                      <a:pt x="3319" y="17"/>
                      <a:pt x="2003" y="3"/>
                    </a:cubicBezTo>
                    <a:cubicBezTo>
                      <a:pt x="1336" y="44"/>
                      <a:pt x="668" y="128"/>
                      <a:pt x="1" y="253"/>
                    </a:cubicBezTo>
                    <a:cubicBezTo>
                      <a:pt x="22" y="253"/>
                      <a:pt x="63" y="316"/>
                      <a:pt x="84" y="316"/>
                    </a:cubicBezTo>
                    <a:cubicBezTo>
                      <a:pt x="689" y="232"/>
                      <a:pt x="1315" y="170"/>
                      <a:pt x="1940" y="149"/>
                    </a:cubicBezTo>
                    <a:cubicBezTo>
                      <a:pt x="2524" y="149"/>
                      <a:pt x="3108" y="211"/>
                      <a:pt x="3692" y="357"/>
                    </a:cubicBezTo>
                    <a:cubicBezTo>
                      <a:pt x="4514" y="563"/>
                      <a:pt x="5350" y="838"/>
                      <a:pt x="6200" y="838"/>
                    </a:cubicBezTo>
                    <a:cubicBezTo>
                      <a:pt x="6385" y="838"/>
                      <a:pt x="6572" y="825"/>
                      <a:pt x="6759" y="795"/>
                    </a:cubicBezTo>
                    <a:cubicBezTo>
                      <a:pt x="7280" y="754"/>
                      <a:pt x="7781" y="524"/>
                      <a:pt x="8135" y="128"/>
                    </a:cubicBezTo>
                    <a:cubicBezTo>
                      <a:pt x="8135" y="128"/>
                      <a:pt x="7990" y="1"/>
                      <a:pt x="795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g3f7001d949e_0_4062"/>
              <p:cNvSpPr/>
              <p:nvPr/>
            </p:nvSpPr>
            <p:spPr>
              <a:xfrm>
                <a:off x="1155775" y="2519025"/>
                <a:ext cx="116900" cy="16750"/>
              </a:xfrm>
              <a:custGeom>
                <a:rect b="b" l="l" r="r" t="t"/>
                <a:pathLst>
                  <a:path extrusionOk="0" h="670" w="4676">
                    <a:moveTo>
                      <a:pt x="2216" y="0"/>
                    </a:moveTo>
                    <a:cubicBezTo>
                      <a:pt x="1497" y="0"/>
                      <a:pt x="765" y="128"/>
                      <a:pt x="87" y="399"/>
                    </a:cubicBezTo>
                    <a:cubicBezTo>
                      <a:pt x="68" y="399"/>
                      <a:pt x="0" y="465"/>
                      <a:pt x="15" y="465"/>
                    </a:cubicBezTo>
                    <a:cubicBezTo>
                      <a:pt x="17" y="465"/>
                      <a:pt x="20" y="464"/>
                      <a:pt x="24" y="461"/>
                    </a:cubicBezTo>
                    <a:cubicBezTo>
                      <a:pt x="668" y="247"/>
                      <a:pt x="1327" y="140"/>
                      <a:pt x="1988" y="140"/>
                    </a:cubicBezTo>
                    <a:cubicBezTo>
                      <a:pt x="2098" y="140"/>
                      <a:pt x="2208" y="143"/>
                      <a:pt x="2319" y="148"/>
                    </a:cubicBezTo>
                    <a:cubicBezTo>
                      <a:pt x="2673" y="169"/>
                      <a:pt x="3049" y="211"/>
                      <a:pt x="3403" y="315"/>
                    </a:cubicBezTo>
                    <a:cubicBezTo>
                      <a:pt x="3591" y="357"/>
                      <a:pt x="3779" y="399"/>
                      <a:pt x="3946" y="461"/>
                    </a:cubicBezTo>
                    <a:cubicBezTo>
                      <a:pt x="4133" y="545"/>
                      <a:pt x="4321" y="607"/>
                      <a:pt x="4509" y="670"/>
                    </a:cubicBezTo>
                    <a:cubicBezTo>
                      <a:pt x="4550" y="670"/>
                      <a:pt x="4676" y="587"/>
                      <a:pt x="4634" y="566"/>
                    </a:cubicBezTo>
                    <a:cubicBezTo>
                      <a:pt x="4488" y="461"/>
                      <a:pt x="4321" y="378"/>
                      <a:pt x="4133" y="315"/>
                    </a:cubicBezTo>
                    <a:cubicBezTo>
                      <a:pt x="3966" y="253"/>
                      <a:pt x="3779" y="211"/>
                      <a:pt x="3570" y="169"/>
                    </a:cubicBezTo>
                    <a:cubicBezTo>
                      <a:pt x="3195" y="65"/>
                      <a:pt x="2798" y="2"/>
                      <a:pt x="2381" y="2"/>
                    </a:cubicBezTo>
                    <a:cubicBezTo>
                      <a:pt x="2326" y="1"/>
                      <a:pt x="2271" y="0"/>
                      <a:pt x="221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g3f7001d949e_0_4062"/>
              <p:cNvSpPr/>
              <p:nvPr/>
            </p:nvSpPr>
            <p:spPr>
              <a:xfrm>
                <a:off x="1369650" y="2226025"/>
                <a:ext cx="141325" cy="67300"/>
              </a:xfrm>
              <a:custGeom>
                <a:rect b="b" l="l" r="r" t="t"/>
                <a:pathLst>
                  <a:path extrusionOk="0" h="2692" w="5653">
                    <a:moveTo>
                      <a:pt x="5590" y="1"/>
                    </a:moveTo>
                    <a:cubicBezTo>
                      <a:pt x="4797" y="63"/>
                      <a:pt x="4026" y="230"/>
                      <a:pt x="3275" y="522"/>
                    </a:cubicBezTo>
                    <a:cubicBezTo>
                      <a:pt x="2461" y="835"/>
                      <a:pt x="1690" y="1231"/>
                      <a:pt x="1001" y="1753"/>
                    </a:cubicBezTo>
                    <a:cubicBezTo>
                      <a:pt x="626" y="2024"/>
                      <a:pt x="292" y="2337"/>
                      <a:pt x="0" y="2691"/>
                    </a:cubicBezTo>
                    <a:lnTo>
                      <a:pt x="146" y="2691"/>
                    </a:lnTo>
                    <a:lnTo>
                      <a:pt x="146" y="2670"/>
                    </a:lnTo>
                    <a:cubicBezTo>
                      <a:pt x="855" y="1940"/>
                      <a:pt x="1690" y="1335"/>
                      <a:pt x="2628" y="897"/>
                    </a:cubicBezTo>
                    <a:cubicBezTo>
                      <a:pt x="3546" y="439"/>
                      <a:pt x="4547" y="147"/>
                      <a:pt x="5590" y="21"/>
                    </a:cubicBezTo>
                    <a:cubicBezTo>
                      <a:pt x="5611" y="21"/>
                      <a:pt x="5653" y="1"/>
                      <a:pt x="559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g3f7001d949e_0_4062"/>
              <p:cNvSpPr/>
              <p:nvPr/>
            </p:nvSpPr>
            <p:spPr>
              <a:xfrm>
                <a:off x="1060375" y="2265975"/>
                <a:ext cx="323025" cy="417200"/>
              </a:xfrm>
              <a:custGeom>
                <a:rect b="b" l="l" r="r" t="t"/>
                <a:pathLst>
                  <a:path extrusionOk="0" h="16688" w="12921">
                    <a:moveTo>
                      <a:pt x="12741" y="1"/>
                    </a:moveTo>
                    <a:cubicBezTo>
                      <a:pt x="12695" y="1"/>
                      <a:pt x="12650" y="22"/>
                      <a:pt x="12621" y="71"/>
                    </a:cubicBezTo>
                    <a:cubicBezTo>
                      <a:pt x="12058" y="1239"/>
                      <a:pt x="11328" y="2324"/>
                      <a:pt x="10452" y="3283"/>
                    </a:cubicBezTo>
                    <a:cubicBezTo>
                      <a:pt x="9576" y="4222"/>
                      <a:pt x="8638" y="5077"/>
                      <a:pt x="7678" y="5953"/>
                    </a:cubicBezTo>
                    <a:cubicBezTo>
                      <a:pt x="5613" y="7851"/>
                      <a:pt x="3819" y="9999"/>
                      <a:pt x="2318" y="12356"/>
                    </a:cubicBezTo>
                    <a:cubicBezTo>
                      <a:pt x="1483" y="13733"/>
                      <a:pt x="733" y="15130"/>
                      <a:pt x="44" y="16569"/>
                    </a:cubicBezTo>
                    <a:cubicBezTo>
                      <a:pt x="0" y="16628"/>
                      <a:pt x="60" y="16687"/>
                      <a:pt x="114" y="16687"/>
                    </a:cubicBezTo>
                    <a:cubicBezTo>
                      <a:pt x="136" y="16687"/>
                      <a:pt x="157" y="16677"/>
                      <a:pt x="169" y="16653"/>
                    </a:cubicBezTo>
                    <a:cubicBezTo>
                      <a:pt x="774" y="15360"/>
                      <a:pt x="1504" y="14129"/>
                      <a:pt x="2318" y="12940"/>
                    </a:cubicBezTo>
                    <a:cubicBezTo>
                      <a:pt x="3110" y="11731"/>
                      <a:pt x="3986" y="10583"/>
                      <a:pt x="4925" y="9478"/>
                    </a:cubicBezTo>
                    <a:cubicBezTo>
                      <a:pt x="5822" y="8414"/>
                      <a:pt x="6781" y="7392"/>
                      <a:pt x="7803" y="6433"/>
                    </a:cubicBezTo>
                    <a:cubicBezTo>
                      <a:pt x="8763" y="5557"/>
                      <a:pt x="9743" y="4702"/>
                      <a:pt x="10619" y="3763"/>
                    </a:cubicBezTo>
                    <a:cubicBezTo>
                      <a:pt x="11579" y="2762"/>
                      <a:pt x="12559" y="1552"/>
                      <a:pt x="12893" y="175"/>
                    </a:cubicBezTo>
                    <a:cubicBezTo>
                      <a:pt x="12920" y="79"/>
                      <a:pt x="12829" y="1"/>
                      <a:pt x="1274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g3f7001d949e_0_4062"/>
              <p:cNvSpPr/>
              <p:nvPr/>
            </p:nvSpPr>
            <p:spPr>
              <a:xfrm>
                <a:off x="1053350" y="2679325"/>
                <a:ext cx="647275" cy="421000"/>
              </a:xfrm>
              <a:custGeom>
                <a:rect b="b" l="l" r="r" t="t"/>
                <a:pathLst>
                  <a:path extrusionOk="0" h="16840" w="25891">
                    <a:moveTo>
                      <a:pt x="25775" y="1"/>
                    </a:moveTo>
                    <a:cubicBezTo>
                      <a:pt x="25751" y="1"/>
                      <a:pt x="25727" y="11"/>
                      <a:pt x="25709" y="35"/>
                    </a:cubicBezTo>
                    <a:cubicBezTo>
                      <a:pt x="24770" y="1600"/>
                      <a:pt x="23185" y="2538"/>
                      <a:pt x="21558" y="3289"/>
                    </a:cubicBezTo>
                    <a:cubicBezTo>
                      <a:pt x="20599" y="3727"/>
                      <a:pt x="19598" y="4144"/>
                      <a:pt x="18617" y="4582"/>
                    </a:cubicBezTo>
                    <a:lnTo>
                      <a:pt x="15405" y="5980"/>
                    </a:lnTo>
                    <a:lnTo>
                      <a:pt x="8939" y="8796"/>
                    </a:lnTo>
                    <a:cubicBezTo>
                      <a:pt x="7021" y="9630"/>
                      <a:pt x="5081" y="10485"/>
                      <a:pt x="3412" y="11778"/>
                    </a:cubicBezTo>
                    <a:cubicBezTo>
                      <a:pt x="1973" y="12905"/>
                      <a:pt x="742" y="14385"/>
                      <a:pt x="158" y="16137"/>
                    </a:cubicBezTo>
                    <a:cubicBezTo>
                      <a:pt x="96" y="16346"/>
                      <a:pt x="33" y="16575"/>
                      <a:pt x="12" y="16805"/>
                    </a:cubicBezTo>
                    <a:cubicBezTo>
                      <a:pt x="0" y="16829"/>
                      <a:pt x="17" y="16839"/>
                      <a:pt x="32" y="16839"/>
                    </a:cubicBezTo>
                    <a:cubicBezTo>
                      <a:pt x="43" y="16839"/>
                      <a:pt x="54" y="16834"/>
                      <a:pt x="54" y="16826"/>
                    </a:cubicBezTo>
                    <a:cubicBezTo>
                      <a:pt x="304" y="15929"/>
                      <a:pt x="722" y="15074"/>
                      <a:pt x="1243" y="14302"/>
                    </a:cubicBezTo>
                    <a:cubicBezTo>
                      <a:pt x="1785" y="13551"/>
                      <a:pt x="2432" y="12863"/>
                      <a:pt x="3162" y="12258"/>
                    </a:cubicBezTo>
                    <a:cubicBezTo>
                      <a:pt x="4789" y="10944"/>
                      <a:pt x="6729" y="10047"/>
                      <a:pt x="8647" y="9213"/>
                    </a:cubicBezTo>
                    <a:cubicBezTo>
                      <a:pt x="10775" y="8295"/>
                      <a:pt x="12902" y="7356"/>
                      <a:pt x="15030" y="6439"/>
                    </a:cubicBezTo>
                    <a:cubicBezTo>
                      <a:pt x="17116" y="5542"/>
                      <a:pt x="19201" y="4645"/>
                      <a:pt x="21287" y="3727"/>
                    </a:cubicBezTo>
                    <a:cubicBezTo>
                      <a:pt x="22872" y="3018"/>
                      <a:pt x="24541" y="2163"/>
                      <a:pt x="25542" y="703"/>
                    </a:cubicBezTo>
                    <a:cubicBezTo>
                      <a:pt x="25667" y="515"/>
                      <a:pt x="25772" y="327"/>
                      <a:pt x="25876" y="119"/>
                    </a:cubicBezTo>
                    <a:cubicBezTo>
                      <a:pt x="25891" y="60"/>
                      <a:pt x="25832" y="1"/>
                      <a:pt x="2577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g3f7001d949e_0_4062"/>
              <p:cNvSpPr/>
              <p:nvPr/>
            </p:nvSpPr>
            <p:spPr>
              <a:xfrm>
                <a:off x="286375" y="2552900"/>
                <a:ext cx="783300" cy="399950"/>
              </a:xfrm>
              <a:custGeom>
                <a:rect b="b" l="l" r="r" t="t"/>
                <a:pathLst>
                  <a:path extrusionOk="0" h="15998" w="31332">
                    <a:moveTo>
                      <a:pt x="4173" y="1"/>
                    </a:moveTo>
                    <a:cubicBezTo>
                      <a:pt x="3147" y="1"/>
                      <a:pt x="2122" y="125"/>
                      <a:pt x="1115" y="358"/>
                    </a:cubicBezTo>
                    <a:cubicBezTo>
                      <a:pt x="802" y="441"/>
                      <a:pt x="489" y="525"/>
                      <a:pt x="156" y="608"/>
                    </a:cubicBezTo>
                    <a:cubicBezTo>
                      <a:pt x="1" y="647"/>
                      <a:pt x="44" y="884"/>
                      <a:pt x="201" y="884"/>
                    </a:cubicBezTo>
                    <a:cubicBezTo>
                      <a:pt x="213" y="884"/>
                      <a:pt x="226" y="882"/>
                      <a:pt x="239" y="879"/>
                    </a:cubicBezTo>
                    <a:cubicBezTo>
                      <a:pt x="1366" y="546"/>
                      <a:pt x="2513" y="337"/>
                      <a:pt x="3702" y="295"/>
                    </a:cubicBezTo>
                    <a:cubicBezTo>
                      <a:pt x="3868" y="288"/>
                      <a:pt x="4036" y="285"/>
                      <a:pt x="4204" y="285"/>
                    </a:cubicBezTo>
                    <a:cubicBezTo>
                      <a:pt x="5043" y="285"/>
                      <a:pt x="5892" y="372"/>
                      <a:pt x="6726" y="546"/>
                    </a:cubicBezTo>
                    <a:cubicBezTo>
                      <a:pt x="7831" y="796"/>
                      <a:pt x="8916" y="1109"/>
                      <a:pt x="9959" y="1505"/>
                    </a:cubicBezTo>
                    <a:cubicBezTo>
                      <a:pt x="11148" y="1901"/>
                      <a:pt x="12316" y="2339"/>
                      <a:pt x="13442" y="2861"/>
                    </a:cubicBezTo>
                    <a:cubicBezTo>
                      <a:pt x="15695" y="3883"/>
                      <a:pt x="17864" y="5092"/>
                      <a:pt x="19950" y="6448"/>
                    </a:cubicBezTo>
                    <a:cubicBezTo>
                      <a:pt x="21952" y="7741"/>
                      <a:pt x="23934" y="9055"/>
                      <a:pt x="25832" y="10495"/>
                    </a:cubicBezTo>
                    <a:cubicBezTo>
                      <a:pt x="27646" y="11892"/>
                      <a:pt x="29398" y="13477"/>
                      <a:pt x="30754" y="15333"/>
                    </a:cubicBezTo>
                    <a:cubicBezTo>
                      <a:pt x="30921" y="15563"/>
                      <a:pt x="31088" y="15771"/>
                      <a:pt x="31255" y="15980"/>
                    </a:cubicBezTo>
                    <a:cubicBezTo>
                      <a:pt x="31261" y="15992"/>
                      <a:pt x="31270" y="15997"/>
                      <a:pt x="31280" y="15997"/>
                    </a:cubicBezTo>
                    <a:cubicBezTo>
                      <a:pt x="31305" y="15997"/>
                      <a:pt x="31332" y="15968"/>
                      <a:pt x="31317" y="15938"/>
                    </a:cubicBezTo>
                    <a:cubicBezTo>
                      <a:pt x="31025" y="15438"/>
                      <a:pt x="30712" y="14958"/>
                      <a:pt x="30337" y="14520"/>
                    </a:cubicBezTo>
                    <a:cubicBezTo>
                      <a:pt x="29982" y="14061"/>
                      <a:pt x="29607" y="13623"/>
                      <a:pt x="29210" y="13206"/>
                    </a:cubicBezTo>
                    <a:cubicBezTo>
                      <a:pt x="28397" y="12372"/>
                      <a:pt x="27542" y="11600"/>
                      <a:pt x="26624" y="10870"/>
                    </a:cubicBezTo>
                    <a:cubicBezTo>
                      <a:pt x="24747" y="9389"/>
                      <a:pt x="22807" y="8013"/>
                      <a:pt x="20784" y="6719"/>
                    </a:cubicBezTo>
                    <a:cubicBezTo>
                      <a:pt x="18719" y="5343"/>
                      <a:pt x="16550" y="4091"/>
                      <a:pt x="14297" y="2986"/>
                    </a:cubicBezTo>
                    <a:cubicBezTo>
                      <a:pt x="13171" y="2444"/>
                      <a:pt x="12024" y="1964"/>
                      <a:pt x="10856" y="1547"/>
                    </a:cubicBezTo>
                    <a:cubicBezTo>
                      <a:pt x="9729" y="1150"/>
                      <a:pt x="8603" y="754"/>
                      <a:pt x="7456" y="462"/>
                    </a:cubicBezTo>
                    <a:cubicBezTo>
                      <a:pt x="6455" y="191"/>
                      <a:pt x="5433" y="45"/>
                      <a:pt x="4411" y="3"/>
                    </a:cubicBezTo>
                    <a:cubicBezTo>
                      <a:pt x="4331" y="2"/>
                      <a:pt x="4252" y="1"/>
                      <a:pt x="417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g3f7001d949e_0_4062"/>
              <p:cNvSpPr/>
              <p:nvPr/>
            </p:nvSpPr>
            <p:spPr>
              <a:xfrm>
                <a:off x="312675" y="3194300"/>
                <a:ext cx="738925" cy="219450"/>
              </a:xfrm>
              <a:custGeom>
                <a:rect b="b" l="l" r="r" t="t"/>
                <a:pathLst>
                  <a:path extrusionOk="0" h="8778" w="29557">
                    <a:moveTo>
                      <a:pt x="9031" y="0"/>
                    </a:moveTo>
                    <a:cubicBezTo>
                      <a:pt x="8315" y="0"/>
                      <a:pt x="7599" y="28"/>
                      <a:pt x="6884" y="85"/>
                    </a:cubicBezTo>
                    <a:cubicBezTo>
                      <a:pt x="5799" y="169"/>
                      <a:pt x="4735" y="336"/>
                      <a:pt x="3672" y="565"/>
                    </a:cubicBezTo>
                    <a:cubicBezTo>
                      <a:pt x="2608" y="795"/>
                      <a:pt x="1586" y="1212"/>
                      <a:pt x="668" y="1817"/>
                    </a:cubicBezTo>
                    <a:cubicBezTo>
                      <a:pt x="564" y="1879"/>
                      <a:pt x="439" y="1963"/>
                      <a:pt x="334" y="2046"/>
                    </a:cubicBezTo>
                    <a:cubicBezTo>
                      <a:pt x="230" y="2150"/>
                      <a:pt x="147" y="2255"/>
                      <a:pt x="63" y="2380"/>
                    </a:cubicBezTo>
                    <a:cubicBezTo>
                      <a:pt x="1" y="2484"/>
                      <a:pt x="22" y="2588"/>
                      <a:pt x="105" y="2672"/>
                    </a:cubicBezTo>
                    <a:cubicBezTo>
                      <a:pt x="142" y="2721"/>
                      <a:pt x="200" y="2741"/>
                      <a:pt x="258" y="2741"/>
                    </a:cubicBezTo>
                    <a:cubicBezTo>
                      <a:pt x="300" y="2741"/>
                      <a:pt x="342" y="2731"/>
                      <a:pt x="376" y="2713"/>
                    </a:cubicBezTo>
                    <a:cubicBezTo>
                      <a:pt x="501" y="2672"/>
                      <a:pt x="626" y="2609"/>
                      <a:pt x="731" y="2547"/>
                    </a:cubicBezTo>
                    <a:cubicBezTo>
                      <a:pt x="856" y="2484"/>
                      <a:pt x="981" y="2401"/>
                      <a:pt x="1106" y="2317"/>
                    </a:cubicBezTo>
                    <a:cubicBezTo>
                      <a:pt x="1336" y="2192"/>
                      <a:pt x="1544" y="2067"/>
                      <a:pt x="1794" y="1963"/>
                    </a:cubicBezTo>
                    <a:cubicBezTo>
                      <a:pt x="2253" y="1733"/>
                      <a:pt x="2733" y="1545"/>
                      <a:pt x="3234" y="1399"/>
                    </a:cubicBezTo>
                    <a:cubicBezTo>
                      <a:pt x="4256" y="1107"/>
                      <a:pt x="5278" y="899"/>
                      <a:pt x="6341" y="795"/>
                    </a:cubicBezTo>
                    <a:cubicBezTo>
                      <a:pt x="7353" y="680"/>
                      <a:pt x="8370" y="622"/>
                      <a:pt x="9387" y="622"/>
                    </a:cubicBezTo>
                    <a:cubicBezTo>
                      <a:pt x="10403" y="622"/>
                      <a:pt x="11420" y="680"/>
                      <a:pt x="12432" y="795"/>
                    </a:cubicBezTo>
                    <a:cubicBezTo>
                      <a:pt x="14434" y="1024"/>
                      <a:pt x="16395" y="1483"/>
                      <a:pt x="18314" y="2129"/>
                    </a:cubicBezTo>
                    <a:cubicBezTo>
                      <a:pt x="20233" y="2776"/>
                      <a:pt x="22089" y="3631"/>
                      <a:pt x="23841" y="4674"/>
                    </a:cubicBezTo>
                    <a:cubicBezTo>
                      <a:pt x="24717" y="5175"/>
                      <a:pt x="25572" y="5759"/>
                      <a:pt x="26386" y="6363"/>
                    </a:cubicBezTo>
                    <a:cubicBezTo>
                      <a:pt x="27220" y="6968"/>
                      <a:pt x="27971" y="7636"/>
                      <a:pt x="28784" y="8262"/>
                    </a:cubicBezTo>
                    <a:cubicBezTo>
                      <a:pt x="28972" y="8428"/>
                      <a:pt x="29181" y="8574"/>
                      <a:pt x="29368" y="8741"/>
                    </a:cubicBezTo>
                    <a:cubicBezTo>
                      <a:pt x="29389" y="8767"/>
                      <a:pt x="29412" y="8777"/>
                      <a:pt x="29434" y="8777"/>
                    </a:cubicBezTo>
                    <a:cubicBezTo>
                      <a:pt x="29501" y="8777"/>
                      <a:pt x="29556" y="8679"/>
                      <a:pt x="29493" y="8616"/>
                    </a:cubicBezTo>
                    <a:cubicBezTo>
                      <a:pt x="29139" y="8241"/>
                      <a:pt x="28805" y="7844"/>
                      <a:pt x="28451" y="7469"/>
                    </a:cubicBezTo>
                    <a:cubicBezTo>
                      <a:pt x="28075" y="7114"/>
                      <a:pt x="27658" y="6781"/>
                      <a:pt x="27262" y="6468"/>
                    </a:cubicBezTo>
                    <a:cubicBezTo>
                      <a:pt x="26448" y="5800"/>
                      <a:pt x="25614" y="5195"/>
                      <a:pt x="24738" y="4632"/>
                    </a:cubicBezTo>
                    <a:cubicBezTo>
                      <a:pt x="21213" y="2380"/>
                      <a:pt x="17271" y="899"/>
                      <a:pt x="13141" y="294"/>
                    </a:cubicBezTo>
                    <a:cubicBezTo>
                      <a:pt x="11771" y="102"/>
                      <a:pt x="10401" y="0"/>
                      <a:pt x="903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g3f7001d949e_0_4062"/>
              <p:cNvSpPr/>
              <p:nvPr/>
            </p:nvSpPr>
            <p:spPr>
              <a:xfrm>
                <a:off x="1042700" y="3243875"/>
                <a:ext cx="584025" cy="238725"/>
              </a:xfrm>
              <a:custGeom>
                <a:rect b="b" l="l" r="r" t="t"/>
                <a:pathLst>
                  <a:path extrusionOk="0" h="9549" w="23361">
                    <a:moveTo>
                      <a:pt x="21776" y="0"/>
                    </a:moveTo>
                    <a:cubicBezTo>
                      <a:pt x="21296" y="21"/>
                      <a:pt x="20837" y="42"/>
                      <a:pt x="20378" y="63"/>
                    </a:cubicBezTo>
                    <a:cubicBezTo>
                      <a:pt x="19461" y="105"/>
                      <a:pt x="18543" y="167"/>
                      <a:pt x="17625" y="251"/>
                    </a:cubicBezTo>
                    <a:cubicBezTo>
                      <a:pt x="15790" y="418"/>
                      <a:pt x="13954" y="689"/>
                      <a:pt x="12140" y="1085"/>
                    </a:cubicBezTo>
                    <a:cubicBezTo>
                      <a:pt x="10346" y="1440"/>
                      <a:pt x="8573" y="1982"/>
                      <a:pt x="6883" y="2670"/>
                    </a:cubicBezTo>
                    <a:cubicBezTo>
                      <a:pt x="5298" y="3275"/>
                      <a:pt x="3817" y="4109"/>
                      <a:pt x="2482" y="5131"/>
                    </a:cubicBezTo>
                    <a:cubicBezTo>
                      <a:pt x="1794" y="5674"/>
                      <a:pt x="1231" y="6320"/>
                      <a:pt x="772" y="7050"/>
                    </a:cubicBezTo>
                    <a:cubicBezTo>
                      <a:pt x="272" y="7739"/>
                      <a:pt x="21" y="8573"/>
                      <a:pt x="0" y="9428"/>
                    </a:cubicBezTo>
                    <a:cubicBezTo>
                      <a:pt x="0" y="9506"/>
                      <a:pt x="60" y="9548"/>
                      <a:pt x="119" y="9548"/>
                    </a:cubicBezTo>
                    <a:cubicBezTo>
                      <a:pt x="170" y="9548"/>
                      <a:pt x="220" y="9517"/>
                      <a:pt x="230" y="9449"/>
                    </a:cubicBezTo>
                    <a:cubicBezTo>
                      <a:pt x="397" y="8740"/>
                      <a:pt x="668" y="8051"/>
                      <a:pt x="1043" y="7426"/>
                    </a:cubicBezTo>
                    <a:cubicBezTo>
                      <a:pt x="1460" y="6800"/>
                      <a:pt x="1961" y="6258"/>
                      <a:pt x="2524" y="5799"/>
                    </a:cubicBezTo>
                    <a:cubicBezTo>
                      <a:pt x="3776" y="4818"/>
                      <a:pt x="5173" y="4026"/>
                      <a:pt x="6675" y="3463"/>
                    </a:cubicBezTo>
                    <a:cubicBezTo>
                      <a:pt x="9991" y="2086"/>
                      <a:pt x="13537" y="1356"/>
                      <a:pt x="17104" y="981"/>
                    </a:cubicBezTo>
                    <a:cubicBezTo>
                      <a:pt x="18126" y="897"/>
                      <a:pt x="19127" y="814"/>
                      <a:pt x="20128" y="751"/>
                    </a:cubicBezTo>
                    <a:cubicBezTo>
                      <a:pt x="20649" y="730"/>
                      <a:pt x="21171" y="689"/>
                      <a:pt x="21671" y="668"/>
                    </a:cubicBezTo>
                    <a:cubicBezTo>
                      <a:pt x="21943" y="668"/>
                      <a:pt x="22193" y="647"/>
                      <a:pt x="22443" y="626"/>
                    </a:cubicBezTo>
                    <a:cubicBezTo>
                      <a:pt x="22568" y="626"/>
                      <a:pt x="22694" y="605"/>
                      <a:pt x="22819" y="605"/>
                    </a:cubicBezTo>
                    <a:cubicBezTo>
                      <a:pt x="22944" y="564"/>
                      <a:pt x="23090" y="522"/>
                      <a:pt x="23194" y="459"/>
                    </a:cubicBezTo>
                    <a:cubicBezTo>
                      <a:pt x="23361" y="397"/>
                      <a:pt x="23298" y="167"/>
                      <a:pt x="23152" y="105"/>
                    </a:cubicBezTo>
                    <a:cubicBezTo>
                      <a:pt x="22944" y="42"/>
                      <a:pt x="22694" y="0"/>
                      <a:pt x="2246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g3f7001d949e_0_4062"/>
              <p:cNvSpPr/>
              <p:nvPr/>
            </p:nvSpPr>
            <p:spPr>
              <a:xfrm>
                <a:off x="503000" y="2638475"/>
                <a:ext cx="536050" cy="476950"/>
              </a:xfrm>
              <a:custGeom>
                <a:rect b="b" l="l" r="r" t="t"/>
                <a:pathLst>
                  <a:path extrusionOk="0" h="19078" w="21442">
                    <a:moveTo>
                      <a:pt x="7113" y="1"/>
                    </a:moveTo>
                    <a:cubicBezTo>
                      <a:pt x="5403" y="1"/>
                      <a:pt x="3630" y="439"/>
                      <a:pt x="2274" y="1482"/>
                    </a:cubicBezTo>
                    <a:cubicBezTo>
                      <a:pt x="918" y="2525"/>
                      <a:pt x="1" y="4214"/>
                      <a:pt x="105" y="5924"/>
                    </a:cubicBezTo>
                    <a:cubicBezTo>
                      <a:pt x="188" y="7718"/>
                      <a:pt x="1294" y="9282"/>
                      <a:pt x="2524" y="10596"/>
                    </a:cubicBezTo>
                    <a:cubicBezTo>
                      <a:pt x="5591" y="13788"/>
                      <a:pt x="9554" y="15915"/>
                      <a:pt x="13683" y="17375"/>
                    </a:cubicBezTo>
                    <a:cubicBezTo>
                      <a:pt x="15853" y="18147"/>
                      <a:pt x="18084" y="18710"/>
                      <a:pt x="20379" y="19044"/>
                    </a:cubicBezTo>
                    <a:cubicBezTo>
                      <a:pt x="20535" y="19066"/>
                      <a:pt x="20662" y="19077"/>
                      <a:pt x="20767" y="19077"/>
                    </a:cubicBezTo>
                    <a:cubicBezTo>
                      <a:pt x="21441" y="19077"/>
                      <a:pt x="21118" y="18610"/>
                      <a:pt x="21046" y="17688"/>
                    </a:cubicBezTo>
                    <a:cubicBezTo>
                      <a:pt x="20942" y="16478"/>
                      <a:pt x="20775" y="15289"/>
                      <a:pt x="20545" y="14101"/>
                    </a:cubicBezTo>
                    <a:cubicBezTo>
                      <a:pt x="20045" y="11514"/>
                      <a:pt x="19211" y="8970"/>
                      <a:pt x="17834" y="6717"/>
                    </a:cubicBezTo>
                    <a:cubicBezTo>
                      <a:pt x="15540" y="2942"/>
                      <a:pt x="11514" y="22"/>
                      <a:pt x="711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g3f7001d949e_0_4062"/>
              <p:cNvSpPr/>
              <p:nvPr/>
            </p:nvSpPr>
            <p:spPr>
              <a:xfrm>
                <a:off x="588625" y="2721925"/>
                <a:ext cx="478600" cy="513825"/>
              </a:xfrm>
              <a:custGeom>
                <a:rect b="b" l="l" r="r" t="t"/>
                <a:pathLst>
                  <a:path extrusionOk="0" h="20553" w="19144">
                    <a:moveTo>
                      <a:pt x="205" y="1"/>
                    </a:moveTo>
                    <a:cubicBezTo>
                      <a:pt x="42" y="1"/>
                      <a:pt x="0" y="264"/>
                      <a:pt x="163" y="355"/>
                    </a:cubicBezTo>
                    <a:cubicBezTo>
                      <a:pt x="977" y="855"/>
                      <a:pt x="1874" y="1272"/>
                      <a:pt x="2729" y="1731"/>
                    </a:cubicBezTo>
                    <a:cubicBezTo>
                      <a:pt x="3563" y="2190"/>
                      <a:pt x="4418" y="2670"/>
                      <a:pt x="5252" y="3170"/>
                    </a:cubicBezTo>
                    <a:cubicBezTo>
                      <a:pt x="6921" y="4151"/>
                      <a:pt x="8506" y="5235"/>
                      <a:pt x="10029" y="6445"/>
                    </a:cubicBezTo>
                    <a:cubicBezTo>
                      <a:pt x="11489" y="7592"/>
                      <a:pt x="12824" y="8906"/>
                      <a:pt x="14034" y="10304"/>
                    </a:cubicBezTo>
                    <a:cubicBezTo>
                      <a:pt x="15202" y="11680"/>
                      <a:pt x="16203" y="13182"/>
                      <a:pt x="17016" y="14788"/>
                    </a:cubicBezTo>
                    <a:cubicBezTo>
                      <a:pt x="17809" y="16373"/>
                      <a:pt x="18393" y="18063"/>
                      <a:pt x="18706" y="19815"/>
                    </a:cubicBezTo>
                    <a:cubicBezTo>
                      <a:pt x="18747" y="20023"/>
                      <a:pt x="18810" y="20253"/>
                      <a:pt x="18873" y="20461"/>
                    </a:cubicBezTo>
                    <a:cubicBezTo>
                      <a:pt x="18890" y="20524"/>
                      <a:pt x="18943" y="20552"/>
                      <a:pt x="18997" y="20552"/>
                    </a:cubicBezTo>
                    <a:cubicBezTo>
                      <a:pt x="19069" y="20552"/>
                      <a:pt x="19144" y="20503"/>
                      <a:pt x="19144" y="20420"/>
                    </a:cubicBezTo>
                    <a:cubicBezTo>
                      <a:pt x="19144" y="19961"/>
                      <a:pt x="19081" y="19523"/>
                      <a:pt x="18977" y="19085"/>
                    </a:cubicBezTo>
                    <a:cubicBezTo>
                      <a:pt x="18893" y="18647"/>
                      <a:pt x="18768" y="18188"/>
                      <a:pt x="18643" y="17750"/>
                    </a:cubicBezTo>
                    <a:cubicBezTo>
                      <a:pt x="18393" y="16895"/>
                      <a:pt x="18080" y="16060"/>
                      <a:pt x="17705" y="15247"/>
                    </a:cubicBezTo>
                    <a:cubicBezTo>
                      <a:pt x="16933" y="13578"/>
                      <a:pt x="15973" y="12014"/>
                      <a:pt x="14826" y="10596"/>
                    </a:cubicBezTo>
                    <a:cubicBezTo>
                      <a:pt x="13658" y="9136"/>
                      <a:pt x="12344" y="7801"/>
                      <a:pt x="10926" y="6612"/>
                    </a:cubicBezTo>
                    <a:cubicBezTo>
                      <a:pt x="9403" y="5340"/>
                      <a:pt x="7818" y="4192"/>
                      <a:pt x="6129" y="3170"/>
                    </a:cubicBezTo>
                    <a:cubicBezTo>
                      <a:pt x="4460" y="2128"/>
                      <a:pt x="2729" y="1210"/>
                      <a:pt x="977" y="313"/>
                    </a:cubicBezTo>
                    <a:cubicBezTo>
                      <a:pt x="747" y="188"/>
                      <a:pt x="518" y="104"/>
                      <a:pt x="288" y="21"/>
                    </a:cubicBezTo>
                    <a:cubicBezTo>
                      <a:pt x="258" y="7"/>
                      <a:pt x="230" y="1"/>
                      <a:pt x="20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g3f7001d949e_0_4062"/>
              <p:cNvSpPr/>
              <p:nvPr/>
            </p:nvSpPr>
            <p:spPr>
              <a:xfrm>
                <a:off x="1370150" y="2612925"/>
                <a:ext cx="186725" cy="247350"/>
              </a:xfrm>
              <a:custGeom>
                <a:rect b="b" l="l" r="r" t="t"/>
                <a:pathLst>
                  <a:path extrusionOk="0" h="9894" w="7469">
                    <a:moveTo>
                      <a:pt x="4" y="9885"/>
                    </a:moveTo>
                    <a:cubicBezTo>
                      <a:pt x="3" y="9886"/>
                      <a:pt x="2" y="9887"/>
                      <a:pt x="1" y="9887"/>
                    </a:cubicBezTo>
                    <a:cubicBezTo>
                      <a:pt x="2" y="9887"/>
                      <a:pt x="3" y="9886"/>
                      <a:pt x="4" y="9885"/>
                    </a:cubicBezTo>
                    <a:close/>
                    <a:moveTo>
                      <a:pt x="7405" y="1"/>
                    </a:moveTo>
                    <a:cubicBezTo>
                      <a:pt x="6634" y="209"/>
                      <a:pt x="6842" y="1336"/>
                      <a:pt x="6738" y="1920"/>
                    </a:cubicBezTo>
                    <a:cubicBezTo>
                      <a:pt x="6550" y="2837"/>
                      <a:pt x="5925" y="3547"/>
                      <a:pt x="5257" y="4151"/>
                    </a:cubicBezTo>
                    <a:cubicBezTo>
                      <a:pt x="4569" y="4735"/>
                      <a:pt x="3714" y="5236"/>
                      <a:pt x="2984" y="5820"/>
                    </a:cubicBezTo>
                    <a:cubicBezTo>
                      <a:pt x="2629" y="6112"/>
                      <a:pt x="2316" y="6446"/>
                      <a:pt x="2045" y="6800"/>
                    </a:cubicBezTo>
                    <a:cubicBezTo>
                      <a:pt x="1836" y="7113"/>
                      <a:pt x="1628" y="7426"/>
                      <a:pt x="1461" y="7781"/>
                    </a:cubicBezTo>
                    <a:cubicBezTo>
                      <a:pt x="1252" y="8177"/>
                      <a:pt x="1023" y="8594"/>
                      <a:pt x="773" y="8970"/>
                    </a:cubicBezTo>
                    <a:cubicBezTo>
                      <a:pt x="586" y="9323"/>
                      <a:pt x="315" y="9635"/>
                      <a:pt x="4" y="9885"/>
                    </a:cubicBezTo>
                    <a:lnTo>
                      <a:pt x="4" y="9885"/>
                    </a:lnTo>
                    <a:cubicBezTo>
                      <a:pt x="8" y="9882"/>
                      <a:pt x="14" y="9881"/>
                      <a:pt x="21" y="9881"/>
                    </a:cubicBezTo>
                    <a:cubicBezTo>
                      <a:pt x="46" y="9881"/>
                      <a:pt x="82" y="9893"/>
                      <a:pt x="106" y="9893"/>
                    </a:cubicBezTo>
                    <a:cubicBezTo>
                      <a:pt x="115" y="9893"/>
                      <a:pt x="122" y="9892"/>
                      <a:pt x="126" y="9887"/>
                    </a:cubicBezTo>
                    <a:cubicBezTo>
                      <a:pt x="418" y="9679"/>
                      <a:pt x="668" y="9428"/>
                      <a:pt x="856" y="9116"/>
                    </a:cubicBezTo>
                    <a:cubicBezTo>
                      <a:pt x="1086" y="8761"/>
                      <a:pt x="1315" y="8406"/>
                      <a:pt x="1503" y="8052"/>
                    </a:cubicBezTo>
                    <a:cubicBezTo>
                      <a:pt x="1690" y="7718"/>
                      <a:pt x="1857" y="7384"/>
                      <a:pt x="2045" y="7072"/>
                    </a:cubicBezTo>
                    <a:cubicBezTo>
                      <a:pt x="2295" y="6696"/>
                      <a:pt x="2587" y="6342"/>
                      <a:pt x="2921" y="6050"/>
                    </a:cubicBezTo>
                    <a:cubicBezTo>
                      <a:pt x="4235" y="4861"/>
                      <a:pt x="6217" y="4089"/>
                      <a:pt x="6780" y="2253"/>
                    </a:cubicBezTo>
                    <a:cubicBezTo>
                      <a:pt x="6884" y="1815"/>
                      <a:pt x="6947" y="1377"/>
                      <a:pt x="6947" y="919"/>
                    </a:cubicBezTo>
                    <a:cubicBezTo>
                      <a:pt x="6988" y="564"/>
                      <a:pt x="7093" y="147"/>
                      <a:pt x="746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g3f7001d949e_0_4062"/>
              <p:cNvSpPr/>
              <p:nvPr/>
            </p:nvSpPr>
            <p:spPr>
              <a:xfrm>
                <a:off x="1585525" y="2611900"/>
                <a:ext cx="72500" cy="160100"/>
              </a:xfrm>
              <a:custGeom>
                <a:rect b="b" l="l" r="r" t="t"/>
                <a:pathLst>
                  <a:path extrusionOk="0" h="6404" w="2900">
                    <a:moveTo>
                      <a:pt x="2461" y="0"/>
                    </a:moveTo>
                    <a:cubicBezTo>
                      <a:pt x="2461" y="0"/>
                      <a:pt x="2378" y="84"/>
                      <a:pt x="2399" y="104"/>
                    </a:cubicBezTo>
                    <a:cubicBezTo>
                      <a:pt x="2503" y="292"/>
                      <a:pt x="2587" y="501"/>
                      <a:pt x="2670" y="688"/>
                    </a:cubicBezTo>
                    <a:cubicBezTo>
                      <a:pt x="2733" y="918"/>
                      <a:pt x="2753" y="1147"/>
                      <a:pt x="2733" y="1377"/>
                    </a:cubicBezTo>
                    <a:cubicBezTo>
                      <a:pt x="2691" y="1877"/>
                      <a:pt x="2545" y="2336"/>
                      <a:pt x="2315" y="2774"/>
                    </a:cubicBezTo>
                    <a:cubicBezTo>
                      <a:pt x="1857" y="3608"/>
                      <a:pt x="1106" y="4276"/>
                      <a:pt x="584" y="5068"/>
                    </a:cubicBezTo>
                    <a:cubicBezTo>
                      <a:pt x="292" y="5465"/>
                      <a:pt x="104" y="5924"/>
                      <a:pt x="0" y="6403"/>
                    </a:cubicBezTo>
                    <a:cubicBezTo>
                      <a:pt x="0" y="6403"/>
                      <a:pt x="63" y="6362"/>
                      <a:pt x="84" y="6341"/>
                    </a:cubicBezTo>
                    <a:cubicBezTo>
                      <a:pt x="292" y="5319"/>
                      <a:pt x="1022" y="4547"/>
                      <a:pt x="1648" y="3754"/>
                    </a:cubicBezTo>
                    <a:cubicBezTo>
                      <a:pt x="2211" y="3066"/>
                      <a:pt x="2733" y="2294"/>
                      <a:pt x="2837" y="1377"/>
                    </a:cubicBezTo>
                    <a:cubicBezTo>
                      <a:pt x="2899" y="939"/>
                      <a:pt x="2837" y="334"/>
                      <a:pt x="246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g3f7001d949e_0_4062"/>
              <p:cNvSpPr/>
              <p:nvPr/>
            </p:nvSpPr>
            <p:spPr>
              <a:xfrm>
                <a:off x="1524000" y="2786650"/>
                <a:ext cx="219025" cy="34550"/>
              </a:xfrm>
              <a:custGeom>
                <a:rect b="b" l="l" r="r" t="t"/>
                <a:pathLst>
                  <a:path extrusionOk="0" h="1382" w="8761">
                    <a:moveTo>
                      <a:pt x="42" y="252"/>
                    </a:moveTo>
                    <a:cubicBezTo>
                      <a:pt x="28" y="257"/>
                      <a:pt x="14" y="263"/>
                      <a:pt x="0" y="269"/>
                    </a:cubicBezTo>
                    <a:lnTo>
                      <a:pt x="0" y="289"/>
                    </a:lnTo>
                    <a:cubicBezTo>
                      <a:pt x="16" y="281"/>
                      <a:pt x="29" y="267"/>
                      <a:pt x="42" y="252"/>
                    </a:cubicBezTo>
                    <a:close/>
                    <a:moveTo>
                      <a:pt x="1246" y="0"/>
                    </a:moveTo>
                    <a:cubicBezTo>
                      <a:pt x="859" y="0"/>
                      <a:pt x="475" y="70"/>
                      <a:pt x="104" y="206"/>
                    </a:cubicBezTo>
                    <a:cubicBezTo>
                      <a:pt x="79" y="206"/>
                      <a:pt x="61" y="229"/>
                      <a:pt x="42" y="252"/>
                    </a:cubicBezTo>
                    <a:lnTo>
                      <a:pt x="42" y="252"/>
                    </a:lnTo>
                    <a:cubicBezTo>
                      <a:pt x="344" y="137"/>
                      <a:pt x="652" y="89"/>
                      <a:pt x="960" y="89"/>
                    </a:cubicBezTo>
                    <a:cubicBezTo>
                      <a:pt x="1853" y="89"/>
                      <a:pt x="2755" y="489"/>
                      <a:pt x="3567" y="811"/>
                    </a:cubicBezTo>
                    <a:cubicBezTo>
                      <a:pt x="4151" y="1082"/>
                      <a:pt x="4776" y="1270"/>
                      <a:pt x="5402" y="1353"/>
                    </a:cubicBezTo>
                    <a:cubicBezTo>
                      <a:pt x="5537" y="1372"/>
                      <a:pt x="5672" y="1382"/>
                      <a:pt x="5807" y="1382"/>
                    </a:cubicBezTo>
                    <a:cubicBezTo>
                      <a:pt x="6254" y="1382"/>
                      <a:pt x="6696" y="1279"/>
                      <a:pt x="7112" y="1103"/>
                    </a:cubicBezTo>
                    <a:cubicBezTo>
                      <a:pt x="7676" y="832"/>
                      <a:pt x="8197" y="477"/>
                      <a:pt x="8698" y="81"/>
                    </a:cubicBezTo>
                    <a:cubicBezTo>
                      <a:pt x="8719" y="60"/>
                      <a:pt x="8739" y="39"/>
                      <a:pt x="8760" y="18"/>
                    </a:cubicBezTo>
                    <a:lnTo>
                      <a:pt x="8760" y="18"/>
                    </a:lnTo>
                    <a:cubicBezTo>
                      <a:pt x="8301" y="373"/>
                      <a:pt x="7822" y="686"/>
                      <a:pt x="7300" y="957"/>
                    </a:cubicBezTo>
                    <a:cubicBezTo>
                      <a:pt x="6865" y="1150"/>
                      <a:pt x="6406" y="1256"/>
                      <a:pt x="5941" y="1256"/>
                    </a:cubicBezTo>
                    <a:cubicBezTo>
                      <a:pt x="5803" y="1256"/>
                      <a:pt x="5665" y="1247"/>
                      <a:pt x="5527" y="1228"/>
                    </a:cubicBezTo>
                    <a:cubicBezTo>
                      <a:pt x="4297" y="1082"/>
                      <a:pt x="3233" y="394"/>
                      <a:pt x="2044" y="102"/>
                    </a:cubicBezTo>
                    <a:cubicBezTo>
                      <a:pt x="1780" y="34"/>
                      <a:pt x="1513" y="0"/>
                      <a:pt x="124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g3f7001d949e_0_4062"/>
              <p:cNvSpPr/>
              <p:nvPr/>
            </p:nvSpPr>
            <p:spPr>
              <a:xfrm>
                <a:off x="1444475" y="2839275"/>
                <a:ext cx="209900" cy="65450"/>
              </a:xfrm>
              <a:custGeom>
                <a:rect b="b" l="l" r="r" t="t"/>
                <a:pathLst>
                  <a:path extrusionOk="0" h="2618" w="8396">
                    <a:moveTo>
                      <a:pt x="871" y="1"/>
                    </a:moveTo>
                    <a:cubicBezTo>
                      <a:pt x="586" y="1"/>
                      <a:pt x="300" y="64"/>
                      <a:pt x="31" y="187"/>
                    </a:cubicBezTo>
                    <a:cubicBezTo>
                      <a:pt x="5" y="204"/>
                      <a:pt x="1" y="211"/>
                      <a:pt x="8" y="211"/>
                    </a:cubicBezTo>
                    <a:cubicBezTo>
                      <a:pt x="18" y="211"/>
                      <a:pt x="49" y="199"/>
                      <a:pt x="73" y="187"/>
                    </a:cubicBezTo>
                    <a:lnTo>
                      <a:pt x="73" y="208"/>
                    </a:lnTo>
                    <a:cubicBezTo>
                      <a:pt x="263" y="105"/>
                      <a:pt x="464" y="64"/>
                      <a:pt x="666" y="64"/>
                    </a:cubicBezTo>
                    <a:cubicBezTo>
                      <a:pt x="1041" y="64"/>
                      <a:pt x="1424" y="205"/>
                      <a:pt x="1763" y="354"/>
                    </a:cubicBezTo>
                    <a:cubicBezTo>
                      <a:pt x="2284" y="583"/>
                      <a:pt x="2806" y="854"/>
                      <a:pt x="3306" y="1146"/>
                    </a:cubicBezTo>
                    <a:cubicBezTo>
                      <a:pt x="4307" y="1688"/>
                      <a:pt x="5308" y="2272"/>
                      <a:pt x="6456" y="2502"/>
                    </a:cubicBezTo>
                    <a:cubicBezTo>
                      <a:pt x="6772" y="2581"/>
                      <a:pt x="7095" y="2617"/>
                      <a:pt x="7420" y="2617"/>
                    </a:cubicBezTo>
                    <a:cubicBezTo>
                      <a:pt x="7695" y="2617"/>
                      <a:pt x="7972" y="2591"/>
                      <a:pt x="8249" y="2544"/>
                    </a:cubicBezTo>
                    <a:cubicBezTo>
                      <a:pt x="8270" y="2544"/>
                      <a:pt x="8395" y="2460"/>
                      <a:pt x="8333" y="2460"/>
                    </a:cubicBezTo>
                    <a:cubicBezTo>
                      <a:pt x="8092" y="2492"/>
                      <a:pt x="7854" y="2509"/>
                      <a:pt x="7618" y="2509"/>
                    </a:cubicBezTo>
                    <a:cubicBezTo>
                      <a:pt x="7241" y="2509"/>
                      <a:pt x="6869" y="2467"/>
                      <a:pt x="6497" y="2377"/>
                    </a:cubicBezTo>
                    <a:cubicBezTo>
                      <a:pt x="5913" y="2231"/>
                      <a:pt x="5329" y="2022"/>
                      <a:pt x="4808" y="1751"/>
                    </a:cubicBezTo>
                    <a:cubicBezTo>
                      <a:pt x="4266" y="1501"/>
                      <a:pt x="3744" y="1188"/>
                      <a:pt x="3223" y="917"/>
                    </a:cubicBezTo>
                    <a:cubicBezTo>
                      <a:pt x="2701" y="604"/>
                      <a:pt x="2159" y="354"/>
                      <a:pt x="1596" y="145"/>
                    </a:cubicBezTo>
                    <a:cubicBezTo>
                      <a:pt x="1363" y="48"/>
                      <a:pt x="1117" y="1"/>
                      <a:pt x="87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g3f7001d949e_0_4062"/>
              <p:cNvSpPr/>
              <p:nvPr/>
            </p:nvSpPr>
            <p:spPr>
              <a:xfrm>
                <a:off x="1306725" y="2882175"/>
                <a:ext cx="246975" cy="95000"/>
              </a:xfrm>
              <a:custGeom>
                <a:rect b="b" l="l" r="r" t="t"/>
                <a:pathLst>
                  <a:path extrusionOk="0" h="3800" w="9879">
                    <a:moveTo>
                      <a:pt x="1233" y="0"/>
                    </a:moveTo>
                    <a:cubicBezTo>
                      <a:pt x="844" y="0"/>
                      <a:pt x="454" y="69"/>
                      <a:pt x="77" y="202"/>
                    </a:cubicBezTo>
                    <a:cubicBezTo>
                      <a:pt x="77" y="202"/>
                      <a:pt x="0" y="248"/>
                      <a:pt x="5" y="248"/>
                    </a:cubicBezTo>
                    <a:cubicBezTo>
                      <a:pt x="5" y="248"/>
                      <a:pt x="8" y="247"/>
                      <a:pt x="14" y="244"/>
                    </a:cubicBezTo>
                    <a:lnTo>
                      <a:pt x="14" y="264"/>
                    </a:lnTo>
                    <a:cubicBezTo>
                      <a:pt x="348" y="150"/>
                      <a:pt x="692" y="92"/>
                      <a:pt x="1036" y="92"/>
                    </a:cubicBezTo>
                    <a:cubicBezTo>
                      <a:pt x="1380" y="92"/>
                      <a:pt x="1725" y="150"/>
                      <a:pt x="2058" y="264"/>
                    </a:cubicBezTo>
                    <a:cubicBezTo>
                      <a:pt x="2726" y="536"/>
                      <a:pt x="3351" y="911"/>
                      <a:pt x="3915" y="1370"/>
                    </a:cubicBezTo>
                    <a:cubicBezTo>
                      <a:pt x="5062" y="2246"/>
                      <a:pt x="6146" y="3247"/>
                      <a:pt x="7565" y="3643"/>
                    </a:cubicBezTo>
                    <a:cubicBezTo>
                      <a:pt x="7893" y="3747"/>
                      <a:pt x="8234" y="3799"/>
                      <a:pt x="8577" y="3799"/>
                    </a:cubicBezTo>
                    <a:cubicBezTo>
                      <a:pt x="8995" y="3799"/>
                      <a:pt x="9416" y="3721"/>
                      <a:pt x="9817" y="3560"/>
                    </a:cubicBezTo>
                    <a:cubicBezTo>
                      <a:pt x="9817" y="3560"/>
                      <a:pt x="9879" y="3514"/>
                      <a:pt x="9870" y="3514"/>
                    </a:cubicBezTo>
                    <a:cubicBezTo>
                      <a:pt x="9868" y="3514"/>
                      <a:pt x="9865" y="3515"/>
                      <a:pt x="9859" y="3518"/>
                    </a:cubicBezTo>
                    <a:cubicBezTo>
                      <a:pt x="9517" y="3634"/>
                      <a:pt x="9173" y="3685"/>
                      <a:pt x="8831" y="3685"/>
                    </a:cubicBezTo>
                    <a:cubicBezTo>
                      <a:pt x="7754" y="3685"/>
                      <a:pt x="6699" y="3176"/>
                      <a:pt x="5813" y="2559"/>
                    </a:cubicBezTo>
                    <a:cubicBezTo>
                      <a:pt x="4665" y="1745"/>
                      <a:pt x="3602" y="640"/>
                      <a:pt x="2246" y="160"/>
                    </a:cubicBezTo>
                    <a:cubicBezTo>
                      <a:pt x="1914" y="53"/>
                      <a:pt x="1574" y="0"/>
                      <a:pt x="123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g3f7001d949e_0_4062"/>
              <p:cNvSpPr/>
              <p:nvPr/>
            </p:nvSpPr>
            <p:spPr>
              <a:xfrm>
                <a:off x="1292475" y="2690100"/>
                <a:ext cx="80325" cy="204950"/>
              </a:xfrm>
              <a:custGeom>
                <a:rect b="b" l="l" r="r" t="t"/>
                <a:pathLst>
                  <a:path extrusionOk="0" h="8198" w="3213">
                    <a:moveTo>
                      <a:pt x="3108" y="1"/>
                    </a:moveTo>
                    <a:cubicBezTo>
                      <a:pt x="2649" y="293"/>
                      <a:pt x="2274" y="731"/>
                      <a:pt x="2065" y="1231"/>
                    </a:cubicBezTo>
                    <a:cubicBezTo>
                      <a:pt x="1857" y="1815"/>
                      <a:pt x="1794" y="2462"/>
                      <a:pt x="1919" y="3067"/>
                    </a:cubicBezTo>
                    <a:cubicBezTo>
                      <a:pt x="2023" y="3672"/>
                      <a:pt x="2003" y="4297"/>
                      <a:pt x="1877" y="4902"/>
                    </a:cubicBezTo>
                    <a:cubicBezTo>
                      <a:pt x="1731" y="5486"/>
                      <a:pt x="1502" y="6049"/>
                      <a:pt x="1189" y="6571"/>
                    </a:cubicBezTo>
                    <a:cubicBezTo>
                      <a:pt x="855" y="7155"/>
                      <a:pt x="459" y="7697"/>
                      <a:pt x="0" y="8198"/>
                    </a:cubicBezTo>
                    <a:cubicBezTo>
                      <a:pt x="11" y="8187"/>
                      <a:pt x="37" y="8187"/>
                      <a:pt x="63" y="8187"/>
                    </a:cubicBezTo>
                    <a:cubicBezTo>
                      <a:pt x="89" y="8187"/>
                      <a:pt x="115" y="8187"/>
                      <a:pt x="125" y="8177"/>
                    </a:cubicBezTo>
                    <a:cubicBezTo>
                      <a:pt x="960" y="7322"/>
                      <a:pt x="1606" y="6279"/>
                      <a:pt x="1982" y="5153"/>
                    </a:cubicBezTo>
                    <a:cubicBezTo>
                      <a:pt x="2169" y="4589"/>
                      <a:pt x="2211" y="3985"/>
                      <a:pt x="2149" y="3401"/>
                    </a:cubicBezTo>
                    <a:cubicBezTo>
                      <a:pt x="2086" y="2754"/>
                      <a:pt x="1982" y="2128"/>
                      <a:pt x="2149" y="1502"/>
                    </a:cubicBezTo>
                    <a:cubicBezTo>
                      <a:pt x="2336" y="898"/>
                      <a:pt x="2691" y="355"/>
                      <a:pt x="321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g3f7001d949e_0_4062"/>
              <p:cNvSpPr/>
              <p:nvPr/>
            </p:nvSpPr>
            <p:spPr>
              <a:xfrm>
                <a:off x="1241900" y="2912450"/>
                <a:ext cx="194500" cy="98375"/>
              </a:xfrm>
              <a:custGeom>
                <a:rect b="b" l="l" r="r" t="t"/>
                <a:pathLst>
                  <a:path extrusionOk="0" h="3935" w="7780">
                    <a:moveTo>
                      <a:pt x="615" y="1"/>
                    </a:moveTo>
                    <a:cubicBezTo>
                      <a:pt x="407" y="1"/>
                      <a:pt x="200" y="42"/>
                      <a:pt x="0" y="138"/>
                    </a:cubicBezTo>
                    <a:cubicBezTo>
                      <a:pt x="0" y="138"/>
                      <a:pt x="63" y="242"/>
                      <a:pt x="83" y="242"/>
                    </a:cubicBezTo>
                    <a:lnTo>
                      <a:pt x="83" y="221"/>
                    </a:lnTo>
                    <a:cubicBezTo>
                      <a:pt x="277" y="171"/>
                      <a:pt x="473" y="146"/>
                      <a:pt x="669" y="146"/>
                    </a:cubicBezTo>
                    <a:cubicBezTo>
                      <a:pt x="1041" y="146"/>
                      <a:pt x="1410" y="239"/>
                      <a:pt x="1752" y="430"/>
                    </a:cubicBezTo>
                    <a:cubicBezTo>
                      <a:pt x="2336" y="722"/>
                      <a:pt x="2774" y="1223"/>
                      <a:pt x="3212" y="1723"/>
                    </a:cubicBezTo>
                    <a:cubicBezTo>
                      <a:pt x="3546" y="2140"/>
                      <a:pt x="3963" y="2516"/>
                      <a:pt x="4401" y="2850"/>
                    </a:cubicBezTo>
                    <a:cubicBezTo>
                      <a:pt x="4860" y="3183"/>
                      <a:pt x="5381" y="3434"/>
                      <a:pt x="5924" y="3621"/>
                    </a:cubicBezTo>
                    <a:cubicBezTo>
                      <a:pt x="6528" y="3809"/>
                      <a:pt x="7154" y="3934"/>
                      <a:pt x="7780" y="3934"/>
                    </a:cubicBezTo>
                    <a:cubicBezTo>
                      <a:pt x="7759" y="3934"/>
                      <a:pt x="7738" y="3872"/>
                      <a:pt x="7717" y="3872"/>
                    </a:cubicBezTo>
                    <a:cubicBezTo>
                      <a:pt x="6528" y="3684"/>
                      <a:pt x="5360" y="3434"/>
                      <a:pt x="4359" y="2766"/>
                    </a:cubicBezTo>
                    <a:cubicBezTo>
                      <a:pt x="3337" y="2078"/>
                      <a:pt x="2774" y="931"/>
                      <a:pt x="1710" y="326"/>
                    </a:cubicBezTo>
                    <a:cubicBezTo>
                      <a:pt x="1374" y="137"/>
                      <a:pt x="994" y="1"/>
                      <a:pt x="61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g3f7001d949e_0_4062"/>
              <p:cNvSpPr/>
              <p:nvPr/>
            </p:nvSpPr>
            <p:spPr>
              <a:xfrm>
                <a:off x="616150" y="2643000"/>
                <a:ext cx="102225" cy="148225"/>
              </a:xfrm>
              <a:custGeom>
                <a:rect b="b" l="l" r="r" t="t"/>
                <a:pathLst>
                  <a:path extrusionOk="0" h="5929" w="4089">
                    <a:moveTo>
                      <a:pt x="146" y="1"/>
                    </a:moveTo>
                    <a:cubicBezTo>
                      <a:pt x="84" y="1"/>
                      <a:pt x="1" y="28"/>
                      <a:pt x="1" y="28"/>
                    </a:cubicBezTo>
                    <a:cubicBezTo>
                      <a:pt x="189" y="404"/>
                      <a:pt x="647" y="466"/>
                      <a:pt x="981" y="633"/>
                    </a:cubicBezTo>
                    <a:cubicBezTo>
                      <a:pt x="1377" y="842"/>
                      <a:pt x="1669" y="1217"/>
                      <a:pt x="1815" y="1655"/>
                    </a:cubicBezTo>
                    <a:cubicBezTo>
                      <a:pt x="1982" y="2072"/>
                      <a:pt x="2087" y="2531"/>
                      <a:pt x="2212" y="2990"/>
                    </a:cubicBezTo>
                    <a:cubicBezTo>
                      <a:pt x="2358" y="3491"/>
                      <a:pt x="2566" y="3991"/>
                      <a:pt x="2837" y="4471"/>
                    </a:cubicBezTo>
                    <a:cubicBezTo>
                      <a:pt x="3129" y="4993"/>
                      <a:pt x="3484" y="5493"/>
                      <a:pt x="3922" y="5910"/>
                    </a:cubicBezTo>
                    <a:cubicBezTo>
                      <a:pt x="3929" y="5924"/>
                      <a:pt x="3950" y="5929"/>
                      <a:pt x="3974" y="5929"/>
                    </a:cubicBezTo>
                    <a:cubicBezTo>
                      <a:pt x="4022" y="5929"/>
                      <a:pt x="4082" y="5910"/>
                      <a:pt x="4068" y="5910"/>
                    </a:cubicBezTo>
                    <a:lnTo>
                      <a:pt x="4089" y="5889"/>
                    </a:lnTo>
                    <a:cubicBezTo>
                      <a:pt x="3713" y="5493"/>
                      <a:pt x="3380" y="5034"/>
                      <a:pt x="3109" y="4575"/>
                    </a:cubicBezTo>
                    <a:cubicBezTo>
                      <a:pt x="2837" y="4117"/>
                      <a:pt x="2608" y="3616"/>
                      <a:pt x="2441" y="3115"/>
                    </a:cubicBezTo>
                    <a:cubicBezTo>
                      <a:pt x="2191" y="2323"/>
                      <a:pt x="2128" y="1280"/>
                      <a:pt x="1398" y="758"/>
                    </a:cubicBezTo>
                    <a:cubicBezTo>
                      <a:pt x="1044" y="487"/>
                      <a:pt x="418" y="466"/>
                      <a:pt x="209" y="28"/>
                    </a:cubicBezTo>
                    <a:cubicBezTo>
                      <a:pt x="202" y="8"/>
                      <a:pt x="177" y="1"/>
                      <a:pt x="14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g3f7001d949e_0_4062"/>
              <p:cNvSpPr/>
              <p:nvPr/>
            </p:nvSpPr>
            <p:spPr>
              <a:xfrm>
                <a:off x="742175" y="2654950"/>
                <a:ext cx="60675" cy="189225"/>
              </a:xfrm>
              <a:custGeom>
                <a:rect b="b" l="l" r="r" t="t"/>
                <a:pathLst>
                  <a:path extrusionOk="0" h="7569" w="2427">
                    <a:moveTo>
                      <a:pt x="20" y="0"/>
                    </a:moveTo>
                    <a:cubicBezTo>
                      <a:pt x="7" y="0"/>
                      <a:pt x="0" y="2"/>
                      <a:pt x="7" y="9"/>
                    </a:cubicBezTo>
                    <a:cubicBezTo>
                      <a:pt x="153" y="197"/>
                      <a:pt x="341" y="343"/>
                      <a:pt x="487" y="531"/>
                    </a:cubicBezTo>
                    <a:cubicBezTo>
                      <a:pt x="633" y="739"/>
                      <a:pt x="758" y="948"/>
                      <a:pt x="863" y="1177"/>
                    </a:cubicBezTo>
                    <a:cubicBezTo>
                      <a:pt x="1050" y="1678"/>
                      <a:pt x="1196" y="2178"/>
                      <a:pt x="1238" y="2721"/>
                    </a:cubicBezTo>
                    <a:cubicBezTo>
                      <a:pt x="1405" y="3785"/>
                      <a:pt x="1301" y="4890"/>
                      <a:pt x="1551" y="5975"/>
                    </a:cubicBezTo>
                    <a:cubicBezTo>
                      <a:pt x="1655" y="6559"/>
                      <a:pt x="1926" y="7101"/>
                      <a:pt x="2323" y="7560"/>
                    </a:cubicBezTo>
                    <a:cubicBezTo>
                      <a:pt x="2330" y="7567"/>
                      <a:pt x="2343" y="7569"/>
                      <a:pt x="2359" y="7569"/>
                    </a:cubicBezTo>
                    <a:cubicBezTo>
                      <a:pt x="2390" y="7569"/>
                      <a:pt x="2427" y="7560"/>
                      <a:pt x="2427" y="7560"/>
                    </a:cubicBezTo>
                    <a:cubicBezTo>
                      <a:pt x="988" y="5787"/>
                      <a:pt x="1905" y="3326"/>
                      <a:pt x="1113" y="1323"/>
                    </a:cubicBezTo>
                    <a:cubicBezTo>
                      <a:pt x="946" y="781"/>
                      <a:pt x="591" y="322"/>
                      <a:pt x="112" y="9"/>
                    </a:cubicBezTo>
                    <a:cubicBezTo>
                      <a:pt x="98" y="9"/>
                      <a:pt x="47" y="0"/>
                      <a:pt x="2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g3f7001d949e_0_4062"/>
              <p:cNvSpPr/>
              <p:nvPr/>
            </p:nvSpPr>
            <p:spPr>
              <a:xfrm>
                <a:off x="854450" y="2752675"/>
                <a:ext cx="32350" cy="160625"/>
              </a:xfrm>
              <a:custGeom>
                <a:rect b="b" l="l" r="r" t="t"/>
                <a:pathLst>
                  <a:path extrusionOk="0" h="6425" w="1294">
                    <a:moveTo>
                      <a:pt x="1" y="1"/>
                    </a:moveTo>
                    <a:cubicBezTo>
                      <a:pt x="22" y="543"/>
                      <a:pt x="84" y="1064"/>
                      <a:pt x="209" y="1586"/>
                    </a:cubicBezTo>
                    <a:cubicBezTo>
                      <a:pt x="293" y="2128"/>
                      <a:pt x="376" y="2670"/>
                      <a:pt x="460" y="3192"/>
                    </a:cubicBezTo>
                    <a:cubicBezTo>
                      <a:pt x="647" y="4256"/>
                      <a:pt x="835" y="5340"/>
                      <a:pt x="1106" y="6383"/>
                    </a:cubicBezTo>
                    <a:cubicBezTo>
                      <a:pt x="1106" y="6407"/>
                      <a:pt x="1163" y="6418"/>
                      <a:pt x="1211" y="6418"/>
                    </a:cubicBezTo>
                    <a:cubicBezTo>
                      <a:pt x="1244" y="6418"/>
                      <a:pt x="1273" y="6413"/>
                      <a:pt x="1273" y="6404"/>
                    </a:cubicBezTo>
                    <a:lnTo>
                      <a:pt x="1294" y="6425"/>
                    </a:lnTo>
                    <a:cubicBezTo>
                      <a:pt x="1106" y="5361"/>
                      <a:pt x="856" y="4297"/>
                      <a:pt x="668" y="3234"/>
                    </a:cubicBezTo>
                    <a:cubicBezTo>
                      <a:pt x="564" y="2712"/>
                      <a:pt x="480" y="2191"/>
                      <a:pt x="397" y="1648"/>
                    </a:cubicBezTo>
                    <a:cubicBezTo>
                      <a:pt x="334" y="1106"/>
                      <a:pt x="251" y="564"/>
                      <a:pt x="126" y="22"/>
                    </a:cubicBezTo>
                    <a:cubicBezTo>
                      <a:pt x="126" y="1"/>
                      <a:pt x="1" y="1"/>
                      <a:pt x="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g3f7001d949e_0_4062"/>
              <p:cNvSpPr/>
              <p:nvPr/>
            </p:nvSpPr>
            <p:spPr>
              <a:xfrm>
                <a:off x="937375" y="2835875"/>
                <a:ext cx="24525" cy="155650"/>
              </a:xfrm>
              <a:custGeom>
                <a:rect b="b" l="l" r="r" t="t"/>
                <a:pathLst>
                  <a:path extrusionOk="0" h="6226" w="981">
                    <a:moveTo>
                      <a:pt x="740" y="1"/>
                    </a:moveTo>
                    <a:cubicBezTo>
                      <a:pt x="728" y="1"/>
                      <a:pt x="716" y="3"/>
                      <a:pt x="709" y="10"/>
                    </a:cubicBezTo>
                    <a:cubicBezTo>
                      <a:pt x="0" y="1991"/>
                      <a:pt x="146" y="4265"/>
                      <a:pt x="876" y="6205"/>
                    </a:cubicBezTo>
                    <a:cubicBezTo>
                      <a:pt x="876" y="6215"/>
                      <a:pt x="902" y="6220"/>
                      <a:pt x="928" y="6220"/>
                    </a:cubicBezTo>
                    <a:cubicBezTo>
                      <a:pt x="948" y="6220"/>
                      <a:pt x="967" y="6217"/>
                      <a:pt x="976" y="6211"/>
                    </a:cubicBezTo>
                    <a:lnTo>
                      <a:pt x="976" y="6211"/>
                    </a:lnTo>
                    <a:cubicBezTo>
                      <a:pt x="977" y="6216"/>
                      <a:pt x="979" y="6221"/>
                      <a:pt x="980" y="6225"/>
                    </a:cubicBezTo>
                    <a:lnTo>
                      <a:pt x="980" y="6205"/>
                    </a:lnTo>
                    <a:cubicBezTo>
                      <a:pt x="980" y="6207"/>
                      <a:pt x="979" y="6209"/>
                      <a:pt x="976" y="6211"/>
                    </a:cubicBezTo>
                    <a:lnTo>
                      <a:pt x="976" y="6211"/>
                    </a:lnTo>
                    <a:cubicBezTo>
                      <a:pt x="645" y="5215"/>
                      <a:pt x="480" y="4177"/>
                      <a:pt x="459" y="3138"/>
                    </a:cubicBezTo>
                    <a:cubicBezTo>
                      <a:pt x="438" y="2075"/>
                      <a:pt x="542" y="1032"/>
                      <a:pt x="793" y="10"/>
                    </a:cubicBezTo>
                    <a:cubicBezTo>
                      <a:pt x="793" y="10"/>
                      <a:pt x="765" y="1"/>
                      <a:pt x="74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g3f7001d949e_0_4062"/>
              <p:cNvSpPr/>
              <p:nvPr/>
            </p:nvSpPr>
            <p:spPr>
              <a:xfrm>
                <a:off x="530650" y="2752025"/>
                <a:ext cx="127250" cy="14225"/>
              </a:xfrm>
              <a:custGeom>
                <a:rect b="b" l="l" r="r" t="t"/>
                <a:pathLst>
                  <a:path extrusionOk="0" h="569" w="5090">
                    <a:moveTo>
                      <a:pt x="2272" y="0"/>
                    </a:moveTo>
                    <a:cubicBezTo>
                      <a:pt x="1917" y="0"/>
                      <a:pt x="1570" y="38"/>
                      <a:pt x="1210" y="89"/>
                    </a:cubicBezTo>
                    <a:cubicBezTo>
                      <a:pt x="1001" y="131"/>
                      <a:pt x="814" y="173"/>
                      <a:pt x="605" y="214"/>
                    </a:cubicBezTo>
                    <a:cubicBezTo>
                      <a:pt x="396" y="256"/>
                      <a:pt x="209" y="319"/>
                      <a:pt x="42" y="444"/>
                    </a:cubicBezTo>
                    <a:cubicBezTo>
                      <a:pt x="0" y="465"/>
                      <a:pt x="125" y="569"/>
                      <a:pt x="146" y="569"/>
                    </a:cubicBezTo>
                    <a:cubicBezTo>
                      <a:pt x="355" y="527"/>
                      <a:pt x="584" y="486"/>
                      <a:pt x="793" y="402"/>
                    </a:cubicBezTo>
                    <a:cubicBezTo>
                      <a:pt x="980" y="360"/>
                      <a:pt x="1168" y="319"/>
                      <a:pt x="1356" y="298"/>
                    </a:cubicBezTo>
                    <a:cubicBezTo>
                      <a:pt x="1773" y="214"/>
                      <a:pt x="2190" y="173"/>
                      <a:pt x="2607" y="173"/>
                    </a:cubicBezTo>
                    <a:cubicBezTo>
                      <a:pt x="3442" y="173"/>
                      <a:pt x="4276" y="298"/>
                      <a:pt x="5069" y="548"/>
                    </a:cubicBezTo>
                    <a:cubicBezTo>
                      <a:pt x="5089" y="548"/>
                      <a:pt x="5027" y="465"/>
                      <a:pt x="5006" y="465"/>
                    </a:cubicBezTo>
                    <a:lnTo>
                      <a:pt x="5006" y="444"/>
                    </a:lnTo>
                    <a:cubicBezTo>
                      <a:pt x="4213" y="152"/>
                      <a:pt x="3358" y="6"/>
                      <a:pt x="2503" y="6"/>
                    </a:cubicBezTo>
                    <a:cubicBezTo>
                      <a:pt x="2425" y="2"/>
                      <a:pt x="2349" y="0"/>
                      <a:pt x="227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g3f7001d949e_0_4062"/>
              <p:cNvSpPr/>
              <p:nvPr/>
            </p:nvSpPr>
            <p:spPr>
              <a:xfrm>
                <a:off x="535325" y="2810550"/>
                <a:ext cx="221125" cy="41750"/>
              </a:xfrm>
              <a:custGeom>
                <a:rect b="b" l="l" r="r" t="t"/>
                <a:pathLst>
                  <a:path extrusionOk="0" h="1670" w="8845">
                    <a:moveTo>
                      <a:pt x="8830" y="579"/>
                    </a:moveTo>
                    <a:lnTo>
                      <a:pt x="8830" y="579"/>
                    </a:lnTo>
                    <a:cubicBezTo>
                      <a:pt x="8835" y="583"/>
                      <a:pt x="8840" y="585"/>
                      <a:pt x="8845" y="585"/>
                    </a:cubicBezTo>
                    <a:cubicBezTo>
                      <a:pt x="8840" y="583"/>
                      <a:pt x="8835" y="581"/>
                      <a:pt x="8830" y="579"/>
                    </a:cubicBezTo>
                    <a:close/>
                    <a:moveTo>
                      <a:pt x="1" y="1106"/>
                    </a:moveTo>
                    <a:cubicBezTo>
                      <a:pt x="2" y="1106"/>
                      <a:pt x="4" y="1107"/>
                      <a:pt x="5" y="1107"/>
                    </a:cubicBezTo>
                    <a:lnTo>
                      <a:pt x="5" y="1107"/>
                    </a:lnTo>
                    <a:cubicBezTo>
                      <a:pt x="4" y="1107"/>
                      <a:pt x="2" y="1106"/>
                      <a:pt x="1" y="1106"/>
                    </a:cubicBezTo>
                    <a:close/>
                    <a:moveTo>
                      <a:pt x="6926" y="1"/>
                    </a:moveTo>
                    <a:cubicBezTo>
                      <a:pt x="6300" y="1"/>
                      <a:pt x="5820" y="293"/>
                      <a:pt x="5340" y="647"/>
                    </a:cubicBezTo>
                    <a:cubicBezTo>
                      <a:pt x="4882" y="1002"/>
                      <a:pt x="4360" y="1252"/>
                      <a:pt x="3818" y="1419"/>
                    </a:cubicBezTo>
                    <a:cubicBezTo>
                      <a:pt x="3427" y="1500"/>
                      <a:pt x="3028" y="1546"/>
                      <a:pt x="2631" y="1546"/>
                    </a:cubicBezTo>
                    <a:cubicBezTo>
                      <a:pt x="2414" y="1546"/>
                      <a:pt x="2197" y="1532"/>
                      <a:pt x="1982" y="1503"/>
                    </a:cubicBezTo>
                    <a:cubicBezTo>
                      <a:pt x="1316" y="1419"/>
                      <a:pt x="671" y="1211"/>
                      <a:pt x="5" y="1107"/>
                    </a:cubicBezTo>
                    <a:lnTo>
                      <a:pt x="5" y="1107"/>
                    </a:lnTo>
                    <a:cubicBezTo>
                      <a:pt x="29" y="1114"/>
                      <a:pt x="86" y="1170"/>
                      <a:pt x="105" y="1190"/>
                    </a:cubicBezTo>
                    <a:cubicBezTo>
                      <a:pt x="710" y="1377"/>
                      <a:pt x="1315" y="1523"/>
                      <a:pt x="1941" y="1607"/>
                    </a:cubicBezTo>
                    <a:cubicBezTo>
                      <a:pt x="2222" y="1649"/>
                      <a:pt x="2504" y="1669"/>
                      <a:pt x="2788" y="1669"/>
                    </a:cubicBezTo>
                    <a:cubicBezTo>
                      <a:pt x="3072" y="1669"/>
                      <a:pt x="3359" y="1649"/>
                      <a:pt x="3651" y="1607"/>
                    </a:cubicBezTo>
                    <a:cubicBezTo>
                      <a:pt x="4214" y="1523"/>
                      <a:pt x="4736" y="1294"/>
                      <a:pt x="5215" y="960"/>
                    </a:cubicBezTo>
                    <a:cubicBezTo>
                      <a:pt x="5674" y="627"/>
                      <a:pt x="6133" y="251"/>
                      <a:pt x="6696" y="147"/>
                    </a:cubicBezTo>
                    <a:cubicBezTo>
                      <a:pt x="6819" y="126"/>
                      <a:pt x="6942" y="117"/>
                      <a:pt x="7064" y="117"/>
                    </a:cubicBezTo>
                    <a:cubicBezTo>
                      <a:pt x="7680" y="117"/>
                      <a:pt x="8276" y="354"/>
                      <a:pt x="8830" y="579"/>
                    </a:cubicBezTo>
                    <a:lnTo>
                      <a:pt x="8830" y="579"/>
                    </a:lnTo>
                    <a:cubicBezTo>
                      <a:pt x="8814" y="567"/>
                      <a:pt x="8798" y="538"/>
                      <a:pt x="8782" y="522"/>
                    </a:cubicBezTo>
                    <a:cubicBezTo>
                      <a:pt x="8198" y="209"/>
                      <a:pt x="7572" y="43"/>
                      <a:pt x="692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g3f7001d949e_0_4062"/>
              <p:cNvSpPr/>
              <p:nvPr/>
            </p:nvSpPr>
            <p:spPr>
              <a:xfrm>
                <a:off x="624500" y="2878025"/>
                <a:ext cx="226850" cy="58625"/>
              </a:xfrm>
              <a:custGeom>
                <a:rect b="b" l="l" r="r" t="t"/>
                <a:pathLst>
                  <a:path extrusionOk="0" h="2345" w="9074">
                    <a:moveTo>
                      <a:pt x="7100" y="1"/>
                    </a:moveTo>
                    <a:cubicBezTo>
                      <a:pt x="6562" y="1"/>
                      <a:pt x="6023" y="80"/>
                      <a:pt x="5507" y="243"/>
                    </a:cubicBezTo>
                    <a:cubicBezTo>
                      <a:pt x="4923" y="451"/>
                      <a:pt x="4360" y="743"/>
                      <a:pt x="3838" y="1098"/>
                    </a:cubicBezTo>
                    <a:cubicBezTo>
                      <a:pt x="3296" y="1452"/>
                      <a:pt x="2712" y="1744"/>
                      <a:pt x="2107" y="1953"/>
                    </a:cubicBezTo>
                    <a:cubicBezTo>
                      <a:pt x="1753" y="2057"/>
                      <a:pt x="1398" y="2141"/>
                      <a:pt x="1043" y="2203"/>
                    </a:cubicBezTo>
                    <a:cubicBezTo>
                      <a:pt x="689" y="2245"/>
                      <a:pt x="355" y="2287"/>
                      <a:pt x="1" y="2287"/>
                    </a:cubicBezTo>
                    <a:cubicBezTo>
                      <a:pt x="1" y="2287"/>
                      <a:pt x="63" y="2328"/>
                      <a:pt x="84" y="2328"/>
                    </a:cubicBezTo>
                    <a:cubicBezTo>
                      <a:pt x="251" y="2339"/>
                      <a:pt x="418" y="2344"/>
                      <a:pt x="582" y="2344"/>
                    </a:cubicBezTo>
                    <a:cubicBezTo>
                      <a:pt x="746" y="2344"/>
                      <a:pt x="908" y="2339"/>
                      <a:pt x="1064" y="2328"/>
                    </a:cubicBezTo>
                    <a:cubicBezTo>
                      <a:pt x="1377" y="2287"/>
                      <a:pt x="1690" y="2245"/>
                      <a:pt x="1982" y="2162"/>
                    </a:cubicBezTo>
                    <a:cubicBezTo>
                      <a:pt x="2566" y="1995"/>
                      <a:pt x="3129" y="1765"/>
                      <a:pt x="3651" y="1452"/>
                    </a:cubicBezTo>
                    <a:cubicBezTo>
                      <a:pt x="4172" y="1098"/>
                      <a:pt x="4714" y="785"/>
                      <a:pt x="5278" y="514"/>
                    </a:cubicBezTo>
                    <a:cubicBezTo>
                      <a:pt x="5937" y="241"/>
                      <a:pt x="6634" y="104"/>
                      <a:pt x="7335" y="104"/>
                    </a:cubicBezTo>
                    <a:cubicBezTo>
                      <a:pt x="7919" y="104"/>
                      <a:pt x="8505" y="199"/>
                      <a:pt x="9074" y="389"/>
                    </a:cubicBezTo>
                    <a:cubicBezTo>
                      <a:pt x="9032" y="368"/>
                      <a:pt x="8990" y="347"/>
                      <a:pt x="8948" y="326"/>
                    </a:cubicBezTo>
                    <a:lnTo>
                      <a:pt x="8969" y="326"/>
                    </a:lnTo>
                    <a:cubicBezTo>
                      <a:pt x="8371" y="112"/>
                      <a:pt x="7735" y="1"/>
                      <a:pt x="710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g3f7001d949e_0_4062"/>
              <p:cNvSpPr/>
              <p:nvPr/>
            </p:nvSpPr>
            <p:spPr>
              <a:xfrm>
                <a:off x="746525" y="2958550"/>
                <a:ext cx="189300" cy="53375"/>
              </a:xfrm>
              <a:custGeom>
                <a:rect b="b" l="l" r="r" t="t"/>
                <a:pathLst>
                  <a:path extrusionOk="0" h="2135" w="7572">
                    <a:moveTo>
                      <a:pt x="7551" y="255"/>
                    </a:moveTo>
                    <a:cubicBezTo>
                      <a:pt x="7551" y="255"/>
                      <a:pt x="7547" y="257"/>
                      <a:pt x="7541" y="261"/>
                    </a:cubicBezTo>
                    <a:lnTo>
                      <a:pt x="7541" y="261"/>
                    </a:lnTo>
                    <a:cubicBezTo>
                      <a:pt x="7551" y="266"/>
                      <a:pt x="7562" y="270"/>
                      <a:pt x="7572" y="276"/>
                    </a:cubicBezTo>
                    <a:lnTo>
                      <a:pt x="7551" y="255"/>
                    </a:lnTo>
                    <a:close/>
                    <a:moveTo>
                      <a:pt x="6354" y="1"/>
                    </a:moveTo>
                    <a:cubicBezTo>
                      <a:pt x="5838" y="1"/>
                      <a:pt x="5315" y="123"/>
                      <a:pt x="4818" y="296"/>
                    </a:cubicBezTo>
                    <a:cubicBezTo>
                      <a:pt x="3859" y="630"/>
                      <a:pt x="3004" y="1193"/>
                      <a:pt x="2065" y="1610"/>
                    </a:cubicBezTo>
                    <a:cubicBezTo>
                      <a:pt x="1481" y="1882"/>
                      <a:pt x="855" y="2028"/>
                      <a:pt x="209" y="2048"/>
                    </a:cubicBezTo>
                    <a:cubicBezTo>
                      <a:pt x="167" y="2048"/>
                      <a:pt x="125" y="2069"/>
                      <a:pt x="84" y="2090"/>
                    </a:cubicBezTo>
                    <a:cubicBezTo>
                      <a:pt x="84" y="2090"/>
                      <a:pt x="0" y="2132"/>
                      <a:pt x="21" y="2132"/>
                    </a:cubicBezTo>
                    <a:cubicBezTo>
                      <a:pt x="64" y="2134"/>
                      <a:pt x="107" y="2135"/>
                      <a:pt x="149" y="2135"/>
                    </a:cubicBezTo>
                    <a:cubicBezTo>
                      <a:pt x="1028" y="2135"/>
                      <a:pt x="1935" y="1737"/>
                      <a:pt x="2691" y="1339"/>
                    </a:cubicBezTo>
                    <a:cubicBezTo>
                      <a:pt x="3692" y="860"/>
                      <a:pt x="4651" y="234"/>
                      <a:pt x="5757" y="88"/>
                    </a:cubicBezTo>
                    <a:cubicBezTo>
                      <a:pt x="5925" y="58"/>
                      <a:pt x="6094" y="43"/>
                      <a:pt x="6262" y="43"/>
                    </a:cubicBezTo>
                    <a:cubicBezTo>
                      <a:pt x="6681" y="43"/>
                      <a:pt x="7095" y="133"/>
                      <a:pt x="7467" y="296"/>
                    </a:cubicBezTo>
                    <a:cubicBezTo>
                      <a:pt x="7483" y="296"/>
                      <a:pt x="7523" y="272"/>
                      <a:pt x="7541" y="261"/>
                    </a:cubicBezTo>
                    <a:lnTo>
                      <a:pt x="7541" y="261"/>
                    </a:lnTo>
                    <a:cubicBezTo>
                      <a:pt x="7160" y="76"/>
                      <a:pt x="6759" y="1"/>
                      <a:pt x="635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g3f7001d949e_0_4062"/>
              <p:cNvSpPr/>
              <p:nvPr/>
            </p:nvSpPr>
            <p:spPr>
              <a:xfrm>
                <a:off x="298075" y="2487275"/>
                <a:ext cx="123000" cy="71500"/>
              </a:xfrm>
              <a:custGeom>
                <a:rect b="b" l="l" r="r" t="t"/>
                <a:pathLst>
                  <a:path extrusionOk="0" h="2860" w="4920">
                    <a:moveTo>
                      <a:pt x="63" y="0"/>
                    </a:moveTo>
                    <a:cubicBezTo>
                      <a:pt x="1" y="0"/>
                      <a:pt x="147" y="84"/>
                      <a:pt x="167" y="104"/>
                    </a:cubicBezTo>
                    <a:cubicBezTo>
                      <a:pt x="606" y="250"/>
                      <a:pt x="1023" y="355"/>
                      <a:pt x="1440" y="542"/>
                    </a:cubicBezTo>
                    <a:cubicBezTo>
                      <a:pt x="1857" y="709"/>
                      <a:pt x="2253" y="918"/>
                      <a:pt x="2650" y="1147"/>
                    </a:cubicBezTo>
                    <a:cubicBezTo>
                      <a:pt x="3421" y="1606"/>
                      <a:pt x="4151" y="2149"/>
                      <a:pt x="4777" y="2795"/>
                    </a:cubicBezTo>
                    <a:cubicBezTo>
                      <a:pt x="4792" y="2810"/>
                      <a:pt x="4887" y="2860"/>
                      <a:pt x="4911" y="2860"/>
                    </a:cubicBezTo>
                    <a:cubicBezTo>
                      <a:pt x="4919" y="2860"/>
                      <a:pt x="4919" y="2853"/>
                      <a:pt x="4902" y="2837"/>
                    </a:cubicBezTo>
                    <a:cubicBezTo>
                      <a:pt x="4235" y="2149"/>
                      <a:pt x="3484" y="1564"/>
                      <a:pt x="2650" y="1085"/>
                    </a:cubicBezTo>
                    <a:cubicBezTo>
                      <a:pt x="2253" y="834"/>
                      <a:pt x="1815" y="626"/>
                      <a:pt x="1398" y="459"/>
                    </a:cubicBezTo>
                    <a:cubicBezTo>
                      <a:pt x="960" y="250"/>
                      <a:pt x="522" y="104"/>
                      <a:pt x="6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g3f7001d949e_0_4062"/>
              <p:cNvSpPr/>
              <p:nvPr/>
            </p:nvSpPr>
            <p:spPr>
              <a:xfrm>
                <a:off x="409675" y="2457025"/>
                <a:ext cx="118300" cy="128400"/>
              </a:xfrm>
              <a:custGeom>
                <a:rect b="b" l="l" r="r" t="t"/>
                <a:pathLst>
                  <a:path extrusionOk="0" h="5136" w="4732">
                    <a:moveTo>
                      <a:pt x="63" y="0"/>
                    </a:moveTo>
                    <a:cubicBezTo>
                      <a:pt x="63" y="0"/>
                      <a:pt x="0" y="21"/>
                      <a:pt x="0" y="42"/>
                    </a:cubicBezTo>
                    <a:cubicBezTo>
                      <a:pt x="334" y="501"/>
                      <a:pt x="709" y="939"/>
                      <a:pt x="1126" y="1335"/>
                    </a:cubicBezTo>
                    <a:lnTo>
                      <a:pt x="2274" y="2608"/>
                    </a:lnTo>
                    <a:lnTo>
                      <a:pt x="3400" y="3838"/>
                    </a:lnTo>
                    <a:cubicBezTo>
                      <a:pt x="3796" y="4276"/>
                      <a:pt x="4193" y="4735"/>
                      <a:pt x="4589" y="5131"/>
                    </a:cubicBezTo>
                    <a:cubicBezTo>
                      <a:pt x="4592" y="5134"/>
                      <a:pt x="4597" y="5136"/>
                      <a:pt x="4603" y="5136"/>
                    </a:cubicBezTo>
                    <a:cubicBezTo>
                      <a:pt x="4642" y="5136"/>
                      <a:pt x="4732" y="5087"/>
                      <a:pt x="4714" y="5069"/>
                    </a:cubicBezTo>
                    <a:cubicBezTo>
                      <a:pt x="4359" y="4610"/>
                      <a:pt x="3942" y="4193"/>
                      <a:pt x="3567" y="3776"/>
                    </a:cubicBezTo>
                    <a:lnTo>
                      <a:pt x="2441" y="2524"/>
                    </a:lnTo>
                    <a:lnTo>
                      <a:pt x="1293" y="1273"/>
                    </a:lnTo>
                    <a:cubicBezTo>
                      <a:pt x="918" y="814"/>
                      <a:pt x="501" y="397"/>
                      <a:pt x="6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g3f7001d949e_0_4062"/>
              <p:cNvSpPr/>
              <p:nvPr/>
            </p:nvSpPr>
            <p:spPr>
              <a:xfrm>
                <a:off x="525950" y="2474750"/>
                <a:ext cx="82925" cy="135075"/>
              </a:xfrm>
              <a:custGeom>
                <a:rect b="b" l="l" r="r" t="t"/>
                <a:pathLst>
                  <a:path extrusionOk="0" h="5403" w="3317">
                    <a:moveTo>
                      <a:pt x="0" y="1"/>
                    </a:moveTo>
                    <a:lnTo>
                      <a:pt x="0" y="1"/>
                    </a:lnTo>
                    <a:cubicBezTo>
                      <a:pt x="21" y="21"/>
                      <a:pt x="42" y="63"/>
                      <a:pt x="84" y="84"/>
                    </a:cubicBezTo>
                    <a:cubicBezTo>
                      <a:pt x="1586" y="1481"/>
                      <a:pt x="2670" y="3296"/>
                      <a:pt x="3213" y="5298"/>
                    </a:cubicBezTo>
                    <a:cubicBezTo>
                      <a:pt x="3213" y="5340"/>
                      <a:pt x="3296" y="5361"/>
                      <a:pt x="3317" y="5403"/>
                    </a:cubicBezTo>
                    <a:lnTo>
                      <a:pt x="3317" y="5382"/>
                    </a:lnTo>
                    <a:cubicBezTo>
                      <a:pt x="2879" y="3692"/>
                      <a:pt x="2024" y="2128"/>
                      <a:pt x="856" y="856"/>
                    </a:cubicBezTo>
                    <a:cubicBezTo>
                      <a:pt x="584" y="543"/>
                      <a:pt x="292" y="251"/>
                      <a:pt x="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g3f7001d949e_0_4062"/>
              <p:cNvSpPr/>
              <p:nvPr/>
            </p:nvSpPr>
            <p:spPr>
              <a:xfrm>
                <a:off x="281475" y="2565800"/>
                <a:ext cx="191800" cy="66600"/>
              </a:xfrm>
              <a:custGeom>
                <a:rect b="b" l="l" r="r" t="t"/>
                <a:pathLst>
                  <a:path extrusionOk="0" h="2664" w="7672">
                    <a:moveTo>
                      <a:pt x="6709" y="1"/>
                    </a:moveTo>
                    <a:cubicBezTo>
                      <a:pt x="6095" y="1"/>
                      <a:pt x="5463" y="269"/>
                      <a:pt x="4899" y="509"/>
                    </a:cubicBezTo>
                    <a:cubicBezTo>
                      <a:pt x="3856" y="926"/>
                      <a:pt x="2834" y="1323"/>
                      <a:pt x="1812" y="1761"/>
                    </a:cubicBezTo>
                    <a:lnTo>
                      <a:pt x="39" y="2470"/>
                    </a:lnTo>
                    <a:cubicBezTo>
                      <a:pt x="1" y="2489"/>
                      <a:pt x="153" y="2663"/>
                      <a:pt x="228" y="2663"/>
                    </a:cubicBezTo>
                    <a:cubicBezTo>
                      <a:pt x="235" y="2663"/>
                      <a:pt x="242" y="2661"/>
                      <a:pt x="247" y="2658"/>
                    </a:cubicBezTo>
                    <a:cubicBezTo>
                      <a:pt x="1520" y="2136"/>
                      <a:pt x="2792" y="1615"/>
                      <a:pt x="4044" y="1093"/>
                    </a:cubicBezTo>
                    <a:cubicBezTo>
                      <a:pt x="4648" y="843"/>
                      <a:pt x="5253" y="572"/>
                      <a:pt x="5858" y="363"/>
                    </a:cubicBezTo>
                    <a:cubicBezTo>
                      <a:pt x="6196" y="251"/>
                      <a:pt x="6557" y="161"/>
                      <a:pt x="6912" y="161"/>
                    </a:cubicBezTo>
                    <a:cubicBezTo>
                      <a:pt x="7150" y="161"/>
                      <a:pt x="7385" y="201"/>
                      <a:pt x="7610" y="301"/>
                    </a:cubicBezTo>
                    <a:cubicBezTo>
                      <a:pt x="7619" y="303"/>
                      <a:pt x="7626" y="304"/>
                      <a:pt x="7631" y="304"/>
                    </a:cubicBezTo>
                    <a:cubicBezTo>
                      <a:pt x="7672" y="304"/>
                      <a:pt x="7587" y="236"/>
                      <a:pt x="7569" y="217"/>
                    </a:cubicBezTo>
                    <a:cubicBezTo>
                      <a:pt x="7292" y="62"/>
                      <a:pt x="7002" y="1"/>
                      <a:pt x="670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g3f7001d949e_0_4062"/>
              <p:cNvSpPr/>
              <p:nvPr/>
            </p:nvSpPr>
            <p:spPr>
              <a:xfrm>
                <a:off x="352825" y="2602450"/>
                <a:ext cx="196625" cy="88725"/>
              </a:xfrm>
              <a:custGeom>
                <a:rect b="b" l="l" r="r" t="t"/>
                <a:pathLst>
                  <a:path extrusionOk="0" h="3549" w="7865">
                    <a:moveTo>
                      <a:pt x="7310" y="1"/>
                    </a:moveTo>
                    <a:cubicBezTo>
                      <a:pt x="6457" y="1"/>
                      <a:pt x="5626" y="433"/>
                      <a:pt x="4923" y="879"/>
                    </a:cubicBezTo>
                    <a:cubicBezTo>
                      <a:pt x="3964" y="1484"/>
                      <a:pt x="3129" y="2318"/>
                      <a:pt x="2128" y="2860"/>
                    </a:cubicBezTo>
                    <a:cubicBezTo>
                      <a:pt x="1565" y="3194"/>
                      <a:pt x="918" y="3382"/>
                      <a:pt x="251" y="3382"/>
                    </a:cubicBezTo>
                    <a:cubicBezTo>
                      <a:pt x="209" y="3382"/>
                      <a:pt x="147" y="3444"/>
                      <a:pt x="105" y="3465"/>
                    </a:cubicBezTo>
                    <a:cubicBezTo>
                      <a:pt x="63" y="3507"/>
                      <a:pt x="1" y="3548"/>
                      <a:pt x="22" y="3548"/>
                    </a:cubicBezTo>
                    <a:cubicBezTo>
                      <a:pt x="1085" y="3548"/>
                      <a:pt x="2024" y="3027"/>
                      <a:pt x="2879" y="2422"/>
                    </a:cubicBezTo>
                    <a:cubicBezTo>
                      <a:pt x="3859" y="1755"/>
                      <a:pt x="4715" y="900"/>
                      <a:pt x="5820" y="420"/>
                    </a:cubicBezTo>
                    <a:cubicBezTo>
                      <a:pt x="6339" y="195"/>
                      <a:pt x="6902" y="70"/>
                      <a:pt x="7460" y="70"/>
                    </a:cubicBezTo>
                    <a:cubicBezTo>
                      <a:pt x="7574" y="70"/>
                      <a:pt x="7688" y="75"/>
                      <a:pt x="7801" y="86"/>
                    </a:cubicBezTo>
                    <a:cubicBezTo>
                      <a:pt x="7813" y="86"/>
                      <a:pt x="7832" y="73"/>
                      <a:pt x="7846" y="61"/>
                    </a:cubicBezTo>
                    <a:lnTo>
                      <a:pt x="7846" y="61"/>
                    </a:lnTo>
                    <a:cubicBezTo>
                      <a:pt x="7852" y="62"/>
                      <a:pt x="7858" y="64"/>
                      <a:pt x="7864" y="65"/>
                    </a:cubicBezTo>
                    <a:lnTo>
                      <a:pt x="7864" y="44"/>
                    </a:lnTo>
                    <a:cubicBezTo>
                      <a:pt x="7864" y="44"/>
                      <a:pt x="7856" y="52"/>
                      <a:pt x="7846" y="61"/>
                    </a:cubicBezTo>
                    <a:lnTo>
                      <a:pt x="7846" y="61"/>
                    </a:lnTo>
                    <a:cubicBezTo>
                      <a:pt x="7667" y="20"/>
                      <a:pt x="7488" y="1"/>
                      <a:pt x="731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g3f7001d949e_0_4062"/>
              <p:cNvSpPr/>
              <p:nvPr/>
            </p:nvSpPr>
            <p:spPr>
              <a:xfrm>
                <a:off x="450850" y="2627525"/>
                <a:ext cx="150725" cy="122050"/>
              </a:xfrm>
              <a:custGeom>
                <a:rect b="b" l="l" r="r" t="t"/>
                <a:pathLst>
                  <a:path extrusionOk="0" h="4882" w="6029">
                    <a:moveTo>
                      <a:pt x="6029" y="1"/>
                    </a:moveTo>
                    <a:cubicBezTo>
                      <a:pt x="6027" y="1"/>
                      <a:pt x="6026" y="1"/>
                      <a:pt x="6024" y="2"/>
                    </a:cubicBezTo>
                    <a:lnTo>
                      <a:pt x="6024" y="2"/>
                    </a:lnTo>
                    <a:cubicBezTo>
                      <a:pt x="6026" y="2"/>
                      <a:pt x="6027" y="1"/>
                      <a:pt x="6029" y="1"/>
                    </a:cubicBezTo>
                    <a:close/>
                    <a:moveTo>
                      <a:pt x="6024" y="2"/>
                    </a:moveTo>
                    <a:lnTo>
                      <a:pt x="6024" y="2"/>
                    </a:lnTo>
                    <a:cubicBezTo>
                      <a:pt x="4003" y="504"/>
                      <a:pt x="2440" y="2004"/>
                      <a:pt x="1106" y="3547"/>
                    </a:cubicBezTo>
                    <a:cubicBezTo>
                      <a:pt x="919" y="3755"/>
                      <a:pt x="731" y="3985"/>
                      <a:pt x="543" y="4214"/>
                    </a:cubicBezTo>
                    <a:cubicBezTo>
                      <a:pt x="360" y="4418"/>
                      <a:pt x="176" y="4642"/>
                      <a:pt x="12" y="4867"/>
                    </a:cubicBezTo>
                    <a:lnTo>
                      <a:pt x="12" y="4867"/>
                    </a:lnTo>
                    <a:cubicBezTo>
                      <a:pt x="43" y="4839"/>
                      <a:pt x="134" y="4791"/>
                      <a:pt x="168" y="4756"/>
                    </a:cubicBezTo>
                    <a:cubicBezTo>
                      <a:pt x="481" y="4402"/>
                      <a:pt x="773" y="4026"/>
                      <a:pt x="1086" y="3651"/>
                    </a:cubicBezTo>
                    <a:cubicBezTo>
                      <a:pt x="1398" y="3296"/>
                      <a:pt x="1732" y="2900"/>
                      <a:pt x="2066" y="2566"/>
                    </a:cubicBezTo>
                    <a:cubicBezTo>
                      <a:pt x="2754" y="1836"/>
                      <a:pt x="3526" y="1211"/>
                      <a:pt x="4402" y="710"/>
                    </a:cubicBezTo>
                    <a:cubicBezTo>
                      <a:pt x="4882" y="439"/>
                      <a:pt x="5403" y="230"/>
                      <a:pt x="5925" y="84"/>
                    </a:cubicBezTo>
                    <a:cubicBezTo>
                      <a:pt x="5963" y="84"/>
                      <a:pt x="6002" y="12"/>
                      <a:pt x="6024" y="2"/>
                    </a:cubicBezTo>
                    <a:close/>
                    <a:moveTo>
                      <a:pt x="12" y="4867"/>
                    </a:moveTo>
                    <a:lnTo>
                      <a:pt x="12" y="4867"/>
                    </a:lnTo>
                    <a:cubicBezTo>
                      <a:pt x="5" y="4873"/>
                      <a:pt x="1" y="4878"/>
                      <a:pt x="1" y="4882"/>
                    </a:cubicBezTo>
                    <a:cubicBezTo>
                      <a:pt x="5" y="4877"/>
                      <a:pt x="8" y="4872"/>
                      <a:pt x="12" y="4867"/>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g3f7001d949e_0_4062"/>
              <p:cNvSpPr/>
              <p:nvPr/>
            </p:nvSpPr>
            <p:spPr>
              <a:xfrm>
                <a:off x="637025" y="2539925"/>
                <a:ext cx="29800" cy="81375"/>
              </a:xfrm>
              <a:custGeom>
                <a:rect b="b" l="l" r="r" t="t"/>
                <a:pathLst>
                  <a:path extrusionOk="0" h="3255" w="1192">
                    <a:moveTo>
                      <a:pt x="1189" y="3150"/>
                    </a:moveTo>
                    <a:lnTo>
                      <a:pt x="1189" y="3162"/>
                    </a:lnTo>
                    <a:lnTo>
                      <a:pt x="1189" y="3162"/>
                    </a:lnTo>
                    <a:cubicBezTo>
                      <a:pt x="1192" y="3157"/>
                      <a:pt x="1192" y="3153"/>
                      <a:pt x="1189" y="3150"/>
                    </a:cubicBezTo>
                    <a:close/>
                    <a:moveTo>
                      <a:pt x="167" y="1"/>
                    </a:moveTo>
                    <a:cubicBezTo>
                      <a:pt x="167" y="1"/>
                      <a:pt x="0" y="84"/>
                      <a:pt x="0" y="126"/>
                    </a:cubicBezTo>
                    <a:cubicBezTo>
                      <a:pt x="0" y="418"/>
                      <a:pt x="42" y="689"/>
                      <a:pt x="125" y="981"/>
                    </a:cubicBezTo>
                    <a:cubicBezTo>
                      <a:pt x="188" y="1231"/>
                      <a:pt x="271" y="1503"/>
                      <a:pt x="355" y="1753"/>
                    </a:cubicBezTo>
                    <a:cubicBezTo>
                      <a:pt x="522" y="2295"/>
                      <a:pt x="751" y="2796"/>
                      <a:pt x="1064" y="3255"/>
                    </a:cubicBezTo>
                    <a:cubicBezTo>
                      <a:pt x="1064" y="3255"/>
                      <a:pt x="1165" y="3197"/>
                      <a:pt x="1187" y="3166"/>
                    </a:cubicBezTo>
                    <a:lnTo>
                      <a:pt x="1187" y="3166"/>
                    </a:lnTo>
                    <a:cubicBezTo>
                      <a:pt x="1188" y="3167"/>
                      <a:pt x="1188" y="3169"/>
                      <a:pt x="1189" y="3171"/>
                    </a:cubicBezTo>
                    <a:lnTo>
                      <a:pt x="1189" y="3162"/>
                    </a:lnTo>
                    <a:lnTo>
                      <a:pt x="1189" y="3162"/>
                    </a:lnTo>
                    <a:cubicBezTo>
                      <a:pt x="1188" y="3163"/>
                      <a:pt x="1188" y="3164"/>
                      <a:pt x="1187" y="3166"/>
                    </a:cubicBezTo>
                    <a:lnTo>
                      <a:pt x="1187" y="3166"/>
                    </a:lnTo>
                    <a:cubicBezTo>
                      <a:pt x="979" y="2646"/>
                      <a:pt x="730" y="2126"/>
                      <a:pt x="563" y="1607"/>
                    </a:cubicBezTo>
                    <a:cubicBezTo>
                      <a:pt x="480" y="1336"/>
                      <a:pt x="396" y="1085"/>
                      <a:pt x="334" y="814"/>
                    </a:cubicBezTo>
                    <a:cubicBezTo>
                      <a:pt x="271" y="564"/>
                      <a:pt x="250" y="251"/>
                      <a:pt x="16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1022" name="Shape 1022"/>
        <p:cNvGrpSpPr/>
        <p:nvPr/>
      </p:nvGrpSpPr>
      <p:grpSpPr>
        <a:xfrm>
          <a:off x="0" y="0"/>
          <a:ext cx="0" cy="0"/>
          <a:chOff x="0" y="0"/>
          <a:chExt cx="0" cy="0"/>
        </a:xfrm>
      </p:grpSpPr>
      <p:sp>
        <p:nvSpPr>
          <p:cNvPr id="1023" name="Google Shape;1023;g3f7001d949e_0_4185"/>
          <p:cNvSpPr txBox="1"/>
          <p:nvPr>
            <p:ph type="ctrTitle"/>
          </p:nvPr>
        </p:nvSpPr>
        <p:spPr>
          <a:xfrm>
            <a:off x="2975050" y="877750"/>
            <a:ext cx="3193800" cy="582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5200"/>
              <a:buNone/>
              <a:defRPr sz="5200">
                <a:solidFill>
                  <a:schemeClr val="dk2"/>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024" name="Google Shape;1024;g3f7001d949e_0_4185"/>
          <p:cNvSpPr txBox="1"/>
          <p:nvPr>
            <p:ph idx="1" type="subTitle"/>
          </p:nvPr>
        </p:nvSpPr>
        <p:spPr>
          <a:xfrm>
            <a:off x="2975075" y="1606350"/>
            <a:ext cx="3193800" cy="997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1"/>
              </a:buClr>
              <a:buSzPts val="1400"/>
              <a:buNone/>
              <a:defRPr>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025" name="Google Shape;1025;g3f7001d949e_0_4185"/>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g3f7001d949e_0_4185"/>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g3f7001d949e_0_4185"/>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1028" name="Google Shape;1028;g3f7001d949e_0_4185"/>
          <p:cNvGrpSpPr/>
          <p:nvPr/>
        </p:nvGrpSpPr>
        <p:grpSpPr>
          <a:xfrm>
            <a:off x="2936542" y="-329534"/>
            <a:ext cx="2934233" cy="708308"/>
            <a:chOff x="2375925" y="3297600"/>
            <a:chExt cx="735950" cy="177650"/>
          </a:xfrm>
        </p:grpSpPr>
        <p:sp>
          <p:nvSpPr>
            <p:cNvPr id="1029" name="Google Shape;1029;g3f7001d949e_0_4185"/>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g3f7001d949e_0_4185"/>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g3f7001d949e_0_4185"/>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g3f7001d949e_0_4185"/>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g3f7001d949e_0_4185"/>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g3f7001d949e_0_4185"/>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5" name="Google Shape;1035;g3f7001d949e_0_4185"/>
          <p:cNvSpPr txBox="1"/>
          <p:nvPr/>
        </p:nvSpPr>
        <p:spPr>
          <a:xfrm>
            <a:off x="3057550" y="3245350"/>
            <a:ext cx="3000000" cy="646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300"/>
              </a:spcBef>
              <a:spcAft>
                <a:spcPts val="0"/>
              </a:spcAft>
              <a:buClr>
                <a:srgbClr val="000000"/>
              </a:buClr>
              <a:buSzPts val="1000"/>
              <a:buFont typeface="Arial"/>
              <a:buNone/>
            </a:pPr>
            <a:r>
              <a:rPr b="0" i="0" lang="en" sz="1000" u="none" cap="none" strike="noStrike">
                <a:solidFill>
                  <a:schemeClr val="dk1"/>
                </a:solidFill>
                <a:latin typeface="Open Sans"/>
                <a:ea typeface="Open Sans"/>
                <a:cs typeface="Open Sans"/>
                <a:sym typeface="Open Sans"/>
              </a:rPr>
              <a:t>CREDITS: This presentation template was created by </a:t>
            </a:r>
            <a:r>
              <a:rPr b="1" i="0" lang="en" sz="1000" u="none" cap="none" strike="noStrike">
                <a:solidFill>
                  <a:schemeClr val="dk1"/>
                </a:solidFill>
                <a:uFill>
                  <a:noFill/>
                </a:uFill>
                <a:latin typeface="Open Sans"/>
                <a:ea typeface="Open Sans"/>
                <a:cs typeface="Open Sans"/>
                <a:sym typeface="Open Sans"/>
                <a:hlinkClick r:id="rId2">
                  <a:extLst>
                    <a:ext uri="{A12FA001-AC4F-418D-AE19-62706E023703}">
                      <ahyp:hlinkClr val="tx"/>
                    </a:ext>
                  </a:extLst>
                </a:hlinkClick>
              </a:rPr>
              <a:t>Slidesgo</a:t>
            </a:r>
            <a:r>
              <a:rPr b="0" i="0" lang="en" sz="1000" u="none" cap="none" strike="noStrike">
                <a:solidFill>
                  <a:schemeClr val="dk1"/>
                </a:solidFill>
                <a:latin typeface="Open Sans"/>
                <a:ea typeface="Open Sans"/>
                <a:cs typeface="Open Sans"/>
                <a:sym typeface="Open Sans"/>
              </a:rPr>
              <a:t>, including icons by </a:t>
            </a:r>
            <a:r>
              <a:rPr b="1" i="0" lang="en" sz="1000" u="none" cap="none" strike="noStrike">
                <a:solidFill>
                  <a:schemeClr val="dk1"/>
                </a:solidFill>
                <a:uFill>
                  <a:noFill/>
                </a:uFill>
                <a:latin typeface="Open Sans"/>
                <a:ea typeface="Open Sans"/>
                <a:cs typeface="Open Sans"/>
                <a:sym typeface="Open Sans"/>
                <a:hlinkClick r:id="rId3">
                  <a:extLst>
                    <a:ext uri="{A12FA001-AC4F-418D-AE19-62706E023703}">
                      <ahyp:hlinkClr val="tx"/>
                    </a:ext>
                  </a:extLst>
                </a:hlinkClick>
              </a:rPr>
              <a:t>Flaticon</a:t>
            </a:r>
            <a:r>
              <a:rPr b="1" i="0" lang="en" sz="1000" u="none" cap="none" strike="noStrike">
                <a:solidFill>
                  <a:schemeClr val="dk1"/>
                </a:solidFill>
                <a:latin typeface="Open Sans"/>
                <a:ea typeface="Open Sans"/>
                <a:cs typeface="Open Sans"/>
                <a:sym typeface="Open Sans"/>
              </a:rPr>
              <a:t> </a:t>
            </a:r>
            <a:r>
              <a:rPr b="0" i="0" lang="en" sz="1000" u="none" cap="none" strike="noStrike">
                <a:solidFill>
                  <a:schemeClr val="dk1"/>
                </a:solidFill>
                <a:latin typeface="Open Sans"/>
                <a:ea typeface="Open Sans"/>
                <a:cs typeface="Open Sans"/>
                <a:sym typeface="Open Sans"/>
              </a:rPr>
              <a:t>and infographics &amp; images by </a:t>
            </a:r>
            <a:r>
              <a:rPr b="1" i="0" lang="en" sz="1000" u="none" cap="none" strike="noStrike">
                <a:solidFill>
                  <a:schemeClr val="dk1"/>
                </a:solidFill>
                <a:uFill>
                  <a:noFill/>
                </a:uFill>
                <a:latin typeface="Open Sans"/>
                <a:ea typeface="Open Sans"/>
                <a:cs typeface="Open Sans"/>
                <a:sym typeface="Open Sans"/>
                <a:hlinkClick r:id="rId4">
                  <a:extLst>
                    <a:ext uri="{A12FA001-AC4F-418D-AE19-62706E023703}">
                      <ahyp:hlinkClr val="tx"/>
                    </a:ext>
                  </a:extLst>
                </a:hlinkClick>
              </a:rPr>
              <a:t>Freepik</a:t>
            </a:r>
            <a:endParaRPr b="1" i="0" sz="1000" u="none" cap="none" strike="noStrike">
              <a:solidFill>
                <a:schemeClr val="dk1"/>
              </a:solidFill>
              <a:latin typeface="Open Sans"/>
              <a:ea typeface="Open Sans"/>
              <a:cs typeface="Open Sans"/>
              <a:sym typeface="Open Sans"/>
            </a:endParaRPr>
          </a:p>
        </p:txBody>
      </p:sp>
      <p:grpSp>
        <p:nvGrpSpPr>
          <p:cNvPr id="1036" name="Google Shape;1036;g3f7001d949e_0_4185"/>
          <p:cNvGrpSpPr/>
          <p:nvPr/>
        </p:nvGrpSpPr>
        <p:grpSpPr>
          <a:xfrm>
            <a:off x="7985773" y="1471411"/>
            <a:ext cx="1536925" cy="3137156"/>
            <a:chOff x="8814298" y="1471411"/>
            <a:chExt cx="1536925" cy="3137156"/>
          </a:xfrm>
        </p:grpSpPr>
        <p:grpSp>
          <p:nvGrpSpPr>
            <p:cNvPr id="1037" name="Google Shape;1037;g3f7001d949e_0_4185"/>
            <p:cNvGrpSpPr/>
            <p:nvPr/>
          </p:nvGrpSpPr>
          <p:grpSpPr>
            <a:xfrm>
              <a:off x="8814298" y="1471411"/>
              <a:ext cx="1536925" cy="3137156"/>
              <a:chOff x="6265575" y="1978274"/>
              <a:chExt cx="1536925" cy="2057017"/>
            </a:xfrm>
          </p:grpSpPr>
          <p:sp>
            <p:nvSpPr>
              <p:cNvPr id="1038" name="Google Shape;1038;g3f7001d949e_0_4185"/>
              <p:cNvSpPr/>
              <p:nvPr/>
            </p:nvSpPr>
            <p:spPr>
              <a:xfrm>
                <a:off x="7369046" y="1978274"/>
                <a:ext cx="433454" cy="2057017"/>
              </a:xfrm>
              <a:custGeom>
                <a:rect b="b" l="l" r="r" t="t"/>
                <a:pathLst>
                  <a:path extrusionOk="0" h="76313" w="11538">
                    <a:moveTo>
                      <a:pt x="2029" y="1"/>
                    </a:moveTo>
                    <a:lnTo>
                      <a:pt x="0" y="2725"/>
                    </a:lnTo>
                    <a:lnTo>
                      <a:pt x="0" y="76312"/>
                    </a:lnTo>
                    <a:lnTo>
                      <a:pt x="11537" y="76312"/>
                    </a:lnTo>
                    <a:lnTo>
                      <a:pt x="202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39" name="Google Shape;1039;g3f7001d949e_0_4185"/>
              <p:cNvGrpSpPr/>
              <p:nvPr/>
            </p:nvGrpSpPr>
            <p:grpSpPr>
              <a:xfrm>
                <a:off x="6265575" y="1978281"/>
                <a:ext cx="1179732" cy="2056993"/>
                <a:chOff x="-221497" y="1179358"/>
                <a:chExt cx="1179732" cy="2866889"/>
              </a:xfrm>
            </p:grpSpPr>
            <p:grpSp>
              <p:nvGrpSpPr>
                <p:cNvPr id="1040" name="Google Shape;1040;g3f7001d949e_0_4185"/>
                <p:cNvGrpSpPr/>
                <p:nvPr/>
              </p:nvGrpSpPr>
              <p:grpSpPr>
                <a:xfrm>
                  <a:off x="-221497" y="1179358"/>
                  <a:ext cx="1179732" cy="2866889"/>
                  <a:chOff x="-221497" y="1179358"/>
                  <a:chExt cx="1179732" cy="2866889"/>
                </a:xfrm>
              </p:grpSpPr>
              <p:sp>
                <p:nvSpPr>
                  <p:cNvPr id="1041" name="Google Shape;1041;g3f7001d949e_0_4185"/>
                  <p:cNvSpPr/>
                  <p:nvPr/>
                </p:nvSpPr>
                <p:spPr>
                  <a:xfrm>
                    <a:off x="-221497" y="1179358"/>
                    <a:ext cx="1179732" cy="2866889"/>
                  </a:xfrm>
                  <a:custGeom>
                    <a:rect b="b" l="l" r="r" t="t"/>
                    <a:pathLst>
                      <a:path extrusionOk="0" h="76313" w="31403">
                        <a:moveTo>
                          <a:pt x="0" y="1"/>
                        </a:moveTo>
                        <a:lnTo>
                          <a:pt x="0" y="76312"/>
                        </a:lnTo>
                        <a:lnTo>
                          <a:pt x="31402" y="76312"/>
                        </a:lnTo>
                        <a:lnTo>
                          <a:pt x="3140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2" name="Google Shape;1042;g3f7001d949e_0_4185"/>
                  <p:cNvSpPr/>
                  <p:nvPr/>
                </p:nvSpPr>
                <p:spPr>
                  <a:xfrm>
                    <a:off x="592290" y="1179358"/>
                    <a:ext cx="365945" cy="2866889"/>
                  </a:xfrm>
                  <a:custGeom>
                    <a:rect b="b" l="l" r="r" t="t"/>
                    <a:pathLst>
                      <a:path extrusionOk="0" h="76313" w="9741">
                        <a:moveTo>
                          <a:pt x="1" y="1"/>
                        </a:moveTo>
                        <a:lnTo>
                          <a:pt x="1" y="76312"/>
                        </a:lnTo>
                        <a:lnTo>
                          <a:pt x="9740" y="76312"/>
                        </a:lnTo>
                        <a:lnTo>
                          <a:pt x="974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3" name="Google Shape;1043;g3f7001d949e_0_4185"/>
                  <p:cNvSpPr/>
                  <p:nvPr/>
                </p:nvSpPr>
                <p:spPr>
                  <a:xfrm>
                    <a:off x="706270" y="1865416"/>
                    <a:ext cx="175741" cy="2180831"/>
                  </a:xfrm>
                  <a:custGeom>
                    <a:rect b="b" l="l" r="r" t="t"/>
                    <a:pathLst>
                      <a:path extrusionOk="0" h="58051" w="4678">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g3f7001d949e_0_4185"/>
                  <p:cNvSpPr/>
                  <p:nvPr/>
                </p:nvSpPr>
                <p:spPr>
                  <a:xfrm>
                    <a:off x="-140915" y="1281730"/>
                    <a:ext cx="649767" cy="739065"/>
                  </a:xfrm>
                  <a:custGeom>
                    <a:rect b="b" l="l" r="r" t="t"/>
                    <a:pathLst>
                      <a:path extrusionOk="0" h="19673" w="17296">
                        <a:moveTo>
                          <a:pt x="0" y="0"/>
                        </a:moveTo>
                        <a:lnTo>
                          <a:pt x="0" y="19672"/>
                        </a:lnTo>
                        <a:lnTo>
                          <a:pt x="17296" y="19672"/>
                        </a:lnTo>
                        <a:lnTo>
                          <a:pt x="172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g3f7001d949e_0_4185"/>
                  <p:cNvSpPr/>
                  <p:nvPr/>
                </p:nvSpPr>
                <p:spPr>
                  <a:xfrm>
                    <a:off x="-140915" y="1281730"/>
                    <a:ext cx="271538" cy="739065"/>
                  </a:xfrm>
                  <a:custGeom>
                    <a:rect b="b" l="l" r="r" t="t"/>
                    <a:pathLst>
                      <a:path extrusionOk="0" h="19673" w="7228">
                        <a:moveTo>
                          <a:pt x="0" y="0"/>
                        </a:moveTo>
                        <a:lnTo>
                          <a:pt x="0" y="19672"/>
                        </a:lnTo>
                        <a:lnTo>
                          <a:pt x="7228" y="19672"/>
                        </a:lnTo>
                        <a:lnTo>
                          <a:pt x="72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g3f7001d949e_0_4185"/>
                  <p:cNvSpPr/>
                  <p:nvPr/>
                </p:nvSpPr>
                <p:spPr>
                  <a:xfrm>
                    <a:off x="-140915" y="2088266"/>
                    <a:ext cx="649767" cy="773214"/>
                  </a:xfrm>
                  <a:custGeom>
                    <a:rect b="b" l="l" r="r" t="t"/>
                    <a:pathLst>
                      <a:path extrusionOk="0" h="20582" w="17296">
                        <a:moveTo>
                          <a:pt x="17296" y="1"/>
                        </a:moveTo>
                        <a:lnTo>
                          <a:pt x="0" y="909"/>
                        </a:lnTo>
                        <a:lnTo>
                          <a:pt x="0" y="20581"/>
                        </a:lnTo>
                        <a:lnTo>
                          <a:pt x="17296" y="20581"/>
                        </a:lnTo>
                        <a:lnTo>
                          <a:pt x="17296"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g3f7001d949e_0_4185"/>
                  <p:cNvSpPr/>
                  <p:nvPr/>
                </p:nvSpPr>
                <p:spPr>
                  <a:xfrm>
                    <a:off x="-140915" y="2108590"/>
                    <a:ext cx="271538" cy="752890"/>
                  </a:xfrm>
                  <a:custGeom>
                    <a:rect b="b" l="l" r="r" t="t"/>
                    <a:pathLst>
                      <a:path extrusionOk="0" h="20041" w="7228">
                        <a:moveTo>
                          <a:pt x="7228" y="1"/>
                        </a:moveTo>
                        <a:lnTo>
                          <a:pt x="0" y="368"/>
                        </a:lnTo>
                        <a:lnTo>
                          <a:pt x="0" y="20040"/>
                        </a:lnTo>
                        <a:lnTo>
                          <a:pt x="7228" y="20040"/>
                        </a:lnTo>
                        <a:lnTo>
                          <a:pt x="722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g3f7001d949e_0_4185"/>
                  <p:cNvSpPr/>
                  <p:nvPr/>
                </p:nvSpPr>
                <p:spPr>
                  <a:xfrm>
                    <a:off x="-140915" y="2933310"/>
                    <a:ext cx="649767" cy="769533"/>
                  </a:xfrm>
                  <a:custGeom>
                    <a:rect b="b" l="l" r="r" t="t"/>
                    <a:pathLst>
                      <a:path extrusionOk="0" h="20484" w="17296">
                        <a:moveTo>
                          <a:pt x="0" y="0"/>
                        </a:moveTo>
                        <a:lnTo>
                          <a:pt x="0" y="20484"/>
                        </a:lnTo>
                        <a:lnTo>
                          <a:pt x="17296" y="20484"/>
                        </a:lnTo>
                        <a:lnTo>
                          <a:pt x="17296" y="792"/>
                        </a:ln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49" name="Google Shape;1049;g3f7001d949e_0_4185"/>
                <p:cNvSpPr/>
                <p:nvPr/>
              </p:nvSpPr>
              <p:spPr>
                <a:xfrm>
                  <a:off x="-140915" y="2933310"/>
                  <a:ext cx="271538" cy="769533"/>
                </a:xfrm>
                <a:custGeom>
                  <a:rect b="b" l="l" r="r" t="t"/>
                  <a:pathLst>
                    <a:path extrusionOk="0" h="20484" w="7228">
                      <a:moveTo>
                        <a:pt x="0" y="0"/>
                      </a:moveTo>
                      <a:lnTo>
                        <a:pt x="0" y="20484"/>
                      </a:lnTo>
                      <a:lnTo>
                        <a:pt x="7228" y="20484"/>
                      </a:lnTo>
                      <a:lnTo>
                        <a:pt x="7228" y="329"/>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050" name="Google Shape;1050;g3f7001d949e_0_4185"/>
            <p:cNvGrpSpPr/>
            <p:nvPr/>
          </p:nvGrpSpPr>
          <p:grpSpPr>
            <a:xfrm>
              <a:off x="8893761" y="1761993"/>
              <a:ext cx="650143" cy="635200"/>
              <a:chOff x="791550" y="2156375"/>
              <a:chExt cx="1145425" cy="1118900"/>
            </a:xfrm>
          </p:grpSpPr>
          <p:sp>
            <p:nvSpPr>
              <p:cNvPr id="1051" name="Google Shape;1051;g3f7001d949e_0_4185"/>
              <p:cNvSpPr/>
              <p:nvPr/>
            </p:nvSpPr>
            <p:spPr>
              <a:xfrm>
                <a:off x="791550" y="2228725"/>
                <a:ext cx="242350" cy="1046550"/>
              </a:xfrm>
              <a:custGeom>
                <a:rect b="b" l="l" r="r" t="t"/>
                <a:pathLst>
                  <a:path extrusionOk="0" h="41862" w="9694">
                    <a:moveTo>
                      <a:pt x="0" y="0"/>
                    </a:moveTo>
                    <a:lnTo>
                      <a:pt x="0" y="41862"/>
                    </a:lnTo>
                    <a:lnTo>
                      <a:pt x="9694" y="41862"/>
                    </a:lnTo>
                    <a:lnTo>
                      <a:pt x="96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g3f7001d949e_0_4185"/>
              <p:cNvSpPr/>
              <p:nvPr/>
            </p:nvSpPr>
            <p:spPr>
              <a:xfrm>
                <a:off x="791550" y="2428875"/>
                <a:ext cx="242350" cy="645050"/>
              </a:xfrm>
              <a:custGeom>
                <a:rect b="b" l="l" r="r" t="t"/>
                <a:pathLst>
                  <a:path extrusionOk="0" h="25802" w="9694">
                    <a:moveTo>
                      <a:pt x="0" y="0"/>
                    </a:moveTo>
                    <a:lnTo>
                      <a:pt x="0" y="25802"/>
                    </a:lnTo>
                    <a:lnTo>
                      <a:pt x="9694" y="25802"/>
                    </a:lnTo>
                    <a:lnTo>
                      <a:pt x="9694"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g3f7001d949e_0_4185"/>
              <p:cNvSpPr/>
              <p:nvPr/>
            </p:nvSpPr>
            <p:spPr>
              <a:xfrm>
                <a:off x="1033875" y="2323975"/>
                <a:ext cx="118200" cy="951300"/>
              </a:xfrm>
              <a:custGeom>
                <a:rect b="b" l="l" r="r" t="t"/>
                <a:pathLst>
                  <a:path extrusionOk="0" h="38052" w="4728">
                    <a:moveTo>
                      <a:pt x="1" y="0"/>
                    </a:moveTo>
                    <a:lnTo>
                      <a:pt x="1" y="38052"/>
                    </a:lnTo>
                    <a:lnTo>
                      <a:pt x="4727" y="38052"/>
                    </a:lnTo>
                    <a:lnTo>
                      <a:pt x="472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g3f7001d949e_0_4185"/>
              <p:cNvSpPr/>
              <p:nvPr/>
            </p:nvSpPr>
            <p:spPr>
              <a:xfrm>
                <a:off x="1152050" y="2156375"/>
                <a:ext cx="184475" cy="1118900"/>
              </a:xfrm>
              <a:custGeom>
                <a:rect b="b" l="l" r="r" t="t"/>
                <a:pathLst>
                  <a:path extrusionOk="0" h="44756" w="7379">
                    <a:moveTo>
                      <a:pt x="0" y="1"/>
                    </a:moveTo>
                    <a:lnTo>
                      <a:pt x="0" y="44756"/>
                    </a:lnTo>
                    <a:lnTo>
                      <a:pt x="7379" y="44756"/>
                    </a:lnTo>
                    <a:lnTo>
                      <a:pt x="7379"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g3f7001d949e_0_4185"/>
              <p:cNvSpPr/>
              <p:nvPr/>
            </p:nvSpPr>
            <p:spPr>
              <a:xfrm>
                <a:off x="1336500" y="2228725"/>
                <a:ext cx="232725" cy="1046550"/>
              </a:xfrm>
              <a:custGeom>
                <a:rect b="b" l="l" r="r" t="t"/>
                <a:pathLst>
                  <a:path extrusionOk="0" h="41862" w="9309">
                    <a:moveTo>
                      <a:pt x="1" y="0"/>
                    </a:moveTo>
                    <a:lnTo>
                      <a:pt x="1" y="41862"/>
                    </a:lnTo>
                    <a:lnTo>
                      <a:pt x="9309" y="41862"/>
                    </a:lnTo>
                    <a:lnTo>
                      <a:pt x="9309"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g3f7001d949e_0_4185"/>
              <p:cNvSpPr/>
              <p:nvPr/>
            </p:nvSpPr>
            <p:spPr>
              <a:xfrm>
                <a:off x="1395600" y="2450575"/>
                <a:ext cx="114550" cy="601650"/>
              </a:xfrm>
              <a:custGeom>
                <a:rect b="b" l="l" r="r" t="t"/>
                <a:pathLst>
                  <a:path extrusionOk="0" h="24066" w="4582">
                    <a:moveTo>
                      <a:pt x="0" y="0"/>
                    </a:moveTo>
                    <a:lnTo>
                      <a:pt x="0" y="24066"/>
                    </a:lnTo>
                    <a:lnTo>
                      <a:pt x="4582" y="24066"/>
                    </a:lnTo>
                    <a:lnTo>
                      <a:pt x="458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g3f7001d949e_0_4185"/>
              <p:cNvSpPr/>
              <p:nvPr/>
            </p:nvSpPr>
            <p:spPr>
              <a:xfrm>
                <a:off x="1395600" y="3113700"/>
                <a:ext cx="114550" cy="41025"/>
              </a:xfrm>
              <a:custGeom>
                <a:rect b="b" l="l" r="r" t="t"/>
                <a:pathLst>
                  <a:path extrusionOk="0" h="1641" w="4582">
                    <a:moveTo>
                      <a:pt x="0" y="0"/>
                    </a:moveTo>
                    <a:lnTo>
                      <a:pt x="0" y="1640"/>
                    </a:lnTo>
                    <a:lnTo>
                      <a:pt x="4582" y="1640"/>
                    </a:lnTo>
                    <a:lnTo>
                      <a:pt x="458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g3f7001d949e_0_4185"/>
              <p:cNvSpPr/>
              <p:nvPr/>
            </p:nvSpPr>
            <p:spPr>
              <a:xfrm>
                <a:off x="1152050" y="2228725"/>
                <a:ext cx="184475" cy="95275"/>
              </a:xfrm>
              <a:custGeom>
                <a:rect b="b" l="l" r="r" t="t"/>
                <a:pathLst>
                  <a:path extrusionOk="0" h="3811" w="7379">
                    <a:moveTo>
                      <a:pt x="0" y="0"/>
                    </a:moveTo>
                    <a:lnTo>
                      <a:pt x="0" y="3810"/>
                    </a:lnTo>
                    <a:lnTo>
                      <a:pt x="7379" y="3810"/>
                    </a:lnTo>
                    <a:lnTo>
                      <a:pt x="737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g3f7001d949e_0_4185"/>
              <p:cNvSpPr/>
              <p:nvPr/>
            </p:nvSpPr>
            <p:spPr>
              <a:xfrm>
                <a:off x="1152050" y="2715825"/>
                <a:ext cx="184475" cy="358100"/>
              </a:xfrm>
              <a:custGeom>
                <a:rect b="b" l="l" r="r" t="t"/>
                <a:pathLst>
                  <a:path extrusionOk="0" h="14324" w="7379">
                    <a:moveTo>
                      <a:pt x="0" y="0"/>
                    </a:moveTo>
                    <a:lnTo>
                      <a:pt x="0" y="14324"/>
                    </a:lnTo>
                    <a:lnTo>
                      <a:pt x="7379" y="14324"/>
                    </a:lnTo>
                    <a:lnTo>
                      <a:pt x="7379"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g3f7001d949e_0_4185"/>
              <p:cNvSpPr/>
              <p:nvPr/>
            </p:nvSpPr>
            <p:spPr>
              <a:xfrm>
                <a:off x="1033875" y="2592825"/>
                <a:ext cx="118200" cy="123025"/>
              </a:xfrm>
              <a:custGeom>
                <a:rect b="b" l="l" r="r" t="t"/>
                <a:pathLst>
                  <a:path extrusionOk="0" h="4921" w="4728">
                    <a:moveTo>
                      <a:pt x="1" y="1"/>
                    </a:moveTo>
                    <a:lnTo>
                      <a:pt x="1" y="4920"/>
                    </a:lnTo>
                    <a:lnTo>
                      <a:pt x="4727" y="4920"/>
                    </a:lnTo>
                    <a:lnTo>
                      <a:pt x="472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g3f7001d949e_0_4185"/>
              <p:cNvSpPr/>
              <p:nvPr/>
            </p:nvSpPr>
            <p:spPr>
              <a:xfrm>
                <a:off x="1067650" y="2806250"/>
                <a:ext cx="50650" cy="288175"/>
              </a:xfrm>
              <a:custGeom>
                <a:rect b="b" l="l" r="r" t="t"/>
                <a:pathLst>
                  <a:path extrusionOk="0" h="11527" w="2026">
                    <a:moveTo>
                      <a:pt x="0" y="0"/>
                    </a:moveTo>
                    <a:lnTo>
                      <a:pt x="0" y="11527"/>
                    </a:lnTo>
                    <a:lnTo>
                      <a:pt x="2026" y="11527"/>
                    </a:lnTo>
                    <a:lnTo>
                      <a:pt x="2026"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g3f7001d949e_0_4185"/>
              <p:cNvSpPr/>
              <p:nvPr/>
            </p:nvSpPr>
            <p:spPr>
              <a:xfrm>
                <a:off x="1569200" y="2323975"/>
                <a:ext cx="264075" cy="951300"/>
              </a:xfrm>
              <a:custGeom>
                <a:rect b="b" l="l" r="r" t="t"/>
                <a:pathLst>
                  <a:path extrusionOk="0" h="38052" w="10563">
                    <a:moveTo>
                      <a:pt x="1" y="0"/>
                    </a:moveTo>
                    <a:lnTo>
                      <a:pt x="1" y="38052"/>
                    </a:lnTo>
                    <a:lnTo>
                      <a:pt x="10563" y="38052"/>
                    </a:lnTo>
                    <a:lnTo>
                      <a:pt x="1056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g3f7001d949e_0_4185"/>
              <p:cNvSpPr/>
              <p:nvPr/>
            </p:nvSpPr>
            <p:spPr>
              <a:xfrm>
                <a:off x="1833250" y="2228725"/>
                <a:ext cx="103725" cy="1046550"/>
              </a:xfrm>
              <a:custGeom>
                <a:rect b="b" l="l" r="r" t="t"/>
                <a:pathLst>
                  <a:path extrusionOk="0" h="41862" w="4149">
                    <a:moveTo>
                      <a:pt x="1" y="0"/>
                    </a:moveTo>
                    <a:lnTo>
                      <a:pt x="1" y="41862"/>
                    </a:lnTo>
                    <a:lnTo>
                      <a:pt x="4148" y="41862"/>
                    </a:lnTo>
                    <a:lnTo>
                      <a:pt x="4148"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g3f7001d949e_0_4185"/>
              <p:cNvSpPr/>
              <p:nvPr/>
            </p:nvSpPr>
            <p:spPr>
              <a:xfrm>
                <a:off x="1569200" y="2450575"/>
                <a:ext cx="264075" cy="71150"/>
              </a:xfrm>
              <a:custGeom>
                <a:rect b="b" l="l" r="r" t="t"/>
                <a:pathLst>
                  <a:path extrusionOk="0" h="2846" w="10563">
                    <a:moveTo>
                      <a:pt x="1" y="0"/>
                    </a:moveTo>
                    <a:lnTo>
                      <a:pt x="1" y="2846"/>
                    </a:lnTo>
                    <a:lnTo>
                      <a:pt x="10563" y="2846"/>
                    </a:lnTo>
                    <a:lnTo>
                      <a:pt x="1056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g3f7001d949e_0_4185"/>
              <p:cNvSpPr/>
              <p:nvPr/>
            </p:nvSpPr>
            <p:spPr>
              <a:xfrm>
                <a:off x="1569200" y="2592825"/>
                <a:ext cx="264075" cy="71175"/>
              </a:xfrm>
              <a:custGeom>
                <a:rect b="b" l="l" r="r" t="t"/>
                <a:pathLst>
                  <a:path extrusionOk="0" h="2847" w="10563">
                    <a:moveTo>
                      <a:pt x="1" y="1"/>
                    </a:moveTo>
                    <a:lnTo>
                      <a:pt x="1" y="2846"/>
                    </a:lnTo>
                    <a:lnTo>
                      <a:pt x="10563" y="2846"/>
                    </a:lnTo>
                    <a:lnTo>
                      <a:pt x="10563"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66" name="Google Shape;1066;g3f7001d949e_0_4185"/>
            <p:cNvGrpSpPr/>
            <p:nvPr/>
          </p:nvGrpSpPr>
          <p:grpSpPr>
            <a:xfrm>
              <a:off x="8893761" y="2676918"/>
              <a:ext cx="650143" cy="635200"/>
              <a:chOff x="791550" y="2156375"/>
              <a:chExt cx="1145425" cy="1118900"/>
            </a:xfrm>
          </p:grpSpPr>
          <p:sp>
            <p:nvSpPr>
              <p:cNvPr id="1067" name="Google Shape;1067;g3f7001d949e_0_4185"/>
              <p:cNvSpPr/>
              <p:nvPr/>
            </p:nvSpPr>
            <p:spPr>
              <a:xfrm>
                <a:off x="791550" y="2228725"/>
                <a:ext cx="242350" cy="1046550"/>
              </a:xfrm>
              <a:custGeom>
                <a:rect b="b" l="l" r="r" t="t"/>
                <a:pathLst>
                  <a:path extrusionOk="0" h="41862" w="9694">
                    <a:moveTo>
                      <a:pt x="0" y="0"/>
                    </a:moveTo>
                    <a:lnTo>
                      <a:pt x="0" y="41862"/>
                    </a:lnTo>
                    <a:lnTo>
                      <a:pt x="9694" y="41862"/>
                    </a:lnTo>
                    <a:lnTo>
                      <a:pt x="969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g3f7001d949e_0_4185"/>
              <p:cNvSpPr/>
              <p:nvPr/>
            </p:nvSpPr>
            <p:spPr>
              <a:xfrm>
                <a:off x="860860" y="2428887"/>
                <a:ext cx="103726" cy="645050"/>
              </a:xfrm>
              <a:custGeom>
                <a:rect b="b" l="l" r="r" t="t"/>
                <a:pathLst>
                  <a:path extrusionOk="0" h="25802" w="9694">
                    <a:moveTo>
                      <a:pt x="0" y="0"/>
                    </a:moveTo>
                    <a:lnTo>
                      <a:pt x="0" y="25802"/>
                    </a:lnTo>
                    <a:lnTo>
                      <a:pt x="9694" y="25802"/>
                    </a:lnTo>
                    <a:lnTo>
                      <a:pt x="969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g3f7001d949e_0_4185"/>
              <p:cNvSpPr/>
              <p:nvPr/>
            </p:nvSpPr>
            <p:spPr>
              <a:xfrm>
                <a:off x="1033875" y="2323975"/>
                <a:ext cx="118200" cy="951300"/>
              </a:xfrm>
              <a:custGeom>
                <a:rect b="b" l="l" r="r" t="t"/>
                <a:pathLst>
                  <a:path extrusionOk="0" h="38052" w="4728">
                    <a:moveTo>
                      <a:pt x="1" y="0"/>
                    </a:moveTo>
                    <a:lnTo>
                      <a:pt x="1" y="38052"/>
                    </a:lnTo>
                    <a:lnTo>
                      <a:pt x="4727" y="38052"/>
                    </a:lnTo>
                    <a:lnTo>
                      <a:pt x="4727"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g3f7001d949e_0_4185"/>
              <p:cNvSpPr/>
              <p:nvPr/>
            </p:nvSpPr>
            <p:spPr>
              <a:xfrm>
                <a:off x="1152050" y="2156375"/>
                <a:ext cx="184475" cy="1118900"/>
              </a:xfrm>
              <a:custGeom>
                <a:rect b="b" l="l" r="r" t="t"/>
                <a:pathLst>
                  <a:path extrusionOk="0" h="44756" w="7379">
                    <a:moveTo>
                      <a:pt x="0" y="1"/>
                    </a:moveTo>
                    <a:lnTo>
                      <a:pt x="0" y="44756"/>
                    </a:lnTo>
                    <a:lnTo>
                      <a:pt x="7379" y="44756"/>
                    </a:lnTo>
                    <a:lnTo>
                      <a:pt x="737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g3f7001d949e_0_4185"/>
              <p:cNvSpPr/>
              <p:nvPr/>
            </p:nvSpPr>
            <p:spPr>
              <a:xfrm>
                <a:off x="1336500" y="2228725"/>
                <a:ext cx="232725" cy="1046550"/>
              </a:xfrm>
              <a:custGeom>
                <a:rect b="b" l="l" r="r" t="t"/>
                <a:pathLst>
                  <a:path extrusionOk="0" h="41862" w="9309">
                    <a:moveTo>
                      <a:pt x="1" y="0"/>
                    </a:moveTo>
                    <a:lnTo>
                      <a:pt x="1" y="41862"/>
                    </a:lnTo>
                    <a:lnTo>
                      <a:pt x="9309" y="41862"/>
                    </a:lnTo>
                    <a:lnTo>
                      <a:pt x="930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g3f7001d949e_0_4185"/>
              <p:cNvSpPr/>
              <p:nvPr/>
            </p:nvSpPr>
            <p:spPr>
              <a:xfrm>
                <a:off x="1336502" y="2450553"/>
                <a:ext cx="237531" cy="601710"/>
              </a:xfrm>
              <a:custGeom>
                <a:rect b="b" l="l" r="r" t="t"/>
                <a:pathLst>
                  <a:path extrusionOk="0" h="24066" w="4582">
                    <a:moveTo>
                      <a:pt x="0" y="0"/>
                    </a:moveTo>
                    <a:lnTo>
                      <a:pt x="0" y="24066"/>
                    </a:lnTo>
                    <a:lnTo>
                      <a:pt x="4582" y="24066"/>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g3f7001d949e_0_4185"/>
              <p:cNvSpPr/>
              <p:nvPr/>
            </p:nvSpPr>
            <p:spPr>
              <a:xfrm>
                <a:off x="1152050" y="2228725"/>
                <a:ext cx="184475" cy="95275"/>
              </a:xfrm>
              <a:custGeom>
                <a:rect b="b" l="l" r="r" t="t"/>
                <a:pathLst>
                  <a:path extrusionOk="0" h="3811" w="7379">
                    <a:moveTo>
                      <a:pt x="0" y="0"/>
                    </a:moveTo>
                    <a:lnTo>
                      <a:pt x="0" y="3810"/>
                    </a:lnTo>
                    <a:lnTo>
                      <a:pt x="7379" y="3810"/>
                    </a:lnTo>
                    <a:lnTo>
                      <a:pt x="7379"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g3f7001d949e_0_4185"/>
              <p:cNvSpPr/>
              <p:nvPr/>
            </p:nvSpPr>
            <p:spPr>
              <a:xfrm>
                <a:off x="1152040" y="2715834"/>
                <a:ext cx="184512" cy="358100"/>
              </a:xfrm>
              <a:custGeom>
                <a:rect b="b" l="l" r="r" t="t"/>
                <a:pathLst>
                  <a:path extrusionOk="0" h="14324" w="7379">
                    <a:moveTo>
                      <a:pt x="0" y="0"/>
                    </a:moveTo>
                    <a:lnTo>
                      <a:pt x="0" y="14324"/>
                    </a:lnTo>
                    <a:lnTo>
                      <a:pt x="7379" y="14324"/>
                    </a:lnTo>
                    <a:lnTo>
                      <a:pt x="7379"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g3f7001d949e_0_4185"/>
              <p:cNvSpPr/>
              <p:nvPr/>
            </p:nvSpPr>
            <p:spPr>
              <a:xfrm>
                <a:off x="1033875" y="2323977"/>
                <a:ext cx="118200" cy="123025"/>
              </a:xfrm>
              <a:custGeom>
                <a:rect b="b" l="l" r="r" t="t"/>
                <a:pathLst>
                  <a:path extrusionOk="0" h="4921" w="4728">
                    <a:moveTo>
                      <a:pt x="1" y="1"/>
                    </a:moveTo>
                    <a:lnTo>
                      <a:pt x="1" y="4920"/>
                    </a:lnTo>
                    <a:lnTo>
                      <a:pt x="4727" y="4920"/>
                    </a:lnTo>
                    <a:lnTo>
                      <a:pt x="4727"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g3f7001d949e_0_4185"/>
              <p:cNvSpPr/>
              <p:nvPr/>
            </p:nvSpPr>
            <p:spPr>
              <a:xfrm>
                <a:off x="1067650" y="2537402"/>
                <a:ext cx="50650" cy="288175"/>
              </a:xfrm>
              <a:custGeom>
                <a:rect b="b" l="l" r="r" t="t"/>
                <a:pathLst>
                  <a:path extrusionOk="0" h="11527" w="2026">
                    <a:moveTo>
                      <a:pt x="0" y="0"/>
                    </a:moveTo>
                    <a:lnTo>
                      <a:pt x="0" y="11527"/>
                    </a:lnTo>
                    <a:lnTo>
                      <a:pt x="2026" y="11527"/>
                    </a:lnTo>
                    <a:lnTo>
                      <a:pt x="202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g3f7001d949e_0_4185"/>
              <p:cNvSpPr/>
              <p:nvPr/>
            </p:nvSpPr>
            <p:spPr>
              <a:xfrm>
                <a:off x="1569200" y="2323975"/>
                <a:ext cx="264075" cy="951300"/>
              </a:xfrm>
              <a:custGeom>
                <a:rect b="b" l="l" r="r" t="t"/>
                <a:pathLst>
                  <a:path extrusionOk="0" h="38052" w="10563">
                    <a:moveTo>
                      <a:pt x="1" y="0"/>
                    </a:moveTo>
                    <a:lnTo>
                      <a:pt x="1" y="38052"/>
                    </a:lnTo>
                    <a:lnTo>
                      <a:pt x="10563" y="38052"/>
                    </a:lnTo>
                    <a:lnTo>
                      <a:pt x="1056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g3f7001d949e_0_4185"/>
              <p:cNvSpPr/>
              <p:nvPr/>
            </p:nvSpPr>
            <p:spPr>
              <a:xfrm>
                <a:off x="1833250" y="2228725"/>
                <a:ext cx="103725" cy="1046550"/>
              </a:xfrm>
              <a:custGeom>
                <a:rect b="b" l="l" r="r" t="t"/>
                <a:pathLst>
                  <a:path extrusionOk="0" h="41862" w="4149">
                    <a:moveTo>
                      <a:pt x="1" y="0"/>
                    </a:moveTo>
                    <a:lnTo>
                      <a:pt x="1" y="41862"/>
                    </a:lnTo>
                    <a:lnTo>
                      <a:pt x="4148" y="41862"/>
                    </a:lnTo>
                    <a:lnTo>
                      <a:pt x="4148"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g3f7001d949e_0_4185"/>
              <p:cNvSpPr/>
              <p:nvPr/>
            </p:nvSpPr>
            <p:spPr>
              <a:xfrm>
                <a:off x="1569200" y="2450575"/>
                <a:ext cx="264075" cy="71150"/>
              </a:xfrm>
              <a:custGeom>
                <a:rect b="b" l="l" r="r" t="t"/>
                <a:pathLst>
                  <a:path extrusionOk="0" h="2846" w="10563">
                    <a:moveTo>
                      <a:pt x="1" y="0"/>
                    </a:moveTo>
                    <a:lnTo>
                      <a:pt x="1" y="2846"/>
                    </a:lnTo>
                    <a:lnTo>
                      <a:pt x="10563" y="2846"/>
                    </a:lnTo>
                    <a:lnTo>
                      <a:pt x="1056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g3f7001d949e_0_4185"/>
              <p:cNvSpPr/>
              <p:nvPr/>
            </p:nvSpPr>
            <p:spPr>
              <a:xfrm>
                <a:off x="1569200" y="2592825"/>
                <a:ext cx="264075" cy="71175"/>
              </a:xfrm>
              <a:custGeom>
                <a:rect b="b" l="l" r="r" t="t"/>
                <a:pathLst>
                  <a:path extrusionOk="0" h="2847" w="10563">
                    <a:moveTo>
                      <a:pt x="1" y="1"/>
                    </a:moveTo>
                    <a:lnTo>
                      <a:pt x="1" y="2846"/>
                    </a:lnTo>
                    <a:lnTo>
                      <a:pt x="10563" y="2846"/>
                    </a:lnTo>
                    <a:lnTo>
                      <a:pt x="1056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81" name="Google Shape;1081;g3f7001d949e_0_4185"/>
            <p:cNvGrpSpPr/>
            <p:nvPr/>
          </p:nvGrpSpPr>
          <p:grpSpPr>
            <a:xfrm>
              <a:off x="8893761" y="3596618"/>
              <a:ext cx="650143" cy="635200"/>
              <a:chOff x="8817561" y="3596618"/>
              <a:chExt cx="650143" cy="635200"/>
            </a:xfrm>
          </p:grpSpPr>
          <p:grpSp>
            <p:nvGrpSpPr>
              <p:cNvPr id="1082" name="Google Shape;1082;g3f7001d949e_0_4185"/>
              <p:cNvGrpSpPr/>
              <p:nvPr/>
            </p:nvGrpSpPr>
            <p:grpSpPr>
              <a:xfrm>
                <a:off x="8817561" y="3596618"/>
                <a:ext cx="650143" cy="635200"/>
                <a:chOff x="791550" y="2156375"/>
                <a:chExt cx="1145425" cy="1118900"/>
              </a:xfrm>
            </p:grpSpPr>
            <p:sp>
              <p:nvSpPr>
                <p:cNvPr id="1083" name="Google Shape;1083;g3f7001d949e_0_4185"/>
                <p:cNvSpPr/>
                <p:nvPr/>
              </p:nvSpPr>
              <p:spPr>
                <a:xfrm>
                  <a:off x="791550" y="2228725"/>
                  <a:ext cx="242350" cy="1046550"/>
                </a:xfrm>
                <a:custGeom>
                  <a:rect b="b" l="l" r="r" t="t"/>
                  <a:pathLst>
                    <a:path extrusionOk="0" h="41862" w="9694">
                      <a:moveTo>
                        <a:pt x="0" y="0"/>
                      </a:moveTo>
                      <a:lnTo>
                        <a:pt x="0" y="41862"/>
                      </a:lnTo>
                      <a:lnTo>
                        <a:pt x="9694" y="41862"/>
                      </a:lnTo>
                      <a:lnTo>
                        <a:pt x="96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g3f7001d949e_0_4185"/>
                <p:cNvSpPr/>
                <p:nvPr/>
              </p:nvSpPr>
              <p:spPr>
                <a:xfrm>
                  <a:off x="791550" y="2428875"/>
                  <a:ext cx="242350" cy="645050"/>
                </a:xfrm>
                <a:custGeom>
                  <a:rect b="b" l="l" r="r" t="t"/>
                  <a:pathLst>
                    <a:path extrusionOk="0" h="25802" w="9694">
                      <a:moveTo>
                        <a:pt x="0" y="0"/>
                      </a:moveTo>
                      <a:lnTo>
                        <a:pt x="0" y="25802"/>
                      </a:lnTo>
                      <a:lnTo>
                        <a:pt x="9694" y="25802"/>
                      </a:lnTo>
                      <a:lnTo>
                        <a:pt x="96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g3f7001d949e_0_4185"/>
                <p:cNvSpPr/>
                <p:nvPr/>
              </p:nvSpPr>
              <p:spPr>
                <a:xfrm>
                  <a:off x="1033875" y="2323975"/>
                  <a:ext cx="118200" cy="951300"/>
                </a:xfrm>
                <a:custGeom>
                  <a:rect b="b" l="l" r="r" t="t"/>
                  <a:pathLst>
                    <a:path extrusionOk="0" h="38052" w="4728">
                      <a:moveTo>
                        <a:pt x="1" y="0"/>
                      </a:moveTo>
                      <a:lnTo>
                        <a:pt x="1" y="38052"/>
                      </a:lnTo>
                      <a:lnTo>
                        <a:pt x="4727" y="38052"/>
                      </a:lnTo>
                      <a:lnTo>
                        <a:pt x="47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g3f7001d949e_0_4185"/>
                <p:cNvSpPr/>
                <p:nvPr/>
              </p:nvSpPr>
              <p:spPr>
                <a:xfrm>
                  <a:off x="1152050" y="2156375"/>
                  <a:ext cx="184475" cy="1118900"/>
                </a:xfrm>
                <a:custGeom>
                  <a:rect b="b" l="l" r="r" t="t"/>
                  <a:pathLst>
                    <a:path extrusionOk="0" h="44756" w="7379">
                      <a:moveTo>
                        <a:pt x="0" y="1"/>
                      </a:moveTo>
                      <a:lnTo>
                        <a:pt x="0" y="44756"/>
                      </a:lnTo>
                      <a:lnTo>
                        <a:pt x="7379" y="44756"/>
                      </a:lnTo>
                      <a:lnTo>
                        <a:pt x="7379"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g3f7001d949e_0_4185"/>
                <p:cNvSpPr/>
                <p:nvPr/>
              </p:nvSpPr>
              <p:spPr>
                <a:xfrm>
                  <a:off x="1336500" y="2228725"/>
                  <a:ext cx="232725" cy="1046550"/>
                </a:xfrm>
                <a:custGeom>
                  <a:rect b="b" l="l" r="r" t="t"/>
                  <a:pathLst>
                    <a:path extrusionOk="0" h="41862" w="9309">
                      <a:moveTo>
                        <a:pt x="1" y="0"/>
                      </a:moveTo>
                      <a:lnTo>
                        <a:pt x="1" y="41862"/>
                      </a:lnTo>
                      <a:lnTo>
                        <a:pt x="9309" y="41862"/>
                      </a:lnTo>
                      <a:lnTo>
                        <a:pt x="930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g3f7001d949e_0_4185"/>
                <p:cNvSpPr/>
                <p:nvPr/>
              </p:nvSpPr>
              <p:spPr>
                <a:xfrm>
                  <a:off x="1395600" y="3113700"/>
                  <a:ext cx="114550" cy="41025"/>
                </a:xfrm>
                <a:custGeom>
                  <a:rect b="b" l="l" r="r" t="t"/>
                  <a:pathLst>
                    <a:path extrusionOk="0" h="1641" w="4582">
                      <a:moveTo>
                        <a:pt x="0" y="0"/>
                      </a:moveTo>
                      <a:lnTo>
                        <a:pt x="0" y="1640"/>
                      </a:lnTo>
                      <a:lnTo>
                        <a:pt x="4582" y="1640"/>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g3f7001d949e_0_4185"/>
                <p:cNvSpPr/>
                <p:nvPr/>
              </p:nvSpPr>
              <p:spPr>
                <a:xfrm>
                  <a:off x="1152050" y="2228725"/>
                  <a:ext cx="184475" cy="95275"/>
                </a:xfrm>
                <a:custGeom>
                  <a:rect b="b" l="l" r="r" t="t"/>
                  <a:pathLst>
                    <a:path extrusionOk="0" h="3811" w="7379">
                      <a:moveTo>
                        <a:pt x="0" y="0"/>
                      </a:moveTo>
                      <a:lnTo>
                        <a:pt x="0" y="3810"/>
                      </a:lnTo>
                      <a:lnTo>
                        <a:pt x="7379" y="3810"/>
                      </a:lnTo>
                      <a:lnTo>
                        <a:pt x="737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g3f7001d949e_0_4185"/>
                <p:cNvSpPr/>
                <p:nvPr/>
              </p:nvSpPr>
              <p:spPr>
                <a:xfrm>
                  <a:off x="1152050" y="2715825"/>
                  <a:ext cx="184475" cy="358100"/>
                </a:xfrm>
                <a:custGeom>
                  <a:rect b="b" l="l" r="r" t="t"/>
                  <a:pathLst>
                    <a:path extrusionOk="0" h="14324" w="7379">
                      <a:moveTo>
                        <a:pt x="0" y="0"/>
                      </a:moveTo>
                      <a:lnTo>
                        <a:pt x="0" y="14324"/>
                      </a:lnTo>
                      <a:lnTo>
                        <a:pt x="7379" y="14324"/>
                      </a:lnTo>
                      <a:lnTo>
                        <a:pt x="737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g3f7001d949e_0_4185"/>
                <p:cNvSpPr/>
                <p:nvPr/>
              </p:nvSpPr>
              <p:spPr>
                <a:xfrm>
                  <a:off x="1033875" y="2398708"/>
                  <a:ext cx="118200" cy="123025"/>
                </a:xfrm>
                <a:custGeom>
                  <a:rect b="b" l="l" r="r" t="t"/>
                  <a:pathLst>
                    <a:path extrusionOk="0" h="4921" w="4728">
                      <a:moveTo>
                        <a:pt x="1" y="1"/>
                      </a:moveTo>
                      <a:lnTo>
                        <a:pt x="1" y="4920"/>
                      </a:lnTo>
                      <a:lnTo>
                        <a:pt x="4727" y="4920"/>
                      </a:lnTo>
                      <a:lnTo>
                        <a:pt x="472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g3f7001d949e_0_4185"/>
                <p:cNvSpPr/>
                <p:nvPr/>
              </p:nvSpPr>
              <p:spPr>
                <a:xfrm>
                  <a:off x="1569200" y="2323975"/>
                  <a:ext cx="264075" cy="951300"/>
                </a:xfrm>
                <a:custGeom>
                  <a:rect b="b" l="l" r="r" t="t"/>
                  <a:pathLst>
                    <a:path extrusionOk="0" h="38052" w="10563">
                      <a:moveTo>
                        <a:pt x="1" y="0"/>
                      </a:moveTo>
                      <a:lnTo>
                        <a:pt x="1" y="38052"/>
                      </a:lnTo>
                      <a:lnTo>
                        <a:pt x="10563" y="38052"/>
                      </a:lnTo>
                      <a:lnTo>
                        <a:pt x="10563"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g3f7001d949e_0_4185"/>
                <p:cNvSpPr/>
                <p:nvPr/>
              </p:nvSpPr>
              <p:spPr>
                <a:xfrm>
                  <a:off x="1833250" y="2228725"/>
                  <a:ext cx="103725" cy="1046550"/>
                </a:xfrm>
                <a:custGeom>
                  <a:rect b="b" l="l" r="r" t="t"/>
                  <a:pathLst>
                    <a:path extrusionOk="0" h="41862" w="4149">
                      <a:moveTo>
                        <a:pt x="1" y="0"/>
                      </a:moveTo>
                      <a:lnTo>
                        <a:pt x="1" y="41862"/>
                      </a:lnTo>
                      <a:lnTo>
                        <a:pt x="4148" y="41862"/>
                      </a:lnTo>
                      <a:lnTo>
                        <a:pt x="414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g3f7001d949e_0_4185"/>
                <p:cNvSpPr/>
                <p:nvPr/>
              </p:nvSpPr>
              <p:spPr>
                <a:xfrm>
                  <a:off x="1569200" y="2450575"/>
                  <a:ext cx="264075" cy="71150"/>
                </a:xfrm>
                <a:custGeom>
                  <a:rect b="b" l="l" r="r" t="t"/>
                  <a:pathLst>
                    <a:path extrusionOk="0" h="2846" w="10563">
                      <a:moveTo>
                        <a:pt x="1" y="0"/>
                      </a:moveTo>
                      <a:lnTo>
                        <a:pt x="1" y="2846"/>
                      </a:lnTo>
                      <a:lnTo>
                        <a:pt x="10563" y="2846"/>
                      </a:lnTo>
                      <a:lnTo>
                        <a:pt x="1056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g3f7001d949e_0_4185"/>
                <p:cNvSpPr/>
                <p:nvPr/>
              </p:nvSpPr>
              <p:spPr>
                <a:xfrm>
                  <a:off x="1569200" y="2592825"/>
                  <a:ext cx="264075" cy="71175"/>
                </a:xfrm>
                <a:custGeom>
                  <a:rect b="b" l="l" r="r" t="t"/>
                  <a:pathLst>
                    <a:path extrusionOk="0" h="2847" w="10563">
                      <a:moveTo>
                        <a:pt x="1" y="1"/>
                      </a:moveTo>
                      <a:lnTo>
                        <a:pt x="1" y="2846"/>
                      </a:lnTo>
                      <a:lnTo>
                        <a:pt x="10563" y="2846"/>
                      </a:lnTo>
                      <a:lnTo>
                        <a:pt x="10563"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96" name="Google Shape;1096;g3f7001d949e_0_4185"/>
              <p:cNvSpPr/>
              <p:nvPr/>
            </p:nvSpPr>
            <p:spPr>
              <a:xfrm>
                <a:off x="9160419" y="3691769"/>
                <a:ext cx="65019" cy="23290"/>
              </a:xfrm>
              <a:custGeom>
                <a:rect b="b" l="l" r="r" t="t"/>
                <a:pathLst>
                  <a:path extrusionOk="0" h="1641" w="4582">
                    <a:moveTo>
                      <a:pt x="0" y="0"/>
                    </a:moveTo>
                    <a:lnTo>
                      <a:pt x="0" y="1640"/>
                    </a:lnTo>
                    <a:lnTo>
                      <a:pt x="4582" y="1640"/>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g3f7001d949e_0_4185"/>
              <p:cNvSpPr/>
              <p:nvPr/>
            </p:nvSpPr>
            <p:spPr>
              <a:xfrm>
                <a:off x="9160419" y="3749744"/>
                <a:ext cx="65019" cy="23290"/>
              </a:xfrm>
              <a:custGeom>
                <a:rect b="b" l="l" r="r" t="t"/>
                <a:pathLst>
                  <a:path extrusionOk="0" h="1641" w="4582">
                    <a:moveTo>
                      <a:pt x="0" y="0"/>
                    </a:moveTo>
                    <a:lnTo>
                      <a:pt x="0" y="1640"/>
                    </a:lnTo>
                    <a:lnTo>
                      <a:pt x="4582" y="1640"/>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rgbClr val="FFFFFF"/>
        </a:solidFill>
      </p:bgPr>
    </p:bg>
    <p:spTree>
      <p:nvGrpSpPr>
        <p:cNvPr id="1098" name="Shape 1098"/>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6" name="Shape 26"/>
        <p:cNvGrpSpPr/>
        <p:nvPr/>
      </p:nvGrpSpPr>
      <p:grpSpPr>
        <a:xfrm>
          <a:off x="0" y="0"/>
          <a:ext cx="0" cy="0"/>
          <a:chOff x="0" y="0"/>
          <a:chExt cx="0" cy="0"/>
        </a:xfrm>
      </p:grpSpPr>
      <p:pic>
        <p:nvPicPr>
          <p:cNvPr id="27" name="Google Shape;27;p42"/>
          <p:cNvPicPr preferRelativeResize="0"/>
          <p:nvPr/>
        </p:nvPicPr>
        <p:blipFill rotWithShape="1">
          <a:blip r:embed="rId2">
            <a:alphaModFix/>
          </a:blip>
          <a:srcRect b="0" l="0" r="0" t="0"/>
          <a:stretch/>
        </p:blipFill>
        <p:spPr>
          <a:xfrm rot="10800000">
            <a:off x="0" y="0"/>
            <a:ext cx="9144000" cy="5143500"/>
          </a:xfrm>
          <a:prstGeom prst="rect">
            <a:avLst/>
          </a:prstGeom>
          <a:noFill/>
          <a:ln>
            <a:noFill/>
          </a:ln>
        </p:spPr>
      </p:pic>
      <p:sp>
        <p:nvSpPr>
          <p:cNvPr id="28" name="Google Shape;28;p42"/>
          <p:cNvSpPr txBox="1"/>
          <p:nvPr>
            <p:ph type="title"/>
          </p:nvPr>
        </p:nvSpPr>
        <p:spPr>
          <a:xfrm>
            <a:off x="715100" y="662225"/>
            <a:ext cx="7713900" cy="33372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6000"/>
              <a:buNone/>
              <a:defRPr sz="6000"/>
            </a:lvl1pPr>
            <a:lvl2pPr lvl="1" algn="ctr">
              <a:lnSpc>
                <a:spcPct val="115000"/>
              </a:lnSpc>
              <a:spcBef>
                <a:spcPts val="0"/>
              </a:spcBef>
              <a:spcAft>
                <a:spcPts val="0"/>
              </a:spcAft>
              <a:buSzPts val="6000"/>
              <a:buNone/>
              <a:defRPr sz="6000"/>
            </a:lvl2pPr>
            <a:lvl3pPr lvl="2" algn="ctr">
              <a:lnSpc>
                <a:spcPct val="115000"/>
              </a:lnSpc>
              <a:spcBef>
                <a:spcPts val="0"/>
              </a:spcBef>
              <a:spcAft>
                <a:spcPts val="0"/>
              </a:spcAft>
              <a:buSzPts val="6000"/>
              <a:buNone/>
              <a:defRPr sz="6000"/>
            </a:lvl3pPr>
            <a:lvl4pPr lvl="3" algn="ctr">
              <a:lnSpc>
                <a:spcPct val="115000"/>
              </a:lnSpc>
              <a:spcBef>
                <a:spcPts val="0"/>
              </a:spcBef>
              <a:spcAft>
                <a:spcPts val="0"/>
              </a:spcAft>
              <a:buSzPts val="6000"/>
              <a:buNone/>
              <a:defRPr sz="6000"/>
            </a:lvl4pPr>
            <a:lvl5pPr lvl="4" algn="ctr">
              <a:lnSpc>
                <a:spcPct val="115000"/>
              </a:lnSpc>
              <a:spcBef>
                <a:spcPts val="0"/>
              </a:spcBef>
              <a:spcAft>
                <a:spcPts val="0"/>
              </a:spcAft>
              <a:buSzPts val="6000"/>
              <a:buNone/>
              <a:defRPr sz="6000"/>
            </a:lvl5pPr>
            <a:lvl6pPr lvl="5" algn="ctr">
              <a:lnSpc>
                <a:spcPct val="115000"/>
              </a:lnSpc>
              <a:spcBef>
                <a:spcPts val="0"/>
              </a:spcBef>
              <a:spcAft>
                <a:spcPts val="0"/>
              </a:spcAft>
              <a:buSzPts val="6000"/>
              <a:buNone/>
              <a:defRPr sz="6000"/>
            </a:lvl6pPr>
            <a:lvl7pPr lvl="6" algn="ctr">
              <a:lnSpc>
                <a:spcPct val="115000"/>
              </a:lnSpc>
              <a:spcBef>
                <a:spcPts val="0"/>
              </a:spcBef>
              <a:spcAft>
                <a:spcPts val="0"/>
              </a:spcAft>
              <a:buSzPts val="6000"/>
              <a:buNone/>
              <a:defRPr sz="6000"/>
            </a:lvl7pPr>
            <a:lvl8pPr lvl="7" algn="ctr">
              <a:lnSpc>
                <a:spcPct val="115000"/>
              </a:lnSpc>
              <a:spcBef>
                <a:spcPts val="0"/>
              </a:spcBef>
              <a:spcAft>
                <a:spcPts val="0"/>
              </a:spcAft>
              <a:buSzPts val="6000"/>
              <a:buNone/>
              <a:defRPr sz="6000"/>
            </a:lvl8pPr>
            <a:lvl9pPr lvl="8" algn="ctr">
              <a:lnSpc>
                <a:spcPct val="115000"/>
              </a:lnSpc>
              <a:spcBef>
                <a:spcPts val="0"/>
              </a:spcBef>
              <a:spcAft>
                <a:spcPts val="0"/>
              </a:spcAft>
              <a:buSzPts val="6000"/>
              <a:buNone/>
              <a:defRPr sz="60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1099" name="Shape 1099"/>
        <p:cNvGrpSpPr/>
        <p:nvPr/>
      </p:nvGrpSpPr>
      <p:grpSpPr>
        <a:xfrm>
          <a:off x="0" y="0"/>
          <a:ext cx="0" cy="0"/>
          <a:chOff x="0" y="0"/>
          <a:chExt cx="0" cy="0"/>
        </a:xfrm>
      </p:grpSpPr>
      <p:sp>
        <p:nvSpPr>
          <p:cNvPr id="1100" name="Google Shape;1100;g3f7001d949e_0_4262"/>
          <p:cNvSpPr/>
          <p:nvPr/>
        </p:nvSpPr>
        <p:spPr>
          <a:xfrm>
            <a:off x="-200" y="4608501"/>
            <a:ext cx="9144022" cy="569029"/>
          </a:xfrm>
          <a:custGeom>
            <a:rect b="b" l="l" r="r" t="t"/>
            <a:pathLst>
              <a:path extrusionOk="0" h="27210" w="212763">
                <a:moveTo>
                  <a:pt x="1" y="1"/>
                </a:moveTo>
                <a:lnTo>
                  <a:pt x="1" y="27210"/>
                </a:lnTo>
                <a:lnTo>
                  <a:pt x="212763" y="27210"/>
                </a:lnTo>
                <a:lnTo>
                  <a:pt x="21276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g3f7001d949e_0_4262"/>
          <p:cNvSpPr/>
          <p:nvPr/>
        </p:nvSpPr>
        <p:spPr>
          <a:xfrm flipH="1">
            <a:off x="-28712" y="4861900"/>
            <a:ext cx="9172500" cy="315600"/>
          </a:xfrm>
          <a:prstGeom prst="rtTriangl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g3f7001d949e_0_4262"/>
          <p:cNvSpPr/>
          <p:nvPr/>
        </p:nvSpPr>
        <p:spPr>
          <a:xfrm>
            <a:off x="-175" y="0"/>
            <a:ext cx="9143979" cy="444998"/>
          </a:xfrm>
          <a:custGeom>
            <a:rect b="b" l="l" r="r" t="t"/>
            <a:pathLst>
              <a:path extrusionOk="0" h="36098" w="212762">
                <a:moveTo>
                  <a:pt x="0" y="0"/>
                </a:moveTo>
                <a:lnTo>
                  <a:pt x="0" y="5701"/>
                </a:lnTo>
                <a:lnTo>
                  <a:pt x="212762" y="36098"/>
                </a:lnTo>
                <a:lnTo>
                  <a:pt x="212762"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Arial"/>
                <a:ea typeface="Arial"/>
                <a:cs typeface="Arial"/>
                <a:sym typeface="Arial"/>
              </a:rPr>
              <a:t> </a:t>
            </a:r>
            <a:endParaRPr b="0" i="0" sz="1400" u="none" cap="none" strike="noStrike">
              <a:solidFill>
                <a:schemeClr val="dk1"/>
              </a:solidFill>
              <a:latin typeface="Arial"/>
              <a:ea typeface="Arial"/>
              <a:cs typeface="Arial"/>
              <a:sym typeface="Arial"/>
            </a:endParaRPr>
          </a:p>
        </p:txBody>
      </p:sp>
      <p:grpSp>
        <p:nvGrpSpPr>
          <p:cNvPr id="1103" name="Google Shape;1103;g3f7001d949e_0_4262"/>
          <p:cNvGrpSpPr/>
          <p:nvPr/>
        </p:nvGrpSpPr>
        <p:grpSpPr>
          <a:xfrm>
            <a:off x="2936542" y="-329534"/>
            <a:ext cx="2934233" cy="708308"/>
            <a:chOff x="2375925" y="3297600"/>
            <a:chExt cx="735950" cy="177650"/>
          </a:xfrm>
        </p:grpSpPr>
        <p:sp>
          <p:nvSpPr>
            <p:cNvPr id="1104" name="Google Shape;1104;g3f7001d949e_0_4262"/>
            <p:cNvSpPr/>
            <p:nvPr/>
          </p:nvSpPr>
          <p:spPr>
            <a:xfrm>
              <a:off x="2395075" y="3301550"/>
              <a:ext cx="112600" cy="138050"/>
            </a:xfrm>
            <a:custGeom>
              <a:rect b="b" l="l" r="r" t="t"/>
              <a:pathLst>
                <a:path extrusionOk="0" h="5522" w="4504">
                  <a:moveTo>
                    <a:pt x="80" y="1"/>
                  </a:moveTo>
                  <a:lnTo>
                    <a:pt x="0" y="67"/>
                  </a:lnTo>
                  <a:lnTo>
                    <a:pt x="4425" y="5521"/>
                  </a:lnTo>
                  <a:lnTo>
                    <a:pt x="4504" y="5455"/>
                  </a:lnTo>
                  <a:lnTo>
                    <a:pt x="8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g3f7001d949e_0_4262"/>
            <p:cNvSpPr/>
            <p:nvPr/>
          </p:nvSpPr>
          <p:spPr>
            <a:xfrm>
              <a:off x="2375925" y="3297600"/>
              <a:ext cx="39975" cy="6625"/>
            </a:xfrm>
            <a:custGeom>
              <a:rect b="b" l="l" r="r" t="t"/>
              <a:pathLst>
                <a:path extrusionOk="0" h="265" w="1599">
                  <a:moveTo>
                    <a:pt x="0" y="0"/>
                  </a:moveTo>
                  <a:lnTo>
                    <a:pt x="344" y="251"/>
                  </a:lnTo>
                  <a:lnTo>
                    <a:pt x="1347" y="264"/>
                  </a:lnTo>
                  <a:lnTo>
                    <a:pt x="159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g3f7001d949e_0_4262"/>
            <p:cNvSpPr/>
            <p:nvPr/>
          </p:nvSpPr>
          <p:spPr>
            <a:xfrm>
              <a:off x="2980125" y="3301550"/>
              <a:ext cx="112600" cy="138050"/>
            </a:xfrm>
            <a:custGeom>
              <a:rect b="b" l="l" r="r" t="t"/>
              <a:pathLst>
                <a:path extrusionOk="0" h="5522" w="4504">
                  <a:moveTo>
                    <a:pt x="4425" y="1"/>
                  </a:moveTo>
                  <a:lnTo>
                    <a:pt x="0" y="5455"/>
                  </a:lnTo>
                  <a:lnTo>
                    <a:pt x="80" y="5521"/>
                  </a:lnTo>
                  <a:lnTo>
                    <a:pt x="4504" y="67"/>
                  </a:lnTo>
                  <a:lnTo>
                    <a:pt x="4425"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g3f7001d949e_0_4262"/>
            <p:cNvSpPr/>
            <p:nvPr/>
          </p:nvSpPr>
          <p:spPr>
            <a:xfrm>
              <a:off x="3071900" y="3297600"/>
              <a:ext cx="39975" cy="6625"/>
            </a:xfrm>
            <a:custGeom>
              <a:rect b="b" l="l" r="r" t="t"/>
              <a:pathLst>
                <a:path extrusionOk="0" h="265" w="1599">
                  <a:moveTo>
                    <a:pt x="1" y="0"/>
                  </a:moveTo>
                  <a:lnTo>
                    <a:pt x="265" y="264"/>
                  </a:lnTo>
                  <a:lnTo>
                    <a:pt x="1255" y="251"/>
                  </a:lnTo>
                  <a:lnTo>
                    <a:pt x="159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g3f7001d949e_0_4262"/>
            <p:cNvSpPr/>
            <p:nvPr/>
          </p:nvSpPr>
          <p:spPr>
            <a:xfrm>
              <a:off x="2446900" y="3428675"/>
              <a:ext cx="594000" cy="35675"/>
            </a:xfrm>
            <a:custGeom>
              <a:rect b="b" l="l" r="r" t="t"/>
              <a:pathLst>
                <a:path extrusionOk="0" h="1427" w="23760">
                  <a:moveTo>
                    <a:pt x="1" y="0"/>
                  </a:moveTo>
                  <a:lnTo>
                    <a:pt x="1" y="1427"/>
                  </a:lnTo>
                  <a:lnTo>
                    <a:pt x="23759" y="1427"/>
                  </a:lnTo>
                  <a:lnTo>
                    <a:pt x="23759"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g3f7001d949e_0_4262"/>
            <p:cNvSpPr/>
            <p:nvPr/>
          </p:nvSpPr>
          <p:spPr>
            <a:xfrm>
              <a:off x="2446900" y="3464325"/>
              <a:ext cx="594000" cy="10925"/>
            </a:xfrm>
            <a:custGeom>
              <a:rect b="b" l="l" r="r" t="t"/>
              <a:pathLst>
                <a:path extrusionOk="0" h="437" w="23760">
                  <a:moveTo>
                    <a:pt x="1" y="1"/>
                  </a:moveTo>
                  <a:lnTo>
                    <a:pt x="1255" y="436"/>
                  </a:lnTo>
                  <a:lnTo>
                    <a:pt x="23284" y="436"/>
                  </a:lnTo>
                  <a:lnTo>
                    <a:pt x="23759"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0" name="Google Shape;1110;g3f7001d949e_0_4262"/>
          <p:cNvGrpSpPr/>
          <p:nvPr/>
        </p:nvGrpSpPr>
        <p:grpSpPr>
          <a:xfrm>
            <a:off x="7169846" y="2833891"/>
            <a:ext cx="3071647" cy="2128595"/>
            <a:chOff x="7169846" y="2833891"/>
            <a:chExt cx="3071647" cy="2128595"/>
          </a:xfrm>
        </p:grpSpPr>
        <p:grpSp>
          <p:nvGrpSpPr>
            <p:cNvPr id="1111" name="Google Shape;1111;g3f7001d949e_0_4262"/>
            <p:cNvGrpSpPr/>
            <p:nvPr/>
          </p:nvGrpSpPr>
          <p:grpSpPr>
            <a:xfrm>
              <a:off x="7169846" y="2833891"/>
              <a:ext cx="3071647" cy="2128595"/>
              <a:chOff x="6701321" y="2327691"/>
              <a:chExt cx="3071647" cy="2128595"/>
            </a:xfrm>
          </p:grpSpPr>
          <p:sp>
            <p:nvSpPr>
              <p:cNvPr id="1112" name="Google Shape;1112;g3f7001d949e_0_4262"/>
              <p:cNvSpPr/>
              <p:nvPr/>
            </p:nvSpPr>
            <p:spPr>
              <a:xfrm>
                <a:off x="6701321" y="4243502"/>
                <a:ext cx="3071647" cy="212784"/>
              </a:xfrm>
              <a:custGeom>
                <a:rect b="b" l="l" r="r" t="t"/>
                <a:pathLst>
                  <a:path extrusionOk="0" h="5373" w="67938">
                    <a:moveTo>
                      <a:pt x="67869" y="3837"/>
                    </a:moveTo>
                    <a:cubicBezTo>
                      <a:pt x="67905" y="3847"/>
                      <a:pt x="67927" y="3852"/>
                      <a:pt x="67933" y="3852"/>
                    </a:cubicBezTo>
                    <a:cubicBezTo>
                      <a:pt x="67937" y="3852"/>
                      <a:pt x="67935" y="3850"/>
                      <a:pt x="67925" y="3846"/>
                    </a:cubicBezTo>
                    <a:cubicBezTo>
                      <a:pt x="67919" y="3842"/>
                      <a:pt x="67900" y="3840"/>
                      <a:pt x="67869" y="3837"/>
                    </a:cubicBezTo>
                    <a:close/>
                    <a:moveTo>
                      <a:pt x="54862" y="0"/>
                    </a:moveTo>
                    <a:cubicBezTo>
                      <a:pt x="53722" y="0"/>
                      <a:pt x="0" y="966"/>
                      <a:pt x="0" y="966"/>
                    </a:cubicBezTo>
                    <a:lnTo>
                      <a:pt x="12445" y="5372"/>
                    </a:lnTo>
                    <a:cubicBezTo>
                      <a:pt x="12445" y="5372"/>
                      <a:pt x="61358" y="3828"/>
                      <a:pt x="67332" y="3828"/>
                    </a:cubicBezTo>
                    <a:cubicBezTo>
                      <a:pt x="67600" y="3828"/>
                      <a:pt x="67782" y="3831"/>
                      <a:pt x="67869" y="3837"/>
                    </a:cubicBezTo>
                    <a:lnTo>
                      <a:pt x="67869" y="3837"/>
                    </a:lnTo>
                    <a:cubicBezTo>
                      <a:pt x="66912" y="3575"/>
                      <a:pt x="55935" y="0"/>
                      <a:pt x="548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g3f7001d949e_0_4262"/>
              <p:cNvSpPr/>
              <p:nvPr/>
            </p:nvSpPr>
            <p:spPr>
              <a:xfrm>
                <a:off x="7748231" y="4131703"/>
                <a:ext cx="874287" cy="38944"/>
              </a:xfrm>
              <a:custGeom>
                <a:rect b="b" l="l" r="r" t="t"/>
                <a:pathLst>
                  <a:path extrusionOk="0" h="909" w="20407">
                    <a:moveTo>
                      <a:pt x="13334" y="0"/>
                    </a:moveTo>
                    <a:lnTo>
                      <a:pt x="0" y="618"/>
                    </a:lnTo>
                    <a:lnTo>
                      <a:pt x="2280" y="908"/>
                    </a:lnTo>
                    <a:lnTo>
                      <a:pt x="20407" y="580"/>
                    </a:lnTo>
                    <a:lnTo>
                      <a:pt x="1333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g3f7001d949e_0_4262"/>
              <p:cNvSpPr/>
              <p:nvPr/>
            </p:nvSpPr>
            <p:spPr>
              <a:xfrm>
                <a:off x="7567735" y="4145755"/>
                <a:ext cx="42243" cy="310522"/>
              </a:xfrm>
              <a:custGeom>
                <a:rect b="b" l="l" r="r" t="t"/>
                <a:pathLst>
                  <a:path extrusionOk="0" h="7248" w="986">
                    <a:moveTo>
                      <a:pt x="986" y="1"/>
                    </a:moveTo>
                    <a:lnTo>
                      <a:pt x="0" y="7247"/>
                    </a:lnTo>
                    <a:lnTo>
                      <a:pt x="406" y="7247"/>
                    </a:lnTo>
                    <a:lnTo>
                      <a:pt x="98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g3f7001d949e_0_4262"/>
              <p:cNvSpPr/>
              <p:nvPr/>
            </p:nvSpPr>
            <p:spPr>
              <a:xfrm>
                <a:off x="7681139" y="2761514"/>
                <a:ext cx="107706" cy="494274"/>
              </a:xfrm>
              <a:custGeom>
                <a:rect b="b" l="l" r="r" t="t"/>
                <a:pathLst>
                  <a:path extrusionOk="0" h="11537" w="2514">
                    <a:moveTo>
                      <a:pt x="1" y="0"/>
                    </a:moveTo>
                    <a:lnTo>
                      <a:pt x="967" y="11537"/>
                    </a:lnTo>
                    <a:lnTo>
                      <a:pt x="2069" y="11537"/>
                    </a:lnTo>
                    <a:lnTo>
                      <a:pt x="2513" y="0"/>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g3f7001d949e_0_4262"/>
              <p:cNvSpPr/>
              <p:nvPr/>
            </p:nvSpPr>
            <p:spPr>
              <a:xfrm>
                <a:off x="7680325" y="2762328"/>
                <a:ext cx="53853" cy="494317"/>
              </a:xfrm>
              <a:custGeom>
                <a:rect b="b" l="l" r="r" t="t"/>
                <a:pathLst>
                  <a:path extrusionOk="0" h="11538" w="1257">
                    <a:moveTo>
                      <a:pt x="1" y="1"/>
                    </a:moveTo>
                    <a:lnTo>
                      <a:pt x="967" y="11537"/>
                    </a:lnTo>
                    <a:lnTo>
                      <a:pt x="1257" y="11537"/>
                    </a:lnTo>
                    <a:lnTo>
                      <a:pt x="754" y="1"/>
                    </a:lnTo>
                    <a:close/>
                  </a:path>
                </a:pathLst>
              </a:custGeom>
              <a:solidFill>
                <a:srgbClr val="F0F0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g3f7001d949e_0_4262"/>
              <p:cNvSpPr/>
              <p:nvPr/>
            </p:nvSpPr>
            <p:spPr>
              <a:xfrm>
                <a:off x="7691936" y="2898096"/>
                <a:ext cx="91940" cy="45584"/>
              </a:xfrm>
              <a:custGeom>
                <a:rect b="b" l="l" r="r" t="t"/>
                <a:pathLst>
                  <a:path extrusionOk="0" h="1064" w="2146">
                    <a:moveTo>
                      <a:pt x="0" y="1"/>
                    </a:moveTo>
                    <a:lnTo>
                      <a:pt x="77" y="1064"/>
                    </a:lnTo>
                    <a:lnTo>
                      <a:pt x="2126" y="542"/>
                    </a:lnTo>
                    <a:lnTo>
                      <a:pt x="2145" y="1"/>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g3f7001d949e_0_4262"/>
              <p:cNvSpPr/>
              <p:nvPr/>
            </p:nvSpPr>
            <p:spPr>
              <a:xfrm>
                <a:off x="8361693" y="2761514"/>
                <a:ext cx="107663" cy="494274"/>
              </a:xfrm>
              <a:custGeom>
                <a:rect b="b" l="l" r="r" t="t"/>
                <a:pathLst>
                  <a:path extrusionOk="0" h="11537" w="2513">
                    <a:moveTo>
                      <a:pt x="1" y="0"/>
                    </a:moveTo>
                    <a:lnTo>
                      <a:pt x="967" y="11537"/>
                    </a:lnTo>
                    <a:lnTo>
                      <a:pt x="2068" y="11537"/>
                    </a:lnTo>
                    <a:lnTo>
                      <a:pt x="2513" y="0"/>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g3f7001d949e_0_4262"/>
              <p:cNvSpPr/>
              <p:nvPr/>
            </p:nvSpPr>
            <p:spPr>
              <a:xfrm>
                <a:off x="8360879" y="2762328"/>
                <a:ext cx="53853" cy="494317"/>
              </a:xfrm>
              <a:custGeom>
                <a:rect b="b" l="l" r="r" t="t"/>
                <a:pathLst>
                  <a:path extrusionOk="0" h="11538" w="1257">
                    <a:moveTo>
                      <a:pt x="0" y="1"/>
                    </a:moveTo>
                    <a:lnTo>
                      <a:pt x="966" y="11537"/>
                    </a:lnTo>
                    <a:lnTo>
                      <a:pt x="1256" y="11537"/>
                    </a:lnTo>
                    <a:lnTo>
                      <a:pt x="754" y="1"/>
                    </a:lnTo>
                    <a:close/>
                  </a:path>
                </a:pathLst>
              </a:custGeom>
              <a:solidFill>
                <a:srgbClr val="F0F0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g3f7001d949e_0_4262"/>
              <p:cNvSpPr/>
              <p:nvPr/>
            </p:nvSpPr>
            <p:spPr>
              <a:xfrm>
                <a:off x="8372446" y="2898096"/>
                <a:ext cx="91940" cy="45584"/>
              </a:xfrm>
              <a:custGeom>
                <a:rect b="b" l="l" r="r" t="t"/>
                <a:pathLst>
                  <a:path extrusionOk="0" h="1064" w="2146">
                    <a:moveTo>
                      <a:pt x="1" y="1"/>
                    </a:moveTo>
                    <a:lnTo>
                      <a:pt x="78" y="1064"/>
                    </a:lnTo>
                    <a:lnTo>
                      <a:pt x="2126" y="542"/>
                    </a:lnTo>
                    <a:lnTo>
                      <a:pt x="2146" y="1"/>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g3f7001d949e_0_4262"/>
              <p:cNvSpPr/>
              <p:nvPr/>
            </p:nvSpPr>
            <p:spPr>
              <a:xfrm>
                <a:off x="8279735" y="3319495"/>
                <a:ext cx="108477" cy="837057"/>
              </a:xfrm>
              <a:custGeom>
                <a:rect b="b" l="l" r="r" t="t"/>
                <a:pathLst>
                  <a:path extrusionOk="0" h="19538" w="2532">
                    <a:moveTo>
                      <a:pt x="0" y="1"/>
                    </a:moveTo>
                    <a:lnTo>
                      <a:pt x="967" y="19538"/>
                    </a:lnTo>
                    <a:lnTo>
                      <a:pt x="2087" y="19538"/>
                    </a:lnTo>
                    <a:lnTo>
                      <a:pt x="253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g3f7001d949e_0_4262"/>
              <p:cNvSpPr/>
              <p:nvPr/>
            </p:nvSpPr>
            <p:spPr>
              <a:xfrm>
                <a:off x="8279735" y="3320352"/>
                <a:ext cx="53039" cy="837871"/>
              </a:xfrm>
              <a:custGeom>
                <a:rect b="b" l="l" r="r" t="t"/>
                <a:pathLst>
                  <a:path extrusionOk="0" h="19557" w="1238">
                    <a:moveTo>
                      <a:pt x="0" y="0"/>
                    </a:moveTo>
                    <a:lnTo>
                      <a:pt x="947" y="19556"/>
                    </a:lnTo>
                    <a:lnTo>
                      <a:pt x="1237" y="19556"/>
                    </a:lnTo>
                    <a:lnTo>
                      <a:pt x="75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g3f7001d949e_0_4262"/>
              <p:cNvSpPr/>
              <p:nvPr/>
            </p:nvSpPr>
            <p:spPr>
              <a:xfrm>
                <a:off x="8282220" y="3382431"/>
                <a:ext cx="103507" cy="45584"/>
              </a:xfrm>
              <a:custGeom>
                <a:rect b="b" l="l" r="r" t="t"/>
                <a:pathLst>
                  <a:path extrusionOk="0" h="1064" w="2416">
                    <a:moveTo>
                      <a:pt x="0" y="1"/>
                    </a:moveTo>
                    <a:lnTo>
                      <a:pt x="39" y="1063"/>
                    </a:lnTo>
                    <a:lnTo>
                      <a:pt x="2416" y="503"/>
                    </a:lnTo>
                    <a:lnTo>
                      <a:pt x="2416" y="1"/>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g3f7001d949e_0_4262"/>
              <p:cNvSpPr/>
              <p:nvPr/>
            </p:nvSpPr>
            <p:spPr>
              <a:xfrm>
                <a:off x="7707659" y="3319495"/>
                <a:ext cx="107663" cy="837057"/>
              </a:xfrm>
              <a:custGeom>
                <a:rect b="b" l="l" r="r" t="t"/>
                <a:pathLst>
                  <a:path extrusionOk="0" h="19538" w="2513">
                    <a:moveTo>
                      <a:pt x="0" y="1"/>
                    </a:moveTo>
                    <a:lnTo>
                      <a:pt x="966" y="19538"/>
                    </a:lnTo>
                    <a:lnTo>
                      <a:pt x="2068" y="19538"/>
                    </a:lnTo>
                    <a:lnTo>
                      <a:pt x="251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g3f7001d949e_0_4262"/>
              <p:cNvSpPr/>
              <p:nvPr/>
            </p:nvSpPr>
            <p:spPr>
              <a:xfrm>
                <a:off x="7706802" y="3320352"/>
                <a:ext cx="53853" cy="837871"/>
              </a:xfrm>
              <a:custGeom>
                <a:rect b="b" l="l" r="r" t="t"/>
                <a:pathLst>
                  <a:path extrusionOk="0" h="19557" w="1257">
                    <a:moveTo>
                      <a:pt x="1" y="0"/>
                    </a:moveTo>
                    <a:lnTo>
                      <a:pt x="967" y="19556"/>
                    </a:lnTo>
                    <a:lnTo>
                      <a:pt x="1257" y="19556"/>
                    </a:lnTo>
                    <a:lnTo>
                      <a:pt x="77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g3f7001d949e_0_4262"/>
              <p:cNvSpPr/>
              <p:nvPr/>
            </p:nvSpPr>
            <p:spPr>
              <a:xfrm>
                <a:off x="7709287" y="3360924"/>
                <a:ext cx="105221" cy="67091"/>
              </a:xfrm>
              <a:custGeom>
                <a:rect b="b" l="l" r="r" t="t"/>
                <a:pathLst>
                  <a:path extrusionOk="0" h="1566" w="2456">
                    <a:moveTo>
                      <a:pt x="1" y="0"/>
                    </a:moveTo>
                    <a:lnTo>
                      <a:pt x="78" y="1565"/>
                    </a:lnTo>
                    <a:lnTo>
                      <a:pt x="2436" y="1005"/>
                    </a:lnTo>
                    <a:lnTo>
                      <a:pt x="2455" y="503"/>
                    </a:lnTo>
                    <a:lnTo>
                      <a:pt x="1" y="0"/>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g3f7001d949e_0_4262"/>
              <p:cNvSpPr/>
              <p:nvPr/>
            </p:nvSpPr>
            <p:spPr>
              <a:xfrm>
                <a:off x="7874873" y="3319495"/>
                <a:ext cx="107663" cy="837057"/>
              </a:xfrm>
              <a:custGeom>
                <a:rect b="b" l="l" r="r" t="t"/>
                <a:pathLst>
                  <a:path extrusionOk="0" h="19538" w="2513">
                    <a:moveTo>
                      <a:pt x="1" y="1"/>
                    </a:moveTo>
                    <a:lnTo>
                      <a:pt x="967" y="19538"/>
                    </a:lnTo>
                    <a:lnTo>
                      <a:pt x="2068" y="19538"/>
                    </a:lnTo>
                    <a:lnTo>
                      <a:pt x="251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g3f7001d949e_0_4262"/>
              <p:cNvSpPr/>
              <p:nvPr/>
            </p:nvSpPr>
            <p:spPr>
              <a:xfrm>
                <a:off x="7874059" y="3320352"/>
                <a:ext cx="53853" cy="837871"/>
              </a:xfrm>
              <a:custGeom>
                <a:rect b="b" l="l" r="r" t="t"/>
                <a:pathLst>
                  <a:path extrusionOk="0" h="19557" w="1257">
                    <a:moveTo>
                      <a:pt x="0" y="0"/>
                    </a:moveTo>
                    <a:lnTo>
                      <a:pt x="967" y="19556"/>
                    </a:lnTo>
                    <a:lnTo>
                      <a:pt x="1257" y="19556"/>
                    </a:lnTo>
                    <a:lnTo>
                      <a:pt x="75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g3f7001d949e_0_4262"/>
              <p:cNvSpPr/>
              <p:nvPr/>
            </p:nvSpPr>
            <p:spPr>
              <a:xfrm>
                <a:off x="7877358" y="3382431"/>
                <a:ext cx="103550" cy="45584"/>
              </a:xfrm>
              <a:custGeom>
                <a:rect b="b" l="l" r="r" t="t"/>
                <a:pathLst>
                  <a:path extrusionOk="0" h="1064" w="2417">
                    <a:moveTo>
                      <a:pt x="1" y="1"/>
                    </a:moveTo>
                    <a:lnTo>
                      <a:pt x="59" y="1063"/>
                    </a:lnTo>
                    <a:lnTo>
                      <a:pt x="2416" y="503"/>
                    </a:lnTo>
                    <a:lnTo>
                      <a:pt x="2416" y="1"/>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g3f7001d949e_0_4262"/>
              <p:cNvSpPr/>
              <p:nvPr/>
            </p:nvSpPr>
            <p:spPr>
              <a:xfrm>
                <a:off x="8533877" y="3319495"/>
                <a:ext cx="107706" cy="837057"/>
              </a:xfrm>
              <a:custGeom>
                <a:rect b="b" l="l" r="r" t="t"/>
                <a:pathLst>
                  <a:path extrusionOk="0" h="19538" w="2514">
                    <a:moveTo>
                      <a:pt x="1" y="1"/>
                    </a:moveTo>
                    <a:lnTo>
                      <a:pt x="948" y="19538"/>
                    </a:lnTo>
                    <a:lnTo>
                      <a:pt x="2069" y="19538"/>
                    </a:lnTo>
                    <a:lnTo>
                      <a:pt x="251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g3f7001d949e_0_4262"/>
              <p:cNvSpPr/>
              <p:nvPr/>
            </p:nvSpPr>
            <p:spPr>
              <a:xfrm>
                <a:off x="8533063" y="3320352"/>
                <a:ext cx="53853" cy="837871"/>
              </a:xfrm>
              <a:custGeom>
                <a:rect b="b" l="l" r="r" t="t"/>
                <a:pathLst>
                  <a:path extrusionOk="0" h="19557" w="1257">
                    <a:moveTo>
                      <a:pt x="1" y="0"/>
                    </a:moveTo>
                    <a:lnTo>
                      <a:pt x="948" y="19556"/>
                    </a:lnTo>
                    <a:lnTo>
                      <a:pt x="1257" y="19556"/>
                    </a:lnTo>
                    <a:lnTo>
                      <a:pt x="75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g3f7001d949e_0_4262"/>
              <p:cNvSpPr/>
              <p:nvPr/>
            </p:nvSpPr>
            <p:spPr>
              <a:xfrm>
                <a:off x="8534733" y="3382431"/>
                <a:ext cx="103507" cy="45584"/>
              </a:xfrm>
              <a:custGeom>
                <a:rect b="b" l="l" r="r" t="t"/>
                <a:pathLst>
                  <a:path extrusionOk="0" h="1064" w="2416">
                    <a:moveTo>
                      <a:pt x="0" y="1"/>
                    </a:moveTo>
                    <a:lnTo>
                      <a:pt x="39" y="1063"/>
                    </a:lnTo>
                    <a:lnTo>
                      <a:pt x="2416" y="503"/>
                    </a:lnTo>
                    <a:lnTo>
                      <a:pt x="2416" y="1"/>
                    </a:lnTo>
                    <a:close/>
                  </a:path>
                </a:pathLst>
              </a:custGeom>
              <a:solidFill>
                <a:srgbClr val="D0CE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g3f7001d949e_0_4262"/>
              <p:cNvSpPr/>
              <p:nvPr/>
            </p:nvSpPr>
            <p:spPr>
              <a:xfrm>
                <a:off x="7561095" y="2327691"/>
                <a:ext cx="1025821" cy="570448"/>
              </a:xfrm>
              <a:custGeom>
                <a:rect b="b" l="l" r="r" t="t"/>
                <a:pathLst>
                  <a:path extrusionOk="0" h="13315" w="23944">
                    <a:moveTo>
                      <a:pt x="1180" y="0"/>
                    </a:moveTo>
                    <a:cubicBezTo>
                      <a:pt x="523" y="0"/>
                      <a:pt x="1" y="541"/>
                      <a:pt x="1" y="1199"/>
                    </a:cubicBezTo>
                    <a:lnTo>
                      <a:pt x="1" y="12117"/>
                    </a:lnTo>
                    <a:cubicBezTo>
                      <a:pt x="1" y="12774"/>
                      <a:pt x="523" y="13315"/>
                      <a:pt x="1180" y="13315"/>
                    </a:cubicBezTo>
                    <a:lnTo>
                      <a:pt x="22765" y="13315"/>
                    </a:lnTo>
                    <a:cubicBezTo>
                      <a:pt x="23422" y="13315"/>
                      <a:pt x="23944" y="12774"/>
                      <a:pt x="23944" y="12117"/>
                    </a:cubicBezTo>
                    <a:lnTo>
                      <a:pt x="23944" y="1199"/>
                    </a:lnTo>
                    <a:cubicBezTo>
                      <a:pt x="23944" y="541"/>
                      <a:pt x="23422" y="0"/>
                      <a:pt x="2276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g3f7001d949e_0_4262"/>
              <p:cNvSpPr/>
              <p:nvPr/>
            </p:nvSpPr>
            <p:spPr>
              <a:xfrm>
                <a:off x="7561095" y="2327691"/>
                <a:ext cx="107663" cy="570448"/>
              </a:xfrm>
              <a:custGeom>
                <a:rect b="b" l="l" r="r" t="t"/>
                <a:pathLst>
                  <a:path extrusionOk="0" h="13315" w="2513">
                    <a:moveTo>
                      <a:pt x="1199" y="0"/>
                    </a:moveTo>
                    <a:cubicBezTo>
                      <a:pt x="523" y="0"/>
                      <a:pt x="1" y="541"/>
                      <a:pt x="1" y="1199"/>
                    </a:cubicBezTo>
                    <a:lnTo>
                      <a:pt x="1" y="12117"/>
                    </a:lnTo>
                    <a:cubicBezTo>
                      <a:pt x="1" y="12774"/>
                      <a:pt x="542" y="13315"/>
                      <a:pt x="1199" y="13315"/>
                    </a:cubicBezTo>
                    <a:lnTo>
                      <a:pt x="2513" y="13315"/>
                    </a:lnTo>
                    <a:cubicBezTo>
                      <a:pt x="1856" y="13315"/>
                      <a:pt x="1334" y="12774"/>
                      <a:pt x="1334" y="12117"/>
                    </a:cubicBezTo>
                    <a:lnTo>
                      <a:pt x="1334" y="1199"/>
                    </a:lnTo>
                    <a:cubicBezTo>
                      <a:pt x="1334" y="541"/>
                      <a:pt x="1856" y="0"/>
                      <a:pt x="251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g3f7001d949e_0_4262"/>
              <p:cNvSpPr/>
              <p:nvPr/>
            </p:nvSpPr>
            <p:spPr>
              <a:xfrm>
                <a:off x="7615762" y="3337746"/>
                <a:ext cx="1077960" cy="44728"/>
              </a:xfrm>
              <a:custGeom>
                <a:rect b="b" l="l" r="r" t="t"/>
                <a:pathLst>
                  <a:path extrusionOk="0" h="1044" w="25161">
                    <a:moveTo>
                      <a:pt x="0" y="0"/>
                    </a:moveTo>
                    <a:cubicBezTo>
                      <a:pt x="116" y="599"/>
                      <a:pt x="638" y="1044"/>
                      <a:pt x="1256" y="1044"/>
                    </a:cubicBezTo>
                    <a:lnTo>
                      <a:pt x="23905" y="1044"/>
                    </a:lnTo>
                    <a:cubicBezTo>
                      <a:pt x="24523" y="1044"/>
                      <a:pt x="25045" y="599"/>
                      <a:pt x="25161" y="0"/>
                    </a:cubicBezTo>
                    <a:close/>
                  </a:path>
                </a:pathLst>
              </a:custGeom>
              <a:solidFill>
                <a:srgbClr val="8C623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g3f7001d949e_0_4262"/>
              <p:cNvSpPr/>
              <p:nvPr/>
            </p:nvSpPr>
            <p:spPr>
              <a:xfrm>
                <a:off x="7614905" y="3255745"/>
                <a:ext cx="1079631" cy="82857"/>
              </a:xfrm>
              <a:custGeom>
                <a:rect b="b" l="l" r="r" t="t"/>
                <a:pathLst>
                  <a:path extrusionOk="0" h="1934" w="25200">
                    <a:moveTo>
                      <a:pt x="1276" y="1"/>
                    </a:moveTo>
                    <a:cubicBezTo>
                      <a:pt x="581" y="1"/>
                      <a:pt x="1" y="581"/>
                      <a:pt x="1" y="1276"/>
                    </a:cubicBezTo>
                    <a:lnTo>
                      <a:pt x="1" y="1682"/>
                    </a:lnTo>
                    <a:cubicBezTo>
                      <a:pt x="1" y="1759"/>
                      <a:pt x="20" y="1856"/>
                      <a:pt x="20" y="1933"/>
                    </a:cubicBezTo>
                    <a:lnTo>
                      <a:pt x="25181" y="1933"/>
                    </a:lnTo>
                    <a:cubicBezTo>
                      <a:pt x="25200" y="1856"/>
                      <a:pt x="25200" y="1759"/>
                      <a:pt x="25200" y="1682"/>
                    </a:cubicBezTo>
                    <a:lnTo>
                      <a:pt x="25200" y="1276"/>
                    </a:lnTo>
                    <a:cubicBezTo>
                      <a:pt x="25200" y="581"/>
                      <a:pt x="24640" y="1"/>
                      <a:pt x="23925" y="1"/>
                    </a:cubicBezTo>
                    <a:close/>
                  </a:path>
                </a:pathLst>
              </a:custGeom>
              <a:solidFill>
                <a:srgbClr val="A67C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g3f7001d949e_0_4262"/>
              <p:cNvSpPr/>
              <p:nvPr/>
            </p:nvSpPr>
            <p:spPr>
              <a:xfrm>
                <a:off x="7614905" y="3256559"/>
                <a:ext cx="95282" cy="125914"/>
              </a:xfrm>
              <a:custGeom>
                <a:rect b="b" l="l" r="r" t="t"/>
                <a:pathLst>
                  <a:path extrusionOk="0" h="2939" w="2224">
                    <a:moveTo>
                      <a:pt x="2188" y="1"/>
                    </a:moveTo>
                    <a:cubicBezTo>
                      <a:pt x="2177" y="1"/>
                      <a:pt x="2165" y="1"/>
                      <a:pt x="2154" y="1"/>
                    </a:cubicBezTo>
                    <a:lnTo>
                      <a:pt x="2223" y="1"/>
                    </a:lnTo>
                    <a:cubicBezTo>
                      <a:pt x="2212" y="1"/>
                      <a:pt x="2200" y="1"/>
                      <a:pt x="2188" y="1"/>
                    </a:cubicBezTo>
                    <a:close/>
                    <a:moveTo>
                      <a:pt x="1243" y="1"/>
                    </a:moveTo>
                    <a:cubicBezTo>
                      <a:pt x="562" y="1"/>
                      <a:pt x="1" y="573"/>
                      <a:pt x="1" y="1257"/>
                    </a:cubicBezTo>
                    <a:lnTo>
                      <a:pt x="1" y="1663"/>
                    </a:lnTo>
                    <a:cubicBezTo>
                      <a:pt x="1" y="1740"/>
                      <a:pt x="20" y="1818"/>
                      <a:pt x="20" y="1895"/>
                    </a:cubicBezTo>
                    <a:cubicBezTo>
                      <a:pt x="136" y="2494"/>
                      <a:pt x="658" y="2919"/>
                      <a:pt x="1276" y="2939"/>
                    </a:cubicBezTo>
                    <a:lnTo>
                      <a:pt x="2223" y="2939"/>
                    </a:lnTo>
                    <a:cubicBezTo>
                      <a:pt x="1605" y="2939"/>
                      <a:pt x="1083" y="2494"/>
                      <a:pt x="967" y="1914"/>
                    </a:cubicBezTo>
                    <a:cubicBezTo>
                      <a:pt x="948" y="1818"/>
                      <a:pt x="948" y="1740"/>
                      <a:pt x="948" y="1663"/>
                    </a:cubicBezTo>
                    <a:lnTo>
                      <a:pt x="948" y="1257"/>
                    </a:lnTo>
                    <a:cubicBezTo>
                      <a:pt x="948" y="584"/>
                      <a:pt x="1472" y="20"/>
                      <a:pt x="2154" y="1"/>
                    </a:cubicBezTo>
                    <a:lnTo>
                      <a:pt x="1276" y="1"/>
                    </a:lnTo>
                    <a:cubicBezTo>
                      <a:pt x="1265" y="1"/>
                      <a:pt x="1254" y="1"/>
                      <a:pt x="1243" y="1"/>
                    </a:cubicBezTo>
                    <a:close/>
                  </a:path>
                </a:pathLst>
              </a:custGeom>
              <a:solidFill>
                <a:srgbClr val="D6A9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g3f7001d949e_0_4262"/>
              <p:cNvSpPr/>
              <p:nvPr/>
            </p:nvSpPr>
            <p:spPr>
              <a:xfrm>
                <a:off x="9056298" y="2888157"/>
                <a:ext cx="156504" cy="1366119"/>
              </a:xfrm>
              <a:custGeom>
                <a:rect b="b" l="l" r="r" t="t"/>
                <a:pathLst>
                  <a:path extrusionOk="0" h="31887" w="3653">
                    <a:moveTo>
                      <a:pt x="1" y="1"/>
                    </a:moveTo>
                    <a:lnTo>
                      <a:pt x="2513" y="31886"/>
                    </a:lnTo>
                    <a:lnTo>
                      <a:pt x="3653" y="31886"/>
                    </a:lnTo>
                    <a:lnTo>
                      <a:pt x="365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g3f7001d949e_0_4262"/>
              <p:cNvSpPr/>
              <p:nvPr/>
            </p:nvSpPr>
            <p:spPr>
              <a:xfrm>
                <a:off x="6829259" y="2871619"/>
                <a:ext cx="741004" cy="1217070"/>
              </a:xfrm>
              <a:custGeom>
                <a:rect b="b" l="l" r="r" t="t"/>
                <a:pathLst>
                  <a:path extrusionOk="0" h="28408" w="17296">
                    <a:moveTo>
                      <a:pt x="580" y="0"/>
                    </a:moveTo>
                    <a:lnTo>
                      <a:pt x="0" y="24697"/>
                    </a:lnTo>
                    <a:lnTo>
                      <a:pt x="16967" y="28407"/>
                    </a:lnTo>
                    <a:lnTo>
                      <a:pt x="17295" y="561"/>
                    </a:lnTo>
                    <a:lnTo>
                      <a:pt x="58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g3f7001d949e_0_4262"/>
              <p:cNvSpPr/>
              <p:nvPr/>
            </p:nvSpPr>
            <p:spPr>
              <a:xfrm>
                <a:off x="7536289" y="2916304"/>
                <a:ext cx="2136855" cy="1142567"/>
              </a:xfrm>
              <a:custGeom>
                <a:rect b="b" l="l" r="r" t="t"/>
                <a:pathLst>
                  <a:path extrusionOk="0" h="26669" w="49877">
                    <a:moveTo>
                      <a:pt x="0" y="1"/>
                    </a:moveTo>
                    <a:lnTo>
                      <a:pt x="0" y="26669"/>
                    </a:lnTo>
                    <a:lnTo>
                      <a:pt x="49876" y="24562"/>
                    </a:lnTo>
                    <a:lnTo>
                      <a:pt x="4987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g3f7001d949e_0_4262"/>
              <p:cNvSpPr/>
              <p:nvPr/>
            </p:nvSpPr>
            <p:spPr>
              <a:xfrm>
                <a:off x="7536289" y="2916304"/>
                <a:ext cx="163958" cy="1539974"/>
              </a:xfrm>
              <a:custGeom>
                <a:rect b="b" l="l" r="r" t="t"/>
                <a:pathLst>
                  <a:path extrusionOk="0" h="35945" w="3827">
                    <a:moveTo>
                      <a:pt x="0" y="1"/>
                    </a:moveTo>
                    <a:lnTo>
                      <a:pt x="0" y="35944"/>
                    </a:lnTo>
                    <a:lnTo>
                      <a:pt x="1140" y="35944"/>
                    </a:lnTo>
                    <a:lnTo>
                      <a:pt x="382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g3f7001d949e_0_4262"/>
              <p:cNvSpPr/>
              <p:nvPr/>
            </p:nvSpPr>
            <p:spPr>
              <a:xfrm>
                <a:off x="6834186" y="2839316"/>
                <a:ext cx="164001" cy="1453046"/>
              </a:xfrm>
              <a:custGeom>
                <a:rect b="b" l="l" r="r" t="t"/>
                <a:pathLst>
                  <a:path extrusionOk="0" h="33916" w="3828">
                    <a:moveTo>
                      <a:pt x="1" y="1"/>
                    </a:moveTo>
                    <a:lnTo>
                      <a:pt x="1" y="33915"/>
                    </a:lnTo>
                    <a:lnTo>
                      <a:pt x="1141" y="33915"/>
                    </a:lnTo>
                    <a:lnTo>
                      <a:pt x="3827"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g3f7001d949e_0_4262"/>
              <p:cNvSpPr/>
              <p:nvPr/>
            </p:nvSpPr>
            <p:spPr>
              <a:xfrm>
                <a:off x="6780375" y="2790425"/>
                <a:ext cx="755956" cy="125924"/>
              </a:xfrm>
              <a:custGeom>
                <a:rect b="b" l="l" r="r" t="t"/>
                <a:pathLst>
                  <a:path extrusionOk="0" h="2783" w="17645">
                    <a:moveTo>
                      <a:pt x="1" y="0"/>
                    </a:moveTo>
                    <a:lnTo>
                      <a:pt x="1" y="1643"/>
                    </a:lnTo>
                    <a:lnTo>
                      <a:pt x="17644" y="2783"/>
                    </a:lnTo>
                    <a:lnTo>
                      <a:pt x="17644" y="657"/>
                    </a:lnTo>
                    <a:lnTo>
                      <a:pt x="1"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g3f7001d949e_0_4262"/>
              <p:cNvSpPr/>
              <p:nvPr/>
            </p:nvSpPr>
            <p:spPr>
              <a:xfrm>
                <a:off x="7532125" y="2819775"/>
                <a:ext cx="2231240" cy="105076"/>
              </a:xfrm>
              <a:custGeom>
                <a:rect b="b" l="l" r="r" t="t"/>
                <a:pathLst>
                  <a:path extrusionOk="0" h="2107" w="51983">
                    <a:moveTo>
                      <a:pt x="0" y="0"/>
                    </a:moveTo>
                    <a:lnTo>
                      <a:pt x="0" y="2107"/>
                    </a:lnTo>
                    <a:lnTo>
                      <a:pt x="51983" y="2107"/>
                    </a:lnTo>
                    <a:lnTo>
                      <a:pt x="51983"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g3f7001d949e_0_4262"/>
              <p:cNvSpPr/>
              <p:nvPr/>
            </p:nvSpPr>
            <p:spPr>
              <a:xfrm>
                <a:off x="7532125" y="2905275"/>
                <a:ext cx="2140970" cy="560036"/>
              </a:xfrm>
              <a:custGeom>
                <a:rect b="b" l="l" r="r" t="t"/>
                <a:pathLst>
                  <a:path extrusionOk="0" h="12814" w="49877">
                    <a:moveTo>
                      <a:pt x="0" y="1"/>
                    </a:moveTo>
                    <a:lnTo>
                      <a:pt x="0" y="2552"/>
                    </a:lnTo>
                    <a:lnTo>
                      <a:pt x="49876" y="12813"/>
                    </a:lnTo>
                    <a:lnTo>
                      <a:pt x="49876"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g3f7001d949e_0_4262"/>
              <p:cNvSpPr/>
              <p:nvPr/>
            </p:nvSpPr>
            <p:spPr>
              <a:xfrm>
                <a:off x="6862376" y="3923060"/>
                <a:ext cx="49697" cy="369302"/>
              </a:xfrm>
              <a:custGeom>
                <a:rect b="b" l="l" r="r" t="t"/>
                <a:pathLst>
                  <a:path extrusionOk="0" h="8620" w="1160">
                    <a:moveTo>
                      <a:pt x="1159" y="0"/>
                    </a:moveTo>
                    <a:lnTo>
                      <a:pt x="0" y="8619"/>
                    </a:lnTo>
                    <a:lnTo>
                      <a:pt x="483" y="8619"/>
                    </a:lnTo>
                    <a:lnTo>
                      <a:pt x="115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g3f7001d949e_0_4262"/>
              <p:cNvSpPr/>
              <p:nvPr/>
            </p:nvSpPr>
            <p:spPr>
              <a:xfrm>
                <a:off x="6834175" y="2858926"/>
                <a:ext cx="702146" cy="166723"/>
              </a:xfrm>
              <a:custGeom>
                <a:rect b="b" l="l" r="r" t="t"/>
                <a:pathLst>
                  <a:path extrusionOk="0" h="3614" w="16389">
                    <a:moveTo>
                      <a:pt x="1" y="0"/>
                    </a:moveTo>
                    <a:lnTo>
                      <a:pt x="1" y="580"/>
                    </a:lnTo>
                    <a:lnTo>
                      <a:pt x="16388" y="3614"/>
                    </a:lnTo>
                    <a:lnTo>
                      <a:pt x="16388" y="1063"/>
                    </a:lnTo>
                    <a:lnTo>
                      <a:pt x="1"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48" name="Google Shape;1148;g3f7001d949e_0_4262"/>
            <p:cNvGrpSpPr/>
            <p:nvPr/>
          </p:nvGrpSpPr>
          <p:grpSpPr>
            <a:xfrm>
              <a:off x="8394114" y="2965217"/>
              <a:ext cx="623127" cy="376410"/>
              <a:chOff x="1412143" y="4301293"/>
              <a:chExt cx="701246" cy="423551"/>
            </a:xfrm>
          </p:grpSpPr>
          <p:grpSp>
            <p:nvGrpSpPr>
              <p:cNvPr id="1149" name="Google Shape;1149;g3f7001d949e_0_4262"/>
              <p:cNvGrpSpPr/>
              <p:nvPr/>
            </p:nvGrpSpPr>
            <p:grpSpPr>
              <a:xfrm>
                <a:off x="1412143" y="4492167"/>
                <a:ext cx="701246" cy="232678"/>
                <a:chOff x="7138068" y="2592629"/>
                <a:chExt cx="701246" cy="232678"/>
              </a:xfrm>
            </p:grpSpPr>
            <p:sp>
              <p:nvSpPr>
                <p:cNvPr id="1150" name="Google Shape;1150;g3f7001d949e_0_4262"/>
                <p:cNvSpPr/>
                <p:nvPr/>
              </p:nvSpPr>
              <p:spPr>
                <a:xfrm>
                  <a:off x="7185238" y="2709332"/>
                  <a:ext cx="653262" cy="115975"/>
                </a:xfrm>
                <a:custGeom>
                  <a:rect b="b" l="l" r="r" t="t"/>
                  <a:pathLst>
                    <a:path extrusionOk="0" h="2707" w="15248">
                      <a:moveTo>
                        <a:pt x="1" y="1"/>
                      </a:moveTo>
                      <a:lnTo>
                        <a:pt x="1" y="2397"/>
                      </a:lnTo>
                      <a:lnTo>
                        <a:pt x="8194" y="2706"/>
                      </a:lnTo>
                      <a:lnTo>
                        <a:pt x="15247" y="2706"/>
                      </a:lnTo>
                      <a:lnTo>
                        <a:pt x="1524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g3f7001d949e_0_4262"/>
                <p:cNvSpPr/>
                <p:nvPr/>
              </p:nvSpPr>
              <p:spPr>
                <a:xfrm>
                  <a:off x="7185238" y="2702734"/>
                  <a:ext cx="351094" cy="122572"/>
                </a:xfrm>
                <a:custGeom>
                  <a:rect b="b" l="l" r="r" t="t"/>
                  <a:pathLst>
                    <a:path extrusionOk="0" h="2861" w="8195">
                      <a:moveTo>
                        <a:pt x="1" y="0"/>
                      </a:moveTo>
                      <a:lnTo>
                        <a:pt x="1" y="2551"/>
                      </a:lnTo>
                      <a:lnTo>
                        <a:pt x="8194" y="2860"/>
                      </a:lnTo>
                      <a:lnTo>
                        <a:pt x="8194" y="155"/>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g3f7001d949e_0_4262"/>
                <p:cNvSpPr/>
                <p:nvPr/>
              </p:nvSpPr>
              <p:spPr>
                <a:xfrm>
                  <a:off x="7565251" y="2721756"/>
                  <a:ext cx="273249" cy="92797"/>
                </a:xfrm>
                <a:custGeom>
                  <a:rect b="b" l="l" r="r" t="t"/>
                  <a:pathLst>
                    <a:path extrusionOk="0" h="2166" w="6378">
                      <a:moveTo>
                        <a:pt x="0" y="1"/>
                      </a:moveTo>
                      <a:lnTo>
                        <a:pt x="0" y="2049"/>
                      </a:lnTo>
                      <a:lnTo>
                        <a:pt x="6377" y="2165"/>
                      </a:lnTo>
                      <a:lnTo>
                        <a:pt x="6377"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g3f7001d949e_0_4262"/>
                <p:cNvSpPr/>
                <p:nvPr/>
              </p:nvSpPr>
              <p:spPr>
                <a:xfrm>
                  <a:off x="7599182" y="2737480"/>
                  <a:ext cx="239318" cy="10839"/>
                </a:xfrm>
                <a:custGeom>
                  <a:rect b="b" l="l" r="r" t="t"/>
                  <a:pathLst>
                    <a:path extrusionOk="0" h="253" w="5586">
                      <a:moveTo>
                        <a:pt x="5585" y="1"/>
                      </a:moveTo>
                      <a:lnTo>
                        <a:pt x="1" y="117"/>
                      </a:lnTo>
                      <a:lnTo>
                        <a:pt x="5585" y="252"/>
                      </a:lnTo>
                      <a:lnTo>
                        <a:pt x="558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g3f7001d949e_0_4262"/>
                <p:cNvSpPr/>
                <p:nvPr/>
              </p:nvSpPr>
              <p:spPr>
                <a:xfrm>
                  <a:off x="7675356" y="2776423"/>
                  <a:ext cx="163958" cy="9982"/>
                </a:xfrm>
                <a:custGeom>
                  <a:rect b="b" l="l" r="r" t="t"/>
                  <a:pathLst>
                    <a:path extrusionOk="0" h="233" w="3827">
                      <a:moveTo>
                        <a:pt x="1" y="0"/>
                      </a:moveTo>
                      <a:lnTo>
                        <a:pt x="3807" y="232"/>
                      </a:lnTo>
                      <a:lnTo>
                        <a:pt x="38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g3f7001d949e_0_4262"/>
                <p:cNvSpPr/>
                <p:nvPr/>
              </p:nvSpPr>
              <p:spPr>
                <a:xfrm>
                  <a:off x="7138068" y="2592629"/>
                  <a:ext cx="653220" cy="116746"/>
                </a:xfrm>
                <a:custGeom>
                  <a:rect b="b" l="l" r="r" t="t"/>
                  <a:pathLst>
                    <a:path extrusionOk="0" h="2725" w="15247">
                      <a:moveTo>
                        <a:pt x="0" y="0"/>
                      </a:moveTo>
                      <a:lnTo>
                        <a:pt x="0" y="2416"/>
                      </a:lnTo>
                      <a:lnTo>
                        <a:pt x="8194" y="2725"/>
                      </a:lnTo>
                      <a:lnTo>
                        <a:pt x="15247" y="2725"/>
                      </a:lnTo>
                      <a:lnTo>
                        <a:pt x="152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g3f7001d949e_0_4262"/>
                <p:cNvSpPr/>
                <p:nvPr/>
              </p:nvSpPr>
              <p:spPr>
                <a:xfrm>
                  <a:off x="7138068" y="2592629"/>
                  <a:ext cx="351051" cy="116746"/>
                </a:xfrm>
                <a:custGeom>
                  <a:rect b="b" l="l" r="r" t="t"/>
                  <a:pathLst>
                    <a:path extrusionOk="0" h="2725" w="8194">
                      <a:moveTo>
                        <a:pt x="0" y="0"/>
                      </a:moveTo>
                      <a:lnTo>
                        <a:pt x="0" y="2570"/>
                      </a:lnTo>
                      <a:lnTo>
                        <a:pt x="8194" y="2725"/>
                      </a:lnTo>
                      <a:lnTo>
                        <a:pt x="8194"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g3f7001d949e_0_4262"/>
                <p:cNvSpPr/>
                <p:nvPr/>
              </p:nvSpPr>
              <p:spPr>
                <a:xfrm>
                  <a:off x="7518038" y="2605053"/>
                  <a:ext cx="273249" cy="92754"/>
                </a:xfrm>
                <a:custGeom>
                  <a:rect b="b" l="l" r="r" t="t"/>
                  <a:pathLst>
                    <a:path extrusionOk="0" h="2165" w="6378">
                      <a:moveTo>
                        <a:pt x="1" y="0"/>
                      </a:moveTo>
                      <a:lnTo>
                        <a:pt x="1" y="2048"/>
                      </a:lnTo>
                      <a:lnTo>
                        <a:pt x="6378" y="2164"/>
                      </a:lnTo>
                      <a:lnTo>
                        <a:pt x="6378"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g3f7001d949e_0_4262"/>
                <p:cNvSpPr/>
                <p:nvPr/>
              </p:nvSpPr>
              <p:spPr>
                <a:xfrm>
                  <a:off x="7551155" y="2621591"/>
                  <a:ext cx="240132" cy="9982"/>
                </a:xfrm>
                <a:custGeom>
                  <a:rect b="b" l="l" r="r" t="t"/>
                  <a:pathLst>
                    <a:path extrusionOk="0" h="233" w="5605">
                      <a:moveTo>
                        <a:pt x="5605" y="1"/>
                      </a:moveTo>
                      <a:lnTo>
                        <a:pt x="1" y="116"/>
                      </a:lnTo>
                      <a:lnTo>
                        <a:pt x="5605" y="232"/>
                      </a:lnTo>
                      <a:lnTo>
                        <a:pt x="560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g3f7001d949e_0_4262"/>
                <p:cNvSpPr/>
                <p:nvPr/>
              </p:nvSpPr>
              <p:spPr>
                <a:xfrm>
                  <a:off x="7627329" y="2659678"/>
                  <a:ext cx="164815" cy="10796"/>
                </a:xfrm>
                <a:custGeom>
                  <a:rect b="b" l="l" r="r" t="t"/>
                  <a:pathLst>
                    <a:path extrusionOk="0" h="252" w="3847">
                      <a:moveTo>
                        <a:pt x="3846" y="0"/>
                      </a:moveTo>
                      <a:lnTo>
                        <a:pt x="1" y="20"/>
                      </a:lnTo>
                      <a:lnTo>
                        <a:pt x="3827" y="252"/>
                      </a:lnTo>
                      <a:lnTo>
                        <a:pt x="384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60" name="Google Shape;1160;g3f7001d949e_0_4262"/>
              <p:cNvGrpSpPr/>
              <p:nvPr/>
            </p:nvGrpSpPr>
            <p:grpSpPr>
              <a:xfrm rot="-1436162">
                <a:off x="1652708" y="4359162"/>
                <a:ext cx="325222" cy="188484"/>
                <a:chOff x="3731575" y="1638525"/>
                <a:chExt cx="208350" cy="120750"/>
              </a:xfrm>
            </p:grpSpPr>
            <p:sp>
              <p:nvSpPr>
                <p:cNvPr id="1161" name="Google Shape;1161;g3f7001d949e_0_4262"/>
                <p:cNvSpPr/>
                <p:nvPr/>
              </p:nvSpPr>
              <p:spPr>
                <a:xfrm>
                  <a:off x="3731575" y="1638525"/>
                  <a:ext cx="52525" cy="53175"/>
                </a:xfrm>
                <a:custGeom>
                  <a:rect b="b" l="l" r="r" t="t"/>
                  <a:pathLst>
                    <a:path extrusionOk="0" h="2127" w="2101">
                      <a:moveTo>
                        <a:pt x="1995" y="1"/>
                      </a:moveTo>
                      <a:lnTo>
                        <a:pt x="832" y="278"/>
                      </a:lnTo>
                      <a:lnTo>
                        <a:pt x="199" y="344"/>
                      </a:lnTo>
                      <a:cubicBezTo>
                        <a:pt x="66" y="357"/>
                        <a:pt x="0" y="503"/>
                        <a:pt x="80" y="621"/>
                      </a:cubicBezTo>
                      <a:lnTo>
                        <a:pt x="489" y="1176"/>
                      </a:lnTo>
                      <a:lnTo>
                        <a:pt x="1044" y="2127"/>
                      </a:lnTo>
                      <a:lnTo>
                        <a:pt x="1691" y="1625"/>
                      </a:lnTo>
                      <a:lnTo>
                        <a:pt x="2100" y="833"/>
                      </a:lnTo>
                      <a:lnTo>
                        <a:pt x="1995"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g3f7001d949e_0_4262"/>
                <p:cNvSpPr/>
                <p:nvPr/>
              </p:nvSpPr>
              <p:spPr>
                <a:xfrm>
                  <a:off x="3757650" y="1638850"/>
                  <a:ext cx="182275" cy="120425"/>
                </a:xfrm>
                <a:custGeom>
                  <a:rect b="b" l="l" r="r" t="t"/>
                  <a:pathLst>
                    <a:path extrusionOk="0" h="4817" w="7291">
                      <a:moveTo>
                        <a:pt x="952" y="1"/>
                      </a:moveTo>
                      <a:lnTo>
                        <a:pt x="1018" y="476"/>
                      </a:lnTo>
                      <a:cubicBezTo>
                        <a:pt x="1044" y="701"/>
                        <a:pt x="1004" y="925"/>
                        <a:pt x="899" y="1123"/>
                      </a:cubicBezTo>
                      <a:lnTo>
                        <a:pt x="754" y="1414"/>
                      </a:lnTo>
                      <a:cubicBezTo>
                        <a:pt x="688" y="1546"/>
                        <a:pt x="582" y="1665"/>
                        <a:pt x="463" y="1757"/>
                      </a:cubicBezTo>
                      <a:lnTo>
                        <a:pt x="1" y="2114"/>
                      </a:lnTo>
                      <a:lnTo>
                        <a:pt x="5931" y="4755"/>
                      </a:lnTo>
                      <a:cubicBezTo>
                        <a:pt x="6013" y="4797"/>
                        <a:pt x="6100" y="4816"/>
                        <a:pt x="6186" y="4816"/>
                      </a:cubicBezTo>
                      <a:cubicBezTo>
                        <a:pt x="6265" y="4816"/>
                        <a:pt x="6344" y="4800"/>
                        <a:pt x="6419" y="4768"/>
                      </a:cubicBezTo>
                      <a:lnTo>
                        <a:pt x="6604" y="4702"/>
                      </a:lnTo>
                      <a:cubicBezTo>
                        <a:pt x="6749" y="4636"/>
                        <a:pt x="6868" y="4531"/>
                        <a:pt x="6934" y="4385"/>
                      </a:cubicBezTo>
                      <a:lnTo>
                        <a:pt x="7225" y="3752"/>
                      </a:lnTo>
                      <a:cubicBezTo>
                        <a:pt x="7291" y="3593"/>
                        <a:pt x="7291" y="3408"/>
                        <a:pt x="7225" y="3250"/>
                      </a:cubicBezTo>
                      <a:lnTo>
                        <a:pt x="7079" y="2919"/>
                      </a:lnTo>
                      <a:cubicBezTo>
                        <a:pt x="7013" y="2774"/>
                        <a:pt x="6895" y="2669"/>
                        <a:pt x="6763" y="2603"/>
                      </a:cubicBezTo>
                      <a:lnTo>
                        <a:pt x="952"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g3f7001d949e_0_4262"/>
                <p:cNvSpPr/>
                <p:nvPr/>
              </p:nvSpPr>
              <p:spPr>
                <a:xfrm>
                  <a:off x="3781425" y="1638850"/>
                  <a:ext cx="158500" cy="93475"/>
                </a:xfrm>
                <a:custGeom>
                  <a:rect b="b" l="l" r="r" t="t"/>
                  <a:pathLst>
                    <a:path extrusionOk="0" h="3739" w="6340">
                      <a:moveTo>
                        <a:pt x="1" y="1"/>
                      </a:moveTo>
                      <a:lnTo>
                        <a:pt x="67" y="476"/>
                      </a:lnTo>
                      <a:cubicBezTo>
                        <a:pt x="80" y="608"/>
                        <a:pt x="80" y="727"/>
                        <a:pt x="53" y="846"/>
                      </a:cubicBezTo>
                      <a:cubicBezTo>
                        <a:pt x="27" y="952"/>
                        <a:pt x="6261" y="3738"/>
                        <a:pt x="6261" y="3738"/>
                      </a:cubicBezTo>
                      <a:cubicBezTo>
                        <a:pt x="6340" y="3580"/>
                        <a:pt x="6340" y="3408"/>
                        <a:pt x="6261" y="3250"/>
                      </a:cubicBezTo>
                      <a:lnTo>
                        <a:pt x="6115" y="2919"/>
                      </a:lnTo>
                      <a:cubicBezTo>
                        <a:pt x="6049" y="2774"/>
                        <a:pt x="5944" y="2669"/>
                        <a:pt x="5798" y="2603"/>
                      </a:cubicBezTo>
                      <a:lnTo>
                        <a:pt x="1"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g3f7001d949e_0_4262"/>
                <p:cNvSpPr/>
                <p:nvPr/>
              </p:nvSpPr>
              <p:spPr>
                <a:xfrm>
                  <a:off x="3731575" y="1645450"/>
                  <a:ext cx="25125" cy="22500"/>
                </a:xfrm>
                <a:custGeom>
                  <a:rect b="b" l="l" r="r" t="t"/>
                  <a:pathLst>
                    <a:path extrusionOk="0" h="900" w="1005">
                      <a:moveTo>
                        <a:pt x="832" y="1"/>
                      </a:moveTo>
                      <a:lnTo>
                        <a:pt x="199" y="67"/>
                      </a:lnTo>
                      <a:cubicBezTo>
                        <a:pt x="66" y="80"/>
                        <a:pt x="0" y="239"/>
                        <a:pt x="80" y="344"/>
                      </a:cubicBezTo>
                      <a:lnTo>
                        <a:pt x="476" y="899"/>
                      </a:lnTo>
                      <a:lnTo>
                        <a:pt x="516" y="886"/>
                      </a:lnTo>
                      <a:cubicBezTo>
                        <a:pt x="859" y="741"/>
                        <a:pt x="1004" y="331"/>
                        <a:pt x="83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165" name="Google Shape;1165;g3f7001d949e_0_4262"/>
          <p:cNvGrpSpPr/>
          <p:nvPr/>
        </p:nvGrpSpPr>
        <p:grpSpPr>
          <a:xfrm flipH="1">
            <a:off x="-985285" y="1471359"/>
            <a:ext cx="1658342" cy="3137156"/>
            <a:chOff x="6265575" y="1978274"/>
            <a:chExt cx="1536925" cy="2057017"/>
          </a:xfrm>
        </p:grpSpPr>
        <p:sp>
          <p:nvSpPr>
            <p:cNvPr id="1166" name="Google Shape;1166;g3f7001d949e_0_4262"/>
            <p:cNvSpPr/>
            <p:nvPr/>
          </p:nvSpPr>
          <p:spPr>
            <a:xfrm>
              <a:off x="7369046" y="1978274"/>
              <a:ext cx="433454" cy="2057017"/>
            </a:xfrm>
            <a:custGeom>
              <a:rect b="b" l="l" r="r" t="t"/>
              <a:pathLst>
                <a:path extrusionOk="0" h="76313" w="11538">
                  <a:moveTo>
                    <a:pt x="2029" y="1"/>
                  </a:moveTo>
                  <a:lnTo>
                    <a:pt x="0" y="2725"/>
                  </a:lnTo>
                  <a:lnTo>
                    <a:pt x="0" y="76312"/>
                  </a:lnTo>
                  <a:lnTo>
                    <a:pt x="11537" y="76312"/>
                  </a:lnTo>
                  <a:lnTo>
                    <a:pt x="202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67" name="Google Shape;1167;g3f7001d949e_0_4262"/>
            <p:cNvGrpSpPr/>
            <p:nvPr/>
          </p:nvGrpSpPr>
          <p:grpSpPr>
            <a:xfrm>
              <a:off x="6265575" y="1978281"/>
              <a:ext cx="1179732" cy="2056993"/>
              <a:chOff x="-221497" y="1179358"/>
              <a:chExt cx="1179732" cy="2866889"/>
            </a:xfrm>
          </p:grpSpPr>
          <p:grpSp>
            <p:nvGrpSpPr>
              <p:cNvPr id="1168" name="Google Shape;1168;g3f7001d949e_0_4262"/>
              <p:cNvGrpSpPr/>
              <p:nvPr/>
            </p:nvGrpSpPr>
            <p:grpSpPr>
              <a:xfrm>
                <a:off x="-221497" y="1179358"/>
                <a:ext cx="1179732" cy="2866889"/>
                <a:chOff x="-221497" y="1179358"/>
                <a:chExt cx="1179732" cy="2866889"/>
              </a:xfrm>
            </p:grpSpPr>
            <p:sp>
              <p:nvSpPr>
                <p:cNvPr id="1169" name="Google Shape;1169;g3f7001d949e_0_4262"/>
                <p:cNvSpPr/>
                <p:nvPr/>
              </p:nvSpPr>
              <p:spPr>
                <a:xfrm>
                  <a:off x="-221497" y="1179358"/>
                  <a:ext cx="1179732" cy="2866889"/>
                </a:xfrm>
                <a:custGeom>
                  <a:rect b="b" l="l" r="r" t="t"/>
                  <a:pathLst>
                    <a:path extrusionOk="0" h="76313" w="31403">
                      <a:moveTo>
                        <a:pt x="0" y="1"/>
                      </a:moveTo>
                      <a:lnTo>
                        <a:pt x="0" y="76312"/>
                      </a:lnTo>
                      <a:lnTo>
                        <a:pt x="31402" y="76312"/>
                      </a:lnTo>
                      <a:lnTo>
                        <a:pt x="3140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g3f7001d949e_0_4262"/>
                <p:cNvSpPr/>
                <p:nvPr/>
              </p:nvSpPr>
              <p:spPr>
                <a:xfrm>
                  <a:off x="592290" y="1179358"/>
                  <a:ext cx="365945" cy="2866889"/>
                </a:xfrm>
                <a:custGeom>
                  <a:rect b="b" l="l" r="r" t="t"/>
                  <a:pathLst>
                    <a:path extrusionOk="0" h="76313" w="9741">
                      <a:moveTo>
                        <a:pt x="1" y="1"/>
                      </a:moveTo>
                      <a:lnTo>
                        <a:pt x="1" y="76312"/>
                      </a:lnTo>
                      <a:lnTo>
                        <a:pt x="9740" y="76312"/>
                      </a:lnTo>
                      <a:lnTo>
                        <a:pt x="9740"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g3f7001d949e_0_4262"/>
                <p:cNvSpPr/>
                <p:nvPr/>
              </p:nvSpPr>
              <p:spPr>
                <a:xfrm>
                  <a:off x="706270" y="1865416"/>
                  <a:ext cx="175741" cy="2180831"/>
                </a:xfrm>
                <a:custGeom>
                  <a:rect b="b" l="l" r="r" t="t"/>
                  <a:pathLst>
                    <a:path extrusionOk="0" h="58051" w="4678">
                      <a:moveTo>
                        <a:pt x="1122" y="19904"/>
                      </a:moveTo>
                      <a:lnTo>
                        <a:pt x="1" y="24658"/>
                      </a:lnTo>
                      <a:lnTo>
                        <a:pt x="1" y="58050"/>
                      </a:lnTo>
                      <a:lnTo>
                        <a:pt x="1122" y="58050"/>
                      </a:lnTo>
                      <a:lnTo>
                        <a:pt x="1122" y="19904"/>
                      </a:lnTo>
                      <a:close/>
                      <a:moveTo>
                        <a:pt x="4677" y="0"/>
                      </a:moveTo>
                      <a:lnTo>
                        <a:pt x="2822" y="4986"/>
                      </a:lnTo>
                      <a:lnTo>
                        <a:pt x="2822" y="55132"/>
                      </a:lnTo>
                      <a:lnTo>
                        <a:pt x="2822" y="58050"/>
                      </a:lnTo>
                      <a:lnTo>
                        <a:pt x="4677" y="58050"/>
                      </a:lnTo>
                      <a:lnTo>
                        <a:pt x="467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g3f7001d949e_0_4262"/>
                <p:cNvSpPr/>
                <p:nvPr/>
              </p:nvSpPr>
              <p:spPr>
                <a:xfrm>
                  <a:off x="-140915" y="1281730"/>
                  <a:ext cx="649767" cy="739065"/>
                </a:xfrm>
                <a:custGeom>
                  <a:rect b="b" l="l" r="r" t="t"/>
                  <a:pathLst>
                    <a:path extrusionOk="0" h="19673" w="17296">
                      <a:moveTo>
                        <a:pt x="0" y="0"/>
                      </a:moveTo>
                      <a:lnTo>
                        <a:pt x="0" y="19672"/>
                      </a:lnTo>
                      <a:lnTo>
                        <a:pt x="17296" y="19672"/>
                      </a:lnTo>
                      <a:lnTo>
                        <a:pt x="17296"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g3f7001d949e_0_4262"/>
                <p:cNvSpPr/>
                <p:nvPr/>
              </p:nvSpPr>
              <p:spPr>
                <a:xfrm>
                  <a:off x="-140915" y="1281730"/>
                  <a:ext cx="271538" cy="739065"/>
                </a:xfrm>
                <a:custGeom>
                  <a:rect b="b" l="l" r="r" t="t"/>
                  <a:pathLst>
                    <a:path extrusionOk="0" h="19673" w="7228">
                      <a:moveTo>
                        <a:pt x="0" y="0"/>
                      </a:moveTo>
                      <a:lnTo>
                        <a:pt x="0" y="19672"/>
                      </a:lnTo>
                      <a:lnTo>
                        <a:pt x="7228" y="19672"/>
                      </a:lnTo>
                      <a:lnTo>
                        <a:pt x="7228"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g3f7001d949e_0_4262"/>
                <p:cNvSpPr/>
                <p:nvPr/>
              </p:nvSpPr>
              <p:spPr>
                <a:xfrm>
                  <a:off x="-140915" y="2088266"/>
                  <a:ext cx="649767" cy="773214"/>
                </a:xfrm>
                <a:custGeom>
                  <a:rect b="b" l="l" r="r" t="t"/>
                  <a:pathLst>
                    <a:path extrusionOk="0" h="20582" w="17296">
                      <a:moveTo>
                        <a:pt x="17296" y="1"/>
                      </a:moveTo>
                      <a:lnTo>
                        <a:pt x="0" y="909"/>
                      </a:lnTo>
                      <a:lnTo>
                        <a:pt x="0" y="20581"/>
                      </a:lnTo>
                      <a:lnTo>
                        <a:pt x="17296" y="20581"/>
                      </a:lnTo>
                      <a:lnTo>
                        <a:pt x="17296"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g3f7001d949e_0_4262"/>
                <p:cNvSpPr/>
                <p:nvPr/>
              </p:nvSpPr>
              <p:spPr>
                <a:xfrm>
                  <a:off x="-140915" y="2108590"/>
                  <a:ext cx="271538" cy="752890"/>
                </a:xfrm>
                <a:custGeom>
                  <a:rect b="b" l="l" r="r" t="t"/>
                  <a:pathLst>
                    <a:path extrusionOk="0" h="20041" w="7228">
                      <a:moveTo>
                        <a:pt x="7228" y="1"/>
                      </a:moveTo>
                      <a:lnTo>
                        <a:pt x="0" y="368"/>
                      </a:lnTo>
                      <a:lnTo>
                        <a:pt x="0" y="20040"/>
                      </a:lnTo>
                      <a:lnTo>
                        <a:pt x="7228" y="20040"/>
                      </a:lnTo>
                      <a:lnTo>
                        <a:pt x="7228"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g3f7001d949e_0_4262"/>
                <p:cNvSpPr/>
                <p:nvPr/>
              </p:nvSpPr>
              <p:spPr>
                <a:xfrm>
                  <a:off x="-140915" y="2933310"/>
                  <a:ext cx="649767" cy="769533"/>
                </a:xfrm>
                <a:custGeom>
                  <a:rect b="b" l="l" r="r" t="t"/>
                  <a:pathLst>
                    <a:path extrusionOk="0" h="20484" w="17296">
                      <a:moveTo>
                        <a:pt x="0" y="0"/>
                      </a:moveTo>
                      <a:lnTo>
                        <a:pt x="0" y="20484"/>
                      </a:lnTo>
                      <a:lnTo>
                        <a:pt x="17296" y="20484"/>
                      </a:lnTo>
                      <a:lnTo>
                        <a:pt x="17296" y="792"/>
                      </a:lnTo>
                      <a:lnTo>
                        <a:pt x="0"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77" name="Google Shape;1177;g3f7001d949e_0_4262"/>
              <p:cNvSpPr/>
              <p:nvPr/>
            </p:nvSpPr>
            <p:spPr>
              <a:xfrm>
                <a:off x="-140915" y="2933310"/>
                <a:ext cx="271538" cy="769533"/>
              </a:xfrm>
              <a:custGeom>
                <a:rect b="b" l="l" r="r" t="t"/>
                <a:pathLst>
                  <a:path extrusionOk="0" h="20484" w="7228">
                    <a:moveTo>
                      <a:pt x="0" y="0"/>
                    </a:moveTo>
                    <a:lnTo>
                      <a:pt x="0" y="20484"/>
                    </a:lnTo>
                    <a:lnTo>
                      <a:pt x="7228" y="20484"/>
                    </a:lnTo>
                    <a:lnTo>
                      <a:pt x="7228" y="329"/>
                    </a:lnTo>
                    <a:lnTo>
                      <a:pt x="0"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178" name="Google Shape;1178;g3f7001d949e_0_4262"/>
          <p:cNvGrpSpPr/>
          <p:nvPr/>
        </p:nvGrpSpPr>
        <p:grpSpPr>
          <a:xfrm flipH="1">
            <a:off x="-117908" y="1761966"/>
            <a:ext cx="701573" cy="635200"/>
            <a:chOff x="791550" y="2156375"/>
            <a:chExt cx="1145425" cy="1118900"/>
          </a:xfrm>
        </p:grpSpPr>
        <p:sp>
          <p:nvSpPr>
            <p:cNvPr id="1179" name="Google Shape;1179;g3f7001d949e_0_4262"/>
            <p:cNvSpPr/>
            <p:nvPr/>
          </p:nvSpPr>
          <p:spPr>
            <a:xfrm>
              <a:off x="791550" y="2228725"/>
              <a:ext cx="242350" cy="1046550"/>
            </a:xfrm>
            <a:custGeom>
              <a:rect b="b" l="l" r="r" t="t"/>
              <a:pathLst>
                <a:path extrusionOk="0" h="41862" w="9694">
                  <a:moveTo>
                    <a:pt x="0" y="0"/>
                  </a:moveTo>
                  <a:lnTo>
                    <a:pt x="0" y="41862"/>
                  </a:lnTo>
                  <a:lnTo>
                    <a:pt x="9694" y="41862"/>
                  </a:lnTo>
                  <a:lnTo>
                    <a:pt x="96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g3f7001d949e_0_4262"/>
            <p:cNvSpPr/>
            <p:nvPr/>
          </p:nvSpPr>
          <p:spPr>
            <a:xfrm>
              <a:off x="791550" y="2428875"/>
              <a:ext cx="242350" cy="645050"/>
            </a:xfrm>
            <a:custGeom>
              <a:rect b="b" l="l" r="r" t="t"/>
              <a:pathLst>
                <a:path extrusionOk="0" h="25802" w="9694">
                  <a:moveTo>
                    <a:pt x="0" y="0"/>
                  </a:moveTo>
                  <a:lnTo>
                    <a:pt x="0" y="25802"/>
                  </a:lnTo>
                  <a:lnTo>
                    <a:pt x="9694" y="25802"/>
                  </a:lnTo>
                  <a:lnTo>
                    <a:pt x="9694"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g3f7001d949e_0_4262"/>
            <p:cNvSpPr/>
            <p:nvPr/>
          </p:nvSpPr>
          <p:spPr>
            <a:xfrm>
              <a:off x="1033875" y="2323975"/>
              <a:ext cx="118200" cy="951300"/>
            </a:xfrm>
            <a:custGeom>
              <a:rect b="b" l="l" r="r" t="t"/>
              <a:pathLst>
                <a:path extrusionOk="0" h="38052" w="4728">
                  <a:moveTo>
                    <a:pt x="1" y="0"/>
                  </a:moveTo>
                  <a:lnTo>
                    <a:pt x="1" y="38052"/>
                  </a:lnTo>
                  <a:lnTo>
                    <a:pt x="4727" y="38052"/>
                  </a:lnTo>
                  <a:lnTo>
                    <a:pt x="472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g3f7001d949e_0_4262"/>
            <p:cNvSpPr/>
            <p:nvPr/>
          </p:nvSpPr>
          <p:spPr>
            <a:xfrm>
              <a:off x="1152050" y="2156375"/>
              <a:ext cx="184475" cy="1118900"/>
            </a:xfrm>
            <a:custGeom>
              <a:rect b="b" l="l" r="r" t="t"/>
              <a:pathLst>
                <a:path extrusionOk="0" h="44756" w="7379">
                  <a:moveTo>
                    <a:pt x="0" y="1"/>
                  </a:moveTo>
                  <a:lnTo>
                    <a:pt x="0" y="44756"/>
                  </a:lnTo>
                  <a:lnTo>
                    <a:pt x="7379" y="44756"/>
                  </a:lnTo>
                  <a:lnTo>
                    <a:pt x="7379"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g3f7001d949e_0_4262"/>
            <p:cNvSpPr/>
            <p:nvPr/>
          </p:nvSpPr>
          <p:spPr>
            <a:xfrm>
              <a:off x="1336500" y="2228725"/>
              <a:ext cx="232725" cy="1046550"/>
            </a:xfrm>
            <a:custGeom>
              <a:rect b="b" l="l" r="r" t="t"/>
              <a:pathLst>
                <a:path extrusionOk="0" h="41862" w="9309">
                  <a:moveTo>
                    <a:pt x="1" y="0"/>
                  </a:moveTo>
                  <a:lnTo>
                    <a:pt x="1" y="41862"/>
                  </a:lnTo>
                  <a:lnTo>
                    <a:pt x="9309" y="41862"/>
                  </a:lnTo>
                  <a:lnTo>
                    <a:pt x="9309"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g3f7001d949e_0_4262"/>
            <p:cNvSpPr/>
            <p:nvPr/>
          </p:nvSpPr>
          <p:spPr>
            <a:xfrm>
              <a:off x="1395600" y="2450575"/>
              <a:ext cx="114550" cy="601650"/>
            </a:xfrm>
            <a:custGeom>
              <a:rect b="b" l="l" r="r" t="t"/>
              <a:pathLst>
                <a:path extrusionOk="0" h="24066" w="4582">
                  <a:moveTo>
                    <a:pt x="0" y="0"/>
                  </a:moveTo>
                  <a:lnTo>
                    <a:pt x="0" y="24066"/>
                  </a:lnTo>
                  <a:lnTo>
                    <a:pt x="4582" y="24066"/>
                  </a:lnTo>
                  <a:lnTo>
                    <a:pt x="458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g3f7001d949e_0_4262"/>
            <p:cNvSpPr/>
            <p:nvPr/>
          </p:nvSpPr>
          <p:spPr>
            <a:xfrm>
              <a:off x="1395600" y="3113700"/>
              <a:ext cx="114550" cy="41025"/>
            </a:xfrm>
            <a:custGeom>
              <a:rect b="b" l="l" r="r" t="t"/>
              <a:pathLst>
                <a:path extrusionOk="0" h="1641" w="4582">
                  <a:moveTo>
                    <a:pt x="0" y="0"/>
                  </a:moveTo>
                  <a:lnTo>
                    <a:pt x="0" y="1640"/>
                  </a:lnTo>
                  <a:lnTo>
                    <a:pt x="4582" y="1640"/>
                  </a:lnTo>
                  <a:lnTo>
                    <a:pt x="458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g3f7001d949e_0_4262"/>
            <p:cNvSpPr/>
            <p:nvPr/>
          </p:nvSpPr>
          <p:spPr>
            <a:xfrm>
              <a:off x="1152050" y="2228725"/>
              <a:ext cx="184475" cy="95275"/>
            </a:xfrm>
            <a:custGeom>
              <a:rect b="b" l="l" r="r" t="t"/>
              <a:pathLst>
                <a:path extrusionOk="0" h="3811" w="7379">
                  <a:moveTo>
                    <a:pt x="0" y="0"/>
                  </a:moveTo>
                  <a:lnTo>
                    <a:pt x="0" y="3810"/>
                  </a:lnTo>
                  <a:lnTo>
                    <a:pt x="7379" y="3810"/>
                  </a:lnTo>
                  <a:lnTo>
                    <a:pt x="737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g3f7001d949e_0_4262"/>
            <p:cNvSpPr/>
            <p:nvPr/>
          </p:nvSpPr>
          <p:spPr>
            <a:xfrm>
              <a:off x="1152050" y="2715825"/>
              <a:ext cx="184475" cy="358100"/>
            </a:xfrm>
            <a:custGeom>
              <a:rect b="b" l="l" r="r" t="t"/>
              <a:pathLst>
                <a:path extrusionOk="0" h="14324" w="7379">
                  <a:moveTo>
                    <a:pt x="0" y="0"/>
                  </a:moveTo>
                  <a:lnTo>
                    <a:pt x="0" y="14324"/>
                  </a:lnTo>
                  <a:lnTo>
                    <a:pt x="7379" y="14324"/>
                  </a:lnTo>
                  <a:lnTo>
                    <a:pt x="7379"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g3f7001d949e_0_4262"/>
            <p:cNvSpPr/>
            <p:nvPr/>
          </p:nvSpPr>
          <p:spPr>
            <a:xfrm>
              <a:off x="1033875" y="2592825"/>
              <a:ext cx="118200" cy="123025"/>
            </a:xfrm>
            <a:custGeom>
              <a:rect b="b" l="l" r="r" t="t"/>
              <a:pathLst>
                <a:path extrusionOk="0" h="4921" w="4728">
                  <a:moveTo>
                    <a:pt x="1" y="1"/>
                  </a:moveTo>
                  <a:lnTo>
                    <a:pt x="1" y="4920"/>
                  </a:lnTo>
                  <a:lnTo>
                    <a:pt x="4727" y="4920"/>
                  </a:lnTo>
                  <a:lnTo>
                    <a:pt x="472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g3f7001d949e_0_4262"/>
            <p:cNvSpPr/>
            <p:nvPr/>
          </p:nvSpPr>
          <p:spPr>
            <a:xfrm>
              <a:off x="1067650" y="2806250"/>
              <a:ext cx="50650" cy="288175"/>
            </a:xfrm>
            <a:custGeom>
              <a:rect b="b" l="l" r="r" t="t"/>
              <a:pathLst>
                <a:path extrusionOk="0" h="11527" w="2026">
                  <a:moveTo>
                    <a:pt x="0" y="0"/>
                  </a:moveTo>
                  <a:lnTo>
                    <a:pt x="0" y="11527"/>
                  </a:lnTo>
                  <a:lnTo>
                    <a:pt x="2026" y="11527"/>
                  </a:lnTo>
                  <a:lnTo>
                    <a:pt x="2026"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g3f7001d949e_0_4262"/>
            <p:cNvSpPr/>
            <p:nvPr/>
          </p:nvSpPr>
          <p:spPr>
            <a:xfrm>
              <a:off x="1569200" y="2323975"/>
              <a:ext cx="264075" cy="951300"/>
            </a:xfrm>
            <a:custGeom>
              <a:rect b="b" l="l" r="r" t="t"/>
              <a:pathLst>
                <a:path extrusionOk="0" h="38052" w="10563">
                  <a:moveTo>
                    <a:pt x="1" y="0"/>
                  </a:moveTo>
                  <a:lnTo>
                    <a:pt x="1" y="38052"/>
                  </a:lnTo>
                  <a:lnTo>
                    <a:pt x="10563" y="38052"/>
                  </a:lnTo>
                  <a:lnTo>
                    <a:pt x="1056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g3f7001d949e_0_4262"/>
            <p:cNvSpPr/>
            <p:nvPr/>
          </p:nvSpPr>
          <p:spPr>
            <a:xfrm>
              <a:off x="1833250" y="2228725"/>
              <a:ext cx="103725" cy="1046550"/>
            </a:xfrm>
            <a:custGeom>
              <a:rect b="b" l="l" r="r" t="t"/>
              <a:pathLst>
                <a:path extrusionOk="0" h="41862" w="4149">
                  <a:moveTo>
                    <a:pt x="1" y="0"/>
                  </a:moveTo>
                  <a:lnTo>
                    <a:pt x="1" y="41862"/>
                  </a:lnTo>
                  <a:lnTo>
                    <a:pt x="4148" y="41862"/>
                  </a:lnTo>
                  <a:lnTo>
                    <a:pt x="4148"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g3f7001d949e_0_4262"/>
            <p:cNvSpPr/>
            <p:nvPr/>
          </p:nvSpPr>
          <p:spPr>
            <a:xfrm>
              <a:off x="1569200" y="2450575"/>
              <a:ext cx="264075" cy="71150"/>
            </a:xfrm>
            <a:custGeom>
              <a:rect b="b" l="l" r="r" t="t"/>
              <a:pathLst>
                <a:path extrusionOk="0" h="2846" w="10563">
                  <a:moveTo>
                    <a:pt x="1" y="0"/>
                  </a:moveTo>
                  <a:lnTo>
                    <a:pt x="1" y="2846"/>
                  </a:lnTo>
                  <a:lnTo>
                    <a:pt x="10563" y="2846"/>
                  </a:lnTo>
                  <a:lnTo>
                    <a:pt x="1056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g3f7001d949e_0_4262"/>
            <p:cNvSpPr/>
            <p:nvPr/>
          </p:nvSpPr>
          <p:spPr>
            <a:xfrm>
              <a:off x="1569200" y="2592825"/>
              <a:ext cx="264075" cy="71175"/>
            </a:xfrm>
            <a:custGeom>
              <a:rect b="b" l="l" r="r" t="t"/>
              <a:pathLst>
                <a:path extrusionOk="0" h="2847" w="10563">
                  <a:moveTo>
                    <a:pt x="1" y="1"/>
                  </a:moveTo>
                  <a:lnTo>
                    <a:pt x="1" y="2846"/>
                  </a:lnTo>
                  <a:lnTo>
                    <a:pt x="10563" y="2846"/>
                  </a:lnTo>
                  <a:lnTo>
                    <a:pt x="10563"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4" name="Google Shape;1194;g3f7001d949e_0_4262"/>
          <p:cNvGrpSpPr/>
          <p:nvPr/>
        </p:nvGrpSpPr>
        <p:grpSpPr>
          <a:xfrm flipH="1">
            <a:off x="-117908" y="2676902"/>
            <a:ext cx="701573" cy="635200"/>
            <a:chOff x="791550" y="2156375"/>
            <a:chExt cx="1145425" cy="1118900"/>
          </a:xfrm>
        </p:grpSpPr>
        <p:sp>
          <p:nvSpPr>
            <p:cNvPr id="1195" name="Google Shape;1195;g3f7001d949e_0_4262"/>
            <p:cNvSpPr/>
            <p:nvPr/>
          </p:nvSpPr>
          <p:spPr>
            <a:xfrm>
              <a:off x="791550" y="2228725"/>
              <a:ext cx="242350" cy="1046550"/>
            </a:xfrm>
            <a:custGeom>
              <a:rect b="b" l="l" r="r" t="t"/>
              <a:pathLst>
                <a:path extrusionOk="0" h="41862" w="9694">
                  <a:moveTo>
                    <a:pt x="0" y="0"/>
                  </a:moveTo>
                  <a:lnTo>
                    <a:pt x="0" y="41862"/>
                  </a:lnTo>
                  <a:lnTo>
                    <a:pt x="9694" y="41862"/>
                  </a:lnTo>
                  <a:lnTo>
                    <a:pt x="9694"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g3f7001d949e_0_4262"/>
            <p:cNvSpPr/>
            <p:nvPr/>
          </p:nvSpPr>
          <p:spPr>
            <a:xfrm>
              <a:off x="860860" y="2428887"/>
              <a:ext cx="103726" cy="645050"/>
            </a:xfrm>
            <a:custGeom>
              <a:rect b="b" l="l" r="r" t="t"/>
              <a:pathLst>
                <a:path extrusionOk="0" h="25802" w="9694">
                  <a:moveTo>
                    <a:pt x="0" y="0"/>
                  </a:moveTo>
                  <a:lnTo>
                    <a:pt x="0" y="25802"/>
                  </a:lnTo>
                  <a:lnTo>
                    <a:pt x="9694" y="25802"/>
                  </a:lnTo>
                  <a:lnTo>
                    <a:pt x="969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g3f7001d949e_0_4262"/>
            <p:cNvSpPr/>
            <p:nvPr/>
          </p:nvSpPr>
          <p:spPr>
            <a:xfrm>
              <a:off x="1033875" y="2323975"/>
              <a:ext cx="118200" cy="951300"/>
            </a:xfrm>
            <a:custGeom>
              <a:rect b="b" l="l" r="r" t="t"/>
              <a:pathLst>
                <a:path extrusionOk="0" h="38052" w="4728">
                  <a:moveTo>
                    <a:pt x="1" y="0"/>
                  </a:moveTo>
                  <a:lnTo>
                    <a:pt x="1" y="38052"/>
                  </a:lnTo>
                  <a:lnTo>
                    <a:pt x="4727" y="38052"/>
                  </a:lnTo>
                  <a:lnTo>
                    <a:pt x="4727"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g3f7001d949e_0_4262"/>
            <p:cNvSpPr/>
            <p:nvPr/>
          </p:nvSpPr>
          <p:spPr>
            <a:xfrm>
              <a:off x="1152050" y="2156375"/>
              <a:ext cx="184475" cy="1118900"/>
            </a:xfrm>
            <a:custGeom>
              <a:rect b="b" l="l" r="r" t="t"/>
              <a:pathLst>
                <a:path extrusionOk="0" h="44756" w="7379">
                  <a:moveTo>
                    <a:pt x="0" y="1"/>
                  </a:moveTo>
                  <a:lnTo>
                    <a:pt x="0" y="44756"/>
                  </a:lnTo>
                  <a:lnTo>
                    <a:pt x="7379" y="44756"/>
                  </a:lnTo>
                  <a:lnTo>
                    <a:pt x="7379"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g3f7001d949e_0_4262"/>
            <p:cNvSpPr/>
            <p:nvPr/>
          </p:nvSpPr>
          <p:spPr>
            <a:xfrm>
              <a:off x="1336500" y="2228725"/>
              <a:ext cx="232725" cy="1046550"/>
            </a:xfrm>
            <a:custGeom>
              <a:rect b="b" l="l" r="r" t="t"/>
              <a:pathLst>
                <a:path extrusionOk="0" h="41862" w="9309">
                  <a:moveTo>
                    <a:pt x="1" y="0"/>
                  </a:moveTo>
                  <a:lnTo>
                    <a:pt x="1" y="41862"/>
                  </a:lnTo>
                  <a:lnTo>
                    <a:pt x="9309" y="41862"/>
                  </a:lnTo>
                  <a:lnTo>
                    <a:pt x="930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g3f7001d949e_0_4262"/>
            <p:cNvSpPr/>
            <p:nvPr/>
          </p:nvSpPr>
          <p:spPr>
            <a:xfrm>
              <a:off x="1336502" y="2450553"/>
              <a:ext cx="237531" cy="601710"/>
            </a:xfrm>
            <a:custGeom>
              <a:rect b="b" l="l" r="r" t="t"/>
              <a:pathLst>
                <a:path extrusionOk="0" h="24066" w="4582">
                  <a:moveTo>
                    <a:pt x="0" y="0"/>
                  </a:moveTo>
                  <a:lnTo>
                    <a:pt x="0" y="24066"/>
                  </a:lnTo>
                  <a:lnTo>
                    <a:pt x="4582" y="24066"/>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g3f7001d949e_0_4262"/>
            <p:cNvSpPr/>
            <p:nvPr/>
          </p:nvSpPr>
          <p:spPr>
            <a:xfrm>
              <a:off x="1152050" y="2228725"/>
              <a:ext cx="184475" cy="95275"/>
            </a:xfrm>
            <a:custGeom>
              <a:rect b="b" l="l" r="r" t="t"/>
              <a:pathLst>
                <a:path extrusionOk="0" h="3811" w="7379">
                  <a:moveTo>
                    <a:pt x="0" y="0"/>
                  </a:moveTo>
                  <a:lnTo>
                    <a:pt x="0" y="3810"/>
                  </a:lnTo>
                  <a:lnTo>
                    <a:pt x="7379" y="3810"/>
                  </a:lnTo>
                  <a:lnTo>
                    <a:pt x="7379"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g3f7001d949e_0_4262"/>
            <p:cNvSpPr/>
            <p:nvPr/>
          </p:nvSpPr>
          <p:spPr>
            <a:xfrm>
              <a:off x="1152040" y="2715834"/>
              <a:ext cx="184512" cy="358100"/>
            </a:xfrm>
            <a:custGeom>
              <a:rect b="b" l="l" r="r" t="t"/>
              <a:pathLst>
                <a:path extrusionOk="0" h="14324" w="7379">
                  <a:moveTo>
                    <a:pt x="0" y="0"/>
                  </a:moveTo>
                  <a:lnTo>
                    <a:pt x="0" y="14324"/>
                  </a:lnTo>
                  <a:lnTo>
                    <a:pt x="7379" y="14324"/>
                  </a:lnTo>
                  <a:lnTo>
                    <a:pt x="7379"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g3f7001d949e_0_4262"/>
            <p:cNvSpPr/>
            <p:nvPr/>
          </p:nvSpPr>
          <p:spPr>
            <a:xfrm>
              <a:off x="1033875" y="2323977"/>
              <a:ext cx="118200" cy="123025"/>
            </a:xfrm>
            <a:custGeom>
              <a:rect b="b" l="l" r="r" t="t"/>
              <a:pathLst>
                <a:path extrusionOk="0" h="4921" w="4728">
                  <a:moveTo>
                    <a:pt x="1" y="1"/>
                  </a:moveTo>
                  <a:lnTo>
                    <a:pt x="1" y="4920"/>
                  </a:lnTo>
                  <a:lnTo>
                    <a:pt x="4727" y="4920"/>
                  </a:lnTo>
                  <a:lnTo>
                    <a:pt x="4727"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g3f7001d949e_0_4262"/>
            <p:cNvSpPr/>
            <p:nvPr/>
          </p:nvSpPr>
          <p:spPr>
            <a:xfrm>
              <a:off x="1067650" y="2537402"/>
              <a:ext cx="50650" cy="288175"/>
            </a:xfrm>
            <a:custGeom>
              <a:rect b="b" l="l" r="r" t="t"/>
              <a:pathLst>
                <a:path extrusionOk="0" h="11527" w="2026">
                  <a:moveTo>
                    <a:pt x="0" y="0"/>
                  </a:moveTo>
                  <a:lnTo>
                    <a:pt x="0" y="11527"/>
                  </a:lnTo>
                  <a:lnTo>
                    <a:pt x="2026" y="11527"/>
                  </a:lnTo>
                  <a:lnTo>
                    <a:pt x="202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g3f7001d949e_0_4262"/>
            <p:cNvSpPr/>
            <p:nvPr/>
          </p:nvSpPr>
          <p:spPr>
            <a:xfrm>
              <a:off x="1569200" y="2323975"/>
              <a:ext cx="264075" cy="951300"/>
            </a:xfrm>
            <a:custGeom>
              <a:rect b="b" l="l" r="r" t="t"/>
              <a:pathLst>
                <a:path extrusionOk="0" h="38052" w="10563">
                  <a:moveTo>
                    <a:pt x="1" y="0"/>
                  </a:moveTo>
                  <a:lnTo>
                    <a:pt x="1" y="38052"/>
                  </a:lnTo>
                  <a:lnTo>
                    <a:pt x="10563" y="38052"/>
                  </a:lnTo>
                  <a:lnTo>
                    <a:pt x="1056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g3f7001d949e_0_4262"/>
            <p:cNvSpPr/>
            <p:nvPr/>
          </p:nvSpPr>
          <p:spPr>
            <a:xfrm>
              <a:off x="1833250" y="2228725"/>
              <a:ext cx="103725" cy="1046550"/>
            </a:xfrm>
            <a:custGeom>
              <a:rect b="b" l="l" r="r" t="t"/>
              <a:pathLst>
                <a:path extrusionOk="0" h="41862" w="4149">
                  <a:moveTo>
                    <a:pt x="1" y="0"/>
                  </a:moveTo>
                  <a:lnTo>
                    <a:pt x="1" y="41862"/>
                  </a:lnTo>
                  <a:lnTo>
                    <a:pt x="4148" y="41862"/>
                  </a:lnTo>
                  <a:lnTo>
                    <a:pt x="4148"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g3f7001d949e_0_4262"/>
            <p:cNvSpPr/>
            <p:nvPr/>
          </p:nvSpPr>
          <p:spPr>
            <a:xfrm>
              <a:off x="1569200" y="2450575"/>
              <a:ext cx="264075" cy="71150"/>
            </a:xfrm>
            <a:custGeom>
              <a:rect b="b" l="l" r="r" t="t"/>
              <a:pathLst>
                <a:path extrusionOk="0" h="2846" w="10563">
                  <a:moveTo>
                    <a:pt x="1" y="0"/>
                  </a:moveTo>
                  <a:lnTo>
                    <a:pt x="1" y="2846"/>
                  </a:lnTo>
                  <a:lnTo>
                    <a:pt x="10563" y="2846"/>
                  </a:lnTo>
                  <a:lnTo>
                    <a:pt x="1056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g3f7001d949e_0_4262"/>
            <p:cNvSpPr/>
            <p:nvPr/>
          </p:nvSpPr>
          <p:spPr>
            <a:xfrm>
              <a:off x="1569200" y="2592825"/>
              <a:ext cx="264075" cy="71175"/>
            </a:xfrm>
            <a:custGeom>
              <a:rect b="b" l="l" r="r" t="t"/>
              <a:pathLst>
                <a:path extrusionOk="0" h="2847" w="10563">
                  <a:moveTo>
                    <a:pt x="1" y="1"/>
                  </a:moveTo>
                  <a:lnTo>
                    <a:pt x="1" y="2846"/>
                  </a:lnTo>
                  <a:lnTo>
                    <a:pt x="10563" y="2846"/>
                  </a:lnTo>
                  <a:lnTo>
                    <a:pt x="1056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09" name="Google Shape;1209;g3f7001d949e_0_4262"/>
          <p:cNvGrpSpPr/>
          <p:nvPr/>
        </p:nvGrpSpPr>
        <p:grpSpPr>
          <a:xfrm flipH="1">
            <a:off x="-117845" y="3596584"/>
            <a:ext cx="701505" cy="635200"/>
            <a:chOff x="8817561" y="3596618"/>
            <a:chExt cx="650143" cy="635200"/>
          </a:xfrm>
        </p:grpSpPr>
        <p:grpSp>
          <p:nvGrpSpPr>
            <p:cNvPr id="1210" name="Google Shape;1210;g3f7001d949e_0_4262"/>
            <p:cNvGrpSpPr/>
            <p:nvPr/>
          </p:nvGrpSpPr>
          <p:grpSpPr>
            <a:xfrm>
              <a:off x="8817561" y="3596618"/>
              <a:ext cx="650143" cy="635200"/>
              <a:chOff x="791550" y="2156375"/>
              <a:chExt cx="1145425" cy="1118900"/>
            </a:xfrm>
          </p:grpSpPr>
          <p:sp>
            <p:nvSpPr>
              <p:cNvPr id="1211" name="Google Shape;1211;g3f7001d949e_0_4262"/>
              <p:cNvSpPr/>
              <p:nvPr/>
            </p:nvSpPr>
            <p:spPr>
              <a:xfrm>
                <a:off x="791550" y="2228725"/>
                <a:ext cx="242350" cy="1046550"/>
              </a:xfrm>
              <a:custGeom>
                <a:rect b="b" l="l" r="r" t="t"/>
                <a:pathLst>
                  <a:path extrusionOk="0" h="41862" w="9694">
                    <a:moveTo>
                      <a:pt x="0" y="0"/>
                    </a:moveTo>
                    <a:lnTo>
                      <a:pt x="0" y="41862"/>
                    </a:lnTo>
                    <a:lnTo>
                      <a:pt x="9694" y="41862"/>
                    </a:lnTo>
                    <a:lnTo>
                      <a:pt x="96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g3f7001d949e_0_4262"/>
              <p:cNvSpPr/>
              <p:nvPr/>
            </p:nvSpPr>
            <p:spPr>
              <a:xfrm>
                <a:off x="791550" y="2428875"/>
                <a:ext cx="242350" cy="645050"/>
              </a:xfrm>
              <a:custGeom>
                <a:rect b="b" l="l" r="r" t="t"/>
                <a:pathLst>
                  <a:path extrusionOk="0" h="25802" w="9694">
                    <a:moveTo>
                      <a:pt x="0" y="0"/>
                    </a:moveTo>
                    <a:lnTo>
                      <a:pt x="0" y="25802"/>
                    </a:lnTo>
                    <a:lnTo>
                      <a:pt x="9694" y="25802"/>
                    </a:lnTo>
                    <a:lnTo>
                      <a:pt x="969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g3f7001d949e_0_4262"/>
              <p:cNvSpPr/>
              <p:nvPr/>
            </p:nvSpPr>
            <p:spPr>
              <a:xfrm>
                <a:off x="1033875" y="2323975"/>
                <a:ext cx="118200" cy="951300"/>
              </a:xfrm>
              <a:custGeom>
                <a:rect b="b" l="l" r="r" t="t"/>
                <a:pathLst>
                  <a:path extrusionOk="0" h="38052" w="4728">
                    <a:moveTo>
                      <a:pt x="1" y="0"/>
                    </a:moveTo>
                    <a:lnTo>
                      <a:pt x="1" y="38052"/>
                    </a:lnTo>
                    <a:lnTo>
                      <a:pt x="4727" y="38052"/>
                    </a:lnTo>
                    <a:lnTo>
                      <a:pt x="47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g3f7001d949e_0_4262"/>
              <p:cNvSpPr/>
              <p:nvPr/>
            </p:nvSpPr>
            <p:spPr>
              <a:xfrm>
                <a:off x="1152050" y="2156375"/>
                <a:ext cx="184475" cy="1118900"/>
              </a:xfrm>
              <a:custGeom>
                <a:rect b="b" l="l" r="r" t="t"/>
                <a:pathLst>
                  <a:path extrusionOk="0" h="44756" w="7379">
                    <a:moveTo>
                      <a:pt x="0" y="1"/>
                    </a:moveTo>
                    <a:lnTo>
                      <a:pt x="0" y="44756"/>
                    </a:lnTo>
                    <a:lnTo>
                      <a:pt x="7379" y="44756"/>
                    </a:lnTo>
                    <a:lnTo>
                      <a:pt x="7379"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g3f7001d949e_0_4262"/>
              <p:cNvSpPr/>
              <p:nvPr/>
            </p:nvSpPr>
            <p:spPr>
              <a:xfrm>
                <a:off x="1336500" y="2228725"/>
                <a:ext cx="232725" cy="1046550"/>
              </a:xfrm>
              <a:custGeom>
                <a:rect b="b" l="l" r="r" t="t"/>
                <a:pathLst>
                  <a:path extrusionOk="0" h="41862" w="9309">
                    <a:moveTo>
                      <a:pt x="1" y="0"/>
                    </a:moveTo>
                    <a:lnTo>
                      <a:pt x="1" y="41862"/>
                    </a:lnTo>
                    <a:lnTo>
                      <a:pt x="9309" y="41862"/>
                    </a:lnTo>
                    <a:lnTo>
                      <a:pt x="930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g3f7001d949e_0_4262"/>
              <p:cNvSpPr/>
              <p:nvPr/>
            </p:nvSpPr>
            <p:spPr>
              <a:xfrm>
                <a:off x="1395600" y="3113700"/>
                <a:ext cx="114550" cy="41025"/>
              </a:xfrm>
              <a:custGeom>
                <a:rect b="b" l="l" r="r" t="t"/>
                <a:pathLst>
                  <a:path extrusionOk="0" h="1641" w="4582">
                    <a:moveTo>
                      <a:pt x="0" y="0"/>
                    </a:moveTo>
                    <a:lnTo>
                      <a:pt x="0" y="1640"/>
                    </a:lnTo>
                    <a:lnTo>
                      <a:pt x="4582" y="1640"/>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g3f7001d949e_0_4262"/>
              <p:cNvSpPr/>
              <p:nvPr/>
            </p:nvSpPr>
            <p:spPr>
              <a:xfrm>
                <a:off x="1152050" y="2228725"/>
                <a:ext cx="184475" cy="95275"/>
              </a:xfrm>
              <a:custGeom>
                <a:rect b="b" l="l" r="r" t="t"/>
                <a:pathLst>
                  <a:path extrusionOk="0" h="3811" w="7379">
                    <a:moveTo>
                      <a:pt x="0" y="0"/>
                    </a:moveTo>
                    <a:lnTo>
                      <a:pt x="0" y="3810"/>
                    </a:lnTo>
                    <a:lnTo>
                      <a:pt x="7379" y="3810"/>
                    </a:lnTo>
                    <a:lnTo>
                      <a:pt x="737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g3f7001d949e_0_4262"/>
              <p:cNvSpPr/>
              <p:nvPr/>
            </p:nvSpPr>
            <p:spPr>
              <a:xfrm>
                <a:off x="1152050" y="2715825"/>
                <a:ext cx="184475" cy="358100"/>
              </a:xfrm>
              <a:custGeom>
                <a:rect b="b" l="l" r="r" t="t"/>
                <a:pathLst>
                  <a:path extrusionOk="0" h="14324" w="7379">
                    <a:moveTo>
                      <a:pt x="0" y="0"/>
                    </a:moveTo>
                    <a:lnTo>
                      <a:pt x="0" y="14324"/>
                    </a:lnTo>
                    <a:lnTo>
                      <a:pt x="7379" y="14324"/>
                    </a:lnTo>
                    <a:lnTo>
                      <a:pt x="7379"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g3f7001d949e_0_4262"/>
              <p:cNvSpPr/>
              <p:nvPr/>
            </p:nvSpPr>
            <p:spPr>
              <a:xfrm>
                <a:off x="1033875" y="2398708"/>
                <a:ext cx="118200" cy="123025"/>
              </a:xfrm>
              <a:custGeom>
                <a:rect b="b" l="l" r="r" t="t"/>
                <a:pathLst>
                  <a:path extrusionOk="0" h="4921" w="4728">
                    <a:moveTo>
                      <a:pt x="1" y="1"/>
                    </a:moveTo>
                    <a:lnTo>
                      <a:pt x="1" y="4920"/>
                    </a:lnTo>
                    <a:lnTo>
                      <a:pt x="4727" y="4920"/>
                    </a:lnTo>
                    <a:lnTo>
                      <a:pt x="4727"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g3f7001d949e_0_4262"/>
              <p:cNvSpPr/>
              <p:nvPr/>
            </p:nvSpPr>
            <p:spPr>
              <a:xfrm>
                <a:off x="1569200" y="2323975"/>
                <a:ext cx="264075" cy="951300"/>
              </a:xfrm>
              <a:custGeom>
                <a:rect b="b" l="l" r="r" t="t"/>
                <a:pathLst>
                  <a:path extrusionOk="0" h="38052" w="10563">
                    <a:moveTo>
                      <a:pt x="1" y="0"/>
                    </a:moveTo>
                    <a:lnTo>
                      <a:pt x="1" y="38052"/>
                    </a:lnTo>
                    <a:lnTo>
                      <a:pt x="10563" y="38052"/>
                    </a:lnTo>
                    <a:lnTo>
                      <a:pt x="10563"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g3f7001d949e_0_4262"/>
              <p:cNvSpPr/>
              <p:nvPr/>
            </p:nvSpPr>
            <p:spPr>
              <a:xfrm>
                <a:off x="1833250" y="2228725"/>
                <a:ext cx="103725" cy="1046550"/>
              </a:xfrm>
              <a:custGeom>
                <a:rect b="b" l="l" r="r" t="t"/>
                <a:pathLst>
                  <a:path extrusionOk="0" h="41862" w="4149">
                    <a:moveTo>
                      <a:pt x="1" y="0"/>
                    </a:moveTo>
                    <a:lnTo>
                      <a:pt x="1" y="41862"/>
                    </a:lnTo>
                    <a:lnTo>
                      <a:pt x="4148" y="41862"/>
                    </a:lnTo>
                    <a:lnTo>
                      <a:pt x="4148"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g3f7001d949e_0_4262"/>
              <p:cNvSpPr/>
              <p:nvPr/>
            </p:nvSpPr>
            <p:spPr>
              <a:xfrm>
                <a:off x="1569200" y="2450575"/>
                <a:ext cx="264075" cy="71150"/>
              </a:xfrm>
              <a:custGeom>
                <a:rect b="b" l="l" r="r" t="t"/>
                <a:pathLst>
                  <a:path extrusionOk="0" h="2846" w="10563">
                    <a:moveTo>
                      <a:pt x="1" y="0"/>
                    </a:moveTo>
                    <a:lnTo>
                      <a:pt x="1" y="2846"/>
                    </a:lnTo>
                    <a:lnTo>
                      <a:pt x="10563" y="2846"/>
                    </a:lnTo>
                    <a:lnTo>
                      <a:pt x="1056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g3f7001d949e_0_4262"/>
              <p:cNvSpPr/>
              <p:nvPr/>
            </p:nvSpPr>
            <p:spPr>
              <a:xfrm>
                <a:off x="1569200" y="2592825"/>
                <a:ext cx="264075" cy="71175"/>
              </a:xfrm>
              <a:custGeom>
                <a:rect b="b" l="l" r="r" t="t"/>
                <a:pathLst>
                  <a:path extrusionOk="0" h="2847" w="10563">
                    <a:moveTo>
                      <a:pt x="1" y="1"/>
                    </a:moveTo>
                    <a:lnTo>
                      <a:pt x="1" y="2846"/>
                    </a:lnTo>
                    <a:lnTo>
                      <a:pt x="10563" y="2846"/>
                    </a:lnTo>
                    <a:lnTo>
                      <a:pt x="10563"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24" name="Google Shape;1224;g3f7001d949e_0_4262"/>
            <p:cNvSpPr/>
            <p:nvPr/>
          </p:nvSpPr>
          <p:spPr>
            <a:xfrm>
              <a:off x="9160419" y="3691769"/>
              <a:ext cx="65019" cy="23290"/>
            </a:xfrm>
            <a:custGeom>
              <a:rect b="b" l="l" r="r" t="t"/>
              <a:pathLst>
                <a:path extrusionOk="0" h="1641" w="4582">
                  <a:moveTo>
                    <a:pt x="0" y="0"/>
                  </a:moveTo>
                  <a:lnTo>
                    <a:pt x="0" y="1640"/>
                  </a:lnTo>
                  <a:lnTo>
                    <a:pt x="4582" y="1640"/>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g3f7001d949e_0_4262"/>
            <p:cNvSpPr/>
            <p:nvPr/>
          </p:nvSpPr>
          <p:spPr>
            <a:xfrm>
              <a:off x="9160419" y="3749744"/>
              <a:ext cx="65019" cy="23290"/>
            </a:xfrm>
            <a:custGeom>
              <a:rect b="b" l="l" r="r" t="t"/>
              <a:pathLst>
                <a:path extrusionOk="0" h="1641" w="4582">
                  <a:moveTo>
                    <a:pt x="0" y="0"/>
                  </a:moveTo>
                  <a:lnTo>
                    <a:pt x="0" y="1640"/>
                  </a:lnTo>
                  <a:lnTo>
                    <a:pt x="4582" y="1640"/>
                  </a:lnTo>
                  <a:lnTo>
                    <a:pt x="458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9" name="Shape 29"/>
        <p:cNvGrpSpPr/>
        <p:nvPr/>
      </p:nvGrpSpPr>
      <p:grpSpPr>
        <a:xfrm>
          <a:off x="0" y="0"/>
          <a:ext cx="0" cy="0"/>
          <a:chOff x="0" y="0"/>
          <a:chExt cx="0" cy="0"/>
        </a:xfrm>
      </p:grpSpPr>
      <p:pic>
        <p:nvPicPr>
          <p:cNvPr id="30" name="Google Shape;30;p43"/>
          <p:cNvPicPr preferRelativeResize="0"/>
          <p:nvPr/>
        </p:nvPicPr>
        <p:blipFill rotWithShape="1">
          <a:blip r:embed="rId2">
            <a:alphaModFix/>
          </a:blip>
          <a:srcRect b="0" l="0" r="0" t="0"/>
          <a:stretch/>
        </p:blipFill>
        <p:spPr>
          <a:xfrm rot="10800000">
            <a:off x="0" y="0"/>
            <a:ext cx="9144000" cy="5143500"/>
          </a:xfrm>
          <a:prstGeom prst="rect">
            <a:avLst/>
          </a:prstGeom>
          <a:noFill/>
          <a:ln>
            <a:noFill/>
          </a:ln>
        </p:spPr>
      </p:pic>
      <p:sp>
        <p:nvSpPr>
          <p:cNvPr id="31" name="Google Shape;31;p43"/>
          <p:cNvSpPr txBox="1"/>
          <p:nvPr>
            <p:ph type="title"/>
          </p:nvPr>
        </p:nvSpPr>
        <p:spPr>
          <a:xfrm>
            <a:off x="715100" y="535000"/>
            <a:ext cx="4013100" cy="707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Clr>
                <a:schemeClr val="dk1"/>
              </a:buClr>
              <a:buSzPts val="3000"/>
              <a:buFont typeface="Golos Text Medium"/>
              <a:buNone/>
              <a:defRPr sz="3000">
                <a:solidFill>
                  <a:schemeClr val="dk1"/>
                </a:solidFill>
                <a:latin typeface="Golos Text Medium"/>
                <a:ea typeface="Golos Text Medium"/>
                <a:cs typeface="Golos Text Medium"/>
                <a:sym typeface="Golos Text Medium"/>
              </a:defRPr>
            </a:lvl1pPr>
            <a:lvl2pPr lvl="1"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2pPr>
            <a:lvl3pPr lvl="2"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3pPr>
            <a:lvl4pPr lvl="3"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4pPr>
            <a:lvl5pPr lvl="4"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5pPr>
            <a:lvl6pPr lvl="5"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6pPr>
            <a:lvl7pPr lvl="6"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7pPr>
            <a:lvl8pPr lvl="7"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8pPr>
            <a:lvl9pPr lvl="8"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9pPr>
          </a:lstStyle>
          <a:p/>
        </p:txBody>
      </p:sp>
      <p:sp>
        <p:nvSpPr>
          <p:cNvPr id="32" name="Google Shape;32;p43"/>
          <p:cNvSpPr txBox="1"/>
          <p:nvPr>
            <p:ph idx="1" type="body"/>
          </p:nvPr>
        </p:nvSpPr>
        <p:spPr>
          <a:xfrm>
            <a:off x="715100" y="1242400"/>
            <a:ext cx="4013100" cy="33660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Clr>
                <a:schemeClr val="dk1"/>
              </a:buClr>
              <a:buSzPts val="1400"/>
              <a:buFont typeface="Golos Text Medium"/>
              <a:buChar char="●"/>
              <a:defRPr>
                <a:solidFill>
                  <a:schemeClr val="dk1"/>
                </a:solidFill>
              </a:defRPr>
            </a:lvl1pPr>
            <a:lvl2pPr indent="-317500" lvl="1" marL="914400" algn="l">
              <a:lnSpc>
                <a:spcPct val="115000"/>
              </a:lnSpc>
              <a:spcBef>
                <a:spcPts val="0"/>
              </a:spcBef>
              <a:spcAft>
                <a:spcPts val="0"/>
              </a:spcAft>
              <a:buClr>
                <a:schemeClr val="dk1"/>
              </a:buClr>
              <a:buSzPts val="1400"/>
              <a:buFont typeface="Golos Text Medium"/>
              <a:buChar char="○"/>
              <a:defRPr>
                <a:solidFill>
                  <a:schemeClr val="dk1"/>
                </a:solidFill>
                <a:latin typeface="Golos Text Medium"/>
                <a:ea typeface="Golos Text Medium"/>
                <a:cs typeface="Golos Text Medium"/>
                <a:sym typeface="Golos Text Medium"/>
              </a:defRPr>
            </a:lvl2pPr>
            <a:lvl3pPr indent="-317500" lvl="2" marL="1371600" algn="l">
              <a:lnSpc>
                <a:spcPct val="115000"/>
              </a:lnSpc>
              <a:spcBef>
                <a:spcPts val="0"/>
              </a:spcBef>
              <a:spcAft>
                <a:spcPts val="0"/>
              </a:spcAft>
              <a:buClr>
                <a:schemeClr val="dk1"/>
              </a:buClr>
              <a:buSzPts val="1400"/>
              <a:buFont typeface="Golos Text Medium"/>
              <a:buChar char="■"/>
              <a:defRPr>
                <a:solidFill>
                  <a:schemeClr val="dk1"/>
                </a:solidFill>
                <a:latin typeface="Golos Text Medium"/>
                <a:ea typeface="Golos Text Medium"/>
                <a:cs typeface="Golos Text Medium"/>
                <a:sym typeface="Golos Text Medium"/>
              </a:defRPr>
            </a:lvl3pPr>
            <a:lvl4pPr indent="-317500" lvl="3" marL="1828800" algn="l">
              <a:lnSpc>
                <a:spcPct val="115000"/>
              </a:lnSpc>
              <a:spcBef>
                <a:spcPts val="0"/>
              </a:spcBef>
              <a:spcAft>
                <a:spcPts val="0"/>
              </a:spcAft>
              <a:buClr>
                <a:schemeClr val="dk1"/>
              </a:buClr>
              <a:buSzPts val="1400"/>
              <a:buFont typeface="Golos Text Medium"/>
              <a:buChar char="●"/>
              <a:defRPr>
                <a:solidFill>
                  <a:schemeClr val="dk1"/>
                </a:solidFill>
                <a:latin typeface="Golos Text Medium"/>
                <a:ea typeface="Golos Text Medium"/>
                <a:cs typeface="Golos Text Medium"/>
                <a:sym typeface="Golos Text Medium"/>
              </a:defRPr>
            </a:lvl4pPr>
            <a:lvl5pPr indent="-317500" lvl="4" marL="2286000" algn="l">
              <a:lnSpc>
                <a:spcPct val="115000"/>
              </a:lnSpc>
              <a:spcBef>
                <a:spcPts val="0"/>
              </a:spcBef>
              <a:spcAft>
                <a:spcPts val="0"/>
              </a:spcAft>
              <a:buClr>
                <a:schemeClr val="dk1"/>
              </a:buClr>
              <a:buSzPts val="1400"/>
              <a:buFont typeface="Golos Text Medium"/>
              <a:buChar char="○"/>
              <a:defRPr>
                <a:solidFill>
                  <a:schemeClr val="dk1"/>
                </a:solidFill>
                <a:latin typeface="Golos Text Medium"/>
                <a:ea typeface="Golos Text Medium"/>
                <a:cs typeface="Golos Text Medium"/>
                <a:sym typeface="Golos Text Medium"/>
              </a:defRPr>
            </a:lvl5pPr>
            <a:lvl6pPr indent="-317500" lvl="5" marL="2743200" algn="l">
              <a:lnSpc>
                <a:spcPct val="115000"/>
              </a:lnSpc>
              <a:spcBef>
                <a:spcPts val="0"/>
              </a:spcBef>
              <a:spcAft>
                <a:spcPts val="0"/>
              </a:spcAft>
              <a:buClr>
                <a:schemeClr val="dk1"/>
              </a:buClr>
              <a:buSzPts val="1400"/>
              <a:buFont typeface="Golos Text Medium"/>
              <a:buChar char="■"/>
              <a:defRPr>
                <a:solidFill>
                  <a:schemeClr val="dk1"/>
                </a:solidFill>
                <a:latin typeface="Golos Text Medium"/>
                <a:ea typeface="Golos Text Medium"/>
                <a:cs typeface="Golos Text Medium"/>
                <a:sym typeface="Golos Text Medium"/>
              </a:defRPr>
            </a:lvl6pPr>
            <a:lvl7pPr indent="-317500" lvl="6" marL="3200400" algn="l">
              <a:lnSpc>
                <a:spcPct val="115000"/>
              </a:lnSpc>
              <a:spcBef>
                <a:spcPts val="0"/>
              </a:spcBef>
              <a:spcAft>
                <a:spcPts val="0"/>
              </a:spcAft>
              <a:buClr>
                <a:schemeClr val="dk1"/>
              </a:buClr>
              <a:buSzPts val="1400"/>
              <a:buFont typeface="Golos Text Medium"/>
              <a:buChar char="●"/>
              <a:defRPr>
                <a:solidFill>
                  <a:schemeClr val="dk1"/>
                </a:solidFill>
                <a:latin typeface="Golos Text Medium"/>
                <a:ea typeface="Golos Text Medium"/>
                <a:cs typeface="Golos Text Medium"/>
                <a:sym typeface="Golos Text Medium"/>
              </a:defRPr>
            </a:lvl7pPr>
            <a:lvl8pPr indent="-317500" lvl="7" marL="3657600" algn="l">
              <a:lnSpc>
                <a:spcPct val="115000"/>
              </a:lnSpc>
              <a:spcBef>
                <a:spcPts val="0"/>
              </a:spcBef>
              <a:spcAft>
                <a:spcPts val="0"/>
              </a:spcAft>
              <a:buClr>
                <a:schemeClr val="dk1"/>
              </a:buClr>
              <a:buSzPts val="1400"/>
              <a:buFont typeface="Golos Text Medium"/>
              <a:buChar char="○"/>
              <a:defRPr>
                <a:solidFill>
                  <a:schemeClr val="dk1"/>
                </a:solidFill>
                <a:latin typeface="Golos Text Medium"/>
                <a:ea typeface="Golos Text Medium"/>
                <a:cs typeface="Golos Text Medium"/>
                <a:sym typeface="Golos Text Medium"/>
              </a:defRPr>
            </a:lvl8pPr>
            <a:lvl9pPr indent="-317500" lvl="8" marL="4114800" algn="l">
              <a:lnSpc>
                <a:spcPct val="115000"/>
              </a:lnSpc>
              <a:spcBef>
                <a:spcPts val="0"/>
              </a:spcBef>
              <a:spcAft>
                <a:spcPts val="0"/>
              </a:spcAft>
              <a:buClr>
                <a:schemeClr val="dk1"/>
              </a:buClr>
              <a:buSzPts val="1400"/>
              <a:buFont typeface="Golos Text Medium"/>
              <a:buChar char="■"/>
              <a:defRPr>
                <a:solidFill>
                  <a:schemeClr val="dk1"/>
                </a:solidFill>
                <a:latin typeface="Golos Text Medium"/>
                <a:ea typeface="Golos Text Medium"/>
                <a:cs typeface="Golos Text Medium"/>
                <a:sym typeface="Golos Text Medium"/>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3" name="Shape 33"/>
        <p:cNvGrpSpPr/>
        <p:nvPr/>
      </p:nvGrpSpPr>
      <p:grpSpPr>
        <a:xfrm>
          <a:off x="0" y="0"/>
          <a:ext cx="0" cy="0"/>
          <a:chOff x="0" y="0"/>
          <a:chExt cx="0" cy="0"/>
        </a:xfrm>
      </p:grpSpPr>
      <p:pic>
        <p:nvPicPr>
          <p:cNvPr id="34" name="Google Shape;34;p44"/>
          <p:cNvPicPr preferRelativeResize="0"/>
          <p:nvPr/>
        </p:nvPicPr>
        <p:blipFill rotWithShape="1">
          <a:blip r:embed="rId2">
            <a:alphaModFix/>
          </a:blip>
          <a:srcRect b="0" l="0" r="0" t="0"/>
          <a:stretch/>
        </p:blipFill>
        <p:spPr>
          <a:xfrm rot="10800000">
            <a:off x="0" y="0"/>
            <a:ext cx="9144000" cy="5143500"/>
          </a:xfrm>
          <a:prstGeom prst="rect">
            <a:avLst/>
          </a:prstGeom>
          <a:noFill/>
          <a:ln>
            <a:noFill/>
          </a:ln>
        </p:spPr>
      </p:pic>
      <p:sp>
        <p:nvSpPr>
          <p:cNvPr id="35" name="Google Shape;35;p44"/>
          <p:cNvSpPr txBox="1"/>
          <p:nvPr>
            <p:ph type="title"/>
          </p:nvPr>
        </p:nvSpPr>
        <p:spPr>
          <a:xfrm>
            <a:off x="715100" y="535000"/>
            <a:ext cx="7713900" cy="707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Clr>
                <a:schemeClr val="dk1"/>
              </a:buClr>
              <a:buSzPts val="3000"/>
              <a:buFont typeface="Golos Text Medium"/>
              <a:buNone/>
              <a:defRPr sz="3000">
                <a:solidFill>
                  <a:schemeClr val="dk1"/>
                </a:solidFill>
                <a:latin typeface="Golos Text Medium"/>
                <a:ea typeface="Golos Text Medium"/>
                <a:cs typeface="Golos Text Medium"/>
                <a:sym typeface="Golos Text Medium"/>
              </a:defRPr>
            </a:lvl1pPr>
            <a:lvl2pPr lvl="1"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2pPr>
            <a:lvl3pPr lvl="2"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3pPr>
            <a:lvl4pPr lvl="3"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4pPr>
            <a:lvl5pPr lvl="4"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5pPr>
            <a:lvl6pPr lvl="5"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6pPr>
            <a:lvl7pPr lvl="6"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7pPr>
            <a:lvl8pPr lvl="7"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8pPr>
            <a:lvl9pPr lvl="8"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9pPr>
          </a:lstStyle>
          <a:p/>
        </p:txBody>
      </p:sp>
      <p:sp>
        <p:nvSpPr>
          <p:cNvPr id="36" name="Google Shape;36;p44"/>
          <p:cNvSpPr txBox="1"/>
          <p:nvPr>
            <p:ph idx="1" type="body"/>
          </p:nvPr>
        </p:nvSpPr>
        <p:spPr>
          <a:xfrm>
            <a:off x="715100" y="1242450"/>
            <a:ext cx="7713900" cy="33660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1pPr>
            <a:lvl2pPr indent="-317500" lvl="1" marL="914400" algn="l">
              <a:lnSpc>
                <a:spcPct val="115000"/>
              </a:lnSpc>
              <a:spcBef>
                <a:spcPts val="100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2pPr>
            <a:lvl3pPr indent="-317500" lvl="2" marL="13716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3pPr>
            <a:lvl4pPr indent="-317500" lvl="3" marL="18288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4pPr>
            <a:lvl5pPr indent="-317500" lvl="4" marL="22860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5pPr>
            <a:lvl6pPr indent="-317500" lvl="5" marL="27432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6pPr>
            <a:lvl7pPr indent="-317500" lvl="6" marL="32004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7pPr>
            <a:lvl8pPr indent="-317500" lvl="7" marL="36576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8pPr>
            <a:lvl9pPr indent="-317500" lvl="8" marL="41148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37" name="Shape 37"/>
        <p:cNvGrpSpPr/>
        <p:nvPr/>
      </p:nvGrpSpPr>
      <p:grpSpPr>
        <a:xfrm>
          <a:off x="0" y="0"/>
          <a:ext cx="0" cy="0"/>
          <a:chOff x="0" y="0"/>
          <a:chExt cx="0" cy="0"/>
        </a:xfrm>
      </p:grpSpPr>
      <p:pic>
        <p:nvPicPr>
          <p:cNvPr id="38" name="Google Shape;38;p45"/>
          <p:cNvPicPr preferRelativeResize="0"/>
          <p:nvPr/>
        </p:nvPicPr>
        <p:blipFill rotWithShape="1">
          <a:blip r:embed="rId2">
            <a:alphaModFix/>
          </a:blip>
          <a:srcRect b="0" l="0" r="0" t="0"/>
          <a:stretch/>
        </p:blipFill>
        <p:spPr>
          <a:xfrm rot="10800000">
            <a:off x="0" y="0"/>
            <a:ext cx="9144000" cy="5143500"/>
          </a:xfrm>
          <a:prstGeom prst="rect">
            <a:avLst/>
          </a:prstGeom>
          <a:noFill/>
          <a:ln>
            <a:noFill/>
          </a:ln>
        </p:spPr>
      </p:pic>
      <p:sp>
        <p:nvSpPr>
          <p:cNvPr id="39" name="Google Shape;39;p45"/>
          <p:cNvSpPr txBox="1"/>
          <p:nvPr>
            <p:ph type="title"/>
          </p:nvPr>
        </p:nvSpPr>
        <p:spPr>
          <a:xfrm>
            <a:off x="715100" y="535000"/>
            <a:ext cx="7713900" cy="707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Clr>
                <a:schemeClr val="dk1"/>
              </a:buClr>
              <a:buSzPts val="3000"/>
              <a:buFont typeface="Golos Text Medium"/>
              <a:buNone/>
              <a:defRPr sz="3000">
                <a:solidFill>
                  <a:schemeClr val="dk1"/>
                </a:solidFill>
                <a:latin typeface="Golos Text Medium"/>
                <a:ea typeface="Golos Text Medium"/>
                <a:cs typeface="Golos Text Medium"/>
                <a:sym typeface="Golos Text Medium"/>
              </a:defRPr>
            </a:lvl1pPr>
            <a:lvl2pPr lvl="1"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2pPr>
            <a:lvl3pPr lvl="2"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3pPr>
            <a:lvl4pPr lvl="3"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4pPr>
            <a:lvl5pPr lvl="4"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5pPr>
            <a:lvl6pPr lvl="5"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6pPr>
            <a:lvl7pPr lvl="6"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7pPr>
            <a:lvl8pPr lvl="7"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8pPr>
            <a:lvl9pPr lvl="8"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9pPr>
          </a:lstStyle>
          <a:p/>
        </p:txBody>
      </p:sp>
      <p:sp>
        <p:nvSpPr>
          <p:cNvPr id="40" name="Google Shape;40;p45"/>
          <p:cNvSpPr txBox="1"/>
          <p:nvPr>
            <p:ph idx="1" type="body"/>
          </p:nvPr>
        </p:nvSpPr>
        <p:spPr>
          <a:xfrm>
            <a:off x="715100" y="1242450"/>
            <a:ext cx="7713900" cy="33660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1pPr>
            <a:lvl2pPr indent="-317500" lvl="1" marL="914400" algn="l">
              <a:lnSpc>
                <a:spcPct val="115000"/>
              </a:lnSpc>
              <a:spcBef>
                <a:spcPts val="100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2pPr>
            <a:lvl3pPr indent="-317500" lvl="2" marL="13716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3pPr>
            <a:lvl4pPr indent="-317500" lvl="3" marL="18288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4pPr>
            <a:lvl5pPr indent="-317500" lvl="4" marL="22860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5pPr>
            <a:lvl6pPr indent="-317500" lvl="5" marL="27432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6pPr>
            <a:lvl7pPr indent="-317500" lvl="6" marL="32004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7pPr>
            <a:lvl8pPr indent="-317500" lvl="7" marL="36576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8pPr>
            <a:lvl9pPr indent="-317500" lvl="8" marL="4114800" algn="l">
              <a:lnSpc>
                <a:spcPct val="115000"/>
              </a:lnSpc>
              <a:spcBef>
                <a:spcPts val="0"/>
              </a:spcBef>
              <a:spcAft>
                <a:spcPts val="0"/>
              </a:spcAft>
              <a:buClr>
                <a:schemeClr val="dk1"/>
              </a:buClr>
              <a:buSzPts val="1400"/>
              <a:buFont typeface="Golos Text"/>
              <a:buChar char="■"/>
              <a:defRPr>
                <a:solidFill>
                  <a:schemeClr val="dk1"/>
                </a:solidFill>
                <a:latin typeface="Golos Text"/>
                <a:ea typeface="Golos Text"/>
                <a:cs typeface="Golos Text"/>
                <a:sym typeface="Golos Text"/>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41" name="Shape 41"/>
        <p:cNvGrpSpPr/>
        <p:nvPr/>
      </p:nvGrpSpPr>
      <p:grpSpPr>
        <a:xfrm>
          <a:off x="0" y="0"/>
          <a:ext cx="0" cy="0"/>
          <a:chOff x="0" y="0"/>
          <a:chExt cx="0" cy="0"/>
        </a:xfrm>
      </p:grpSpPr>
      <p:pic>
        <p:nvPicPr>
          <p:cNvPr id="42" name="Google Shape;42;p46"/>
          <p:cNvPicPr preferRelativeResize="0"/>
          <p:nvPr/>
        </p:nvPicPr>
        <p:blipFill rotWithShape="1">
          <a:blip r:embed="rId2">
            <a:alphaModFix/>
          </a:blip>
          <a:srcRect b="0" l="0" r="0" t="0"/>
          <a:stretch/>
        </p:blipFill>
        <p:spPr>
          <a:xfrm rot="10800000">
            <a:off x="0" y="0"/>
            <a:ext cx="9144000" cy="5143500"/>
          </a:xfrm>
          <a:prstGeom prst="rect">
            <a:avLst/>
          </a:prstGeom>
          <a:noFill/>
          <a:ln>
            <a:noFill/>
          </a:ln>
        </p:spPr>
      </p:pic>
      <p:sp>
        <p:nvSpPr>
          <p:cNvPr id="43" name="Google Shape;43;p46"/>
          <p:cNvSpPr txBox="1"/>
          <p:nvPr>
            <p:ph type="ctrTitle"/>
          </p:nvPr>
        </p:nvSpPr>
        <p:spPr>
          <a:xfrm>
            <a:off x="715100" y="641725"/>
            <a:ext cx="3856800" cy="1059000"/>
          </a:xfrm>
          <a:prstGeom prst="rect">
            <a:avLst/>
          </a:prstGeom>
          <a:noFill/>
          <a:ln>
            <a:noFill/>
          </a:ln>
        </p:spPr>
        <p:txBody>
          <a:bodyPr anchorCtr="0" anchor="b" bIns="91425" lIns="91425" spcFirstLastPara="1" rIns="91425" wrap="square" tIns="91425">
            <a:noAutofit/>
          </a:bodyPr>
          <a:lstStyle>
            <a:lvl1pPr lvl="0" algn="l">
              <a:lnSpc>
                <a:spcPct val="115000"/>
              </a:lnSpc>
              <a:spcBef>
                <a:spcPts val="0"/>
              </a:spcBef>
              <a:spcAft>
                <a:spcPts val="0"/>
              </a:spcAft>
              <a:buSzPts val="5200"/>
              <a:buNone/>
              <a:defRPr sz="5000"/>
            </a:lvl1pPr>
            <a:lvl2pPr lvl="1" algn="ctr">
              <a:lnSpc>
                <a:spcPct val="115000"/>
              </a:lnSpc>
              <a:spcBef>
                <a:spcPts val="0"/>
              </a:spcBef>
              <a:spcAft>
                <a:spcPts val="0"/>
              </a:spcAft>
              <a:buSzPts val="5200"/>
              <a:buNone/>
              <a:defRPr sz="5200"/>
            </a:lvl2pPr>
            <a:lvl3pPr lvl="2" algn="ctr">
              <a:lnSpc>
                <a:spcPct val="115000"/>
              </a:lnSpc>
              <a:spcBef>
                <a:spcPts val="0"/>
              </a:spcBef>
              <a:spcAft>
                <a:spcPts val="0"/>
              </a:spcAft>
              <a:buSzPts val="5200"/>
              <a:buNone/>
              <a:defRPr sz="5200"/>
            </a:lvl3pPr>
            <a:lvl4pPr lvl="3" algn="ctr">
              <a:lnSpc>
                <a:spcPct val="115000"/>
              </a:lnSpc>
              <a:spcBef>
                <a:spcPts val="0"/>
              </a:spcBef>
              <a:spcAft>
                <a:spcPts val="0"/>
              </a:spcAft>
              <a:buSzPts val="5200"/>
              <a:buNone/>
              <a:defRPr sz="5200"/>
            </a:lvl4pPr>
            <a:lvl5pPr lvl="4" algn="ctr">
              <a:lnSpc>
                <a:spcPct val="115000"/>
              </a:lnSpc>
              <a:spcBef>
                <a:spcPts val="0"/>
              </a:spcBef>
              <a:spcAft>
                <a:spcPts val="0"/>
              </a:spcAft>
              <a:buSzPts val="5200"/>
              <a:buNone/>
              <a:defRPr sz="5200"/>
            </a:lvl5pPr>
            <a:lvl6pPr lvl="5" algn="ctr">
              <a:lnSpc>
                <a:spcPct val="115000"/>
              </a:lnSpc>
              <a:spcBef>
                <a:spcPts val="0"/>
              </a:spcBef>
              <a:spcAft>
                <a:spcPts val="0"/>
              </a:spcAft>
              <a:buSzPts val="5200"/>
              <a:buNone/>
              <a:defRPr sz="5200"/>
            </a:lvl6pPr>
            <a:lvl7pPr lvl="6" algn="ctr">
              <a:lnSpc>
                <a:spcPct val="115000"/>
              </a:lnSpc>
              <a:spcBef>
                <a:spcPts val="0"/>
              </a:spcBef>
              <a:spcAft>
                <a:spcPts val="0"/>
              </a:spcAft>
              <a:buSzPts val="5200"/>
              <a:buNone/>
              <a:defRPr sz="5200"/>
            </a:lvl7pPr>
            <a:lvl8pPr lvl="7" algn="ctr">
              <a:lnSpc>
                <a:spcPct val="115000"/>
              </a:lnSpc>
              <a:spcBef>
                <a:spcPts val="0"/>
              </a:spcBef>
              <a:spcAft>
                <a:spcPts val="0"/>
              </a:spcAft>
              <a:buSzPts val="5200"/>
              <a:buNone/>
              <a:defRPr sz="5200"/>
            </a:lvl8pPr>
            <a:lvl9pPr lvl="8" algn="ctr">
              <a:lnSpc>
                <a:spcPct val="115000"/>
              </a:lnSpc>
              <a:spcBef>
                <a:spcPts val="0"/>
              </a:spcBef>
              <a:spcAft>
                <a:spcPts val="0"/>
              </a:spcAft>
              <a:buSzPts val="5200"/>
              <a:buNone/>
              <a:defRPr sz="5200"/>
            </a:lvl9pPr>
          </a:lstStyle>
          <a:p/>
        </p:txBody>
      </p:sp>
      <p:sp>
        <p:nvSpPr>
          <p:cNvPr id="44" name="Google Shape;44;p46"/>
          <p:cNvSpPr txBox="1"/>
          <p:nvPr>
            <p:ph idx="1" type="subTitle"/>
          </p:nvPr>
        </p:nvSpPr>
        <p:spPr>
          <a:xfrm>
            <a:off x="715100" y="1548250"/>
            <a:ext cx="3856800" cy="14220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5" name="Google Shape;45;p46"/>
          <p:cNvSpPr txBox="1"/>
          <p:nvPr/>
        </p:nvSpPr>
        <p:spPr>
          <a:xfrm>
            <a:off x="715100" y="3449850"/>
            <a:ext cx="3856800" cy="56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 sz="1000" u="none" cap="none" strike="noStrike">
                <a:solidFill>
                  <a:schemeClr val="dk1"/>
                </a:solidFill>
                <a:latin typeface="Gantari"/>
                <a:ea typeface="Gantari"/>
                <a:cs typeface="Gantari"/>
                <a:sym typeface="Gantari"/>
              </a:rPr>
              <a:t>CREDITS:</a:t>
            </a:r>
            <a:r>
              <a:rPr b="0" i="0" lang="en" sz="1000" u="none" cap="none" strike="noStrike">
                <a:solidFill>
                  <a:schemeClr val="dk1"/>
                </a:solidFill>
                <a:latin typeface="Gantari"/>
                <a:ea typeface="Gantari"/>
                <a:cs typeface="Gantari"/>
                <a:sym typeface="Gantari"/>
              </a:rPr>
              <a:t> This presentation template was created by </a:t>
            </a:r>
            <a:r>
              <a:rPr b="1" i="0" lang="en" sz="1000" u="none" cap="none" strike="noStrike">
                <a:solidFill>
                  <a:schemeClr val="dk1"/>
                </a:solidFill>
                <a:latin typeface="Gantari"/>
                <a:ea typeface="Gantari"/>
                <a:cs typeface="Gantari"/>
                <a:sym typeface="Gantari"/>
              </a:rPr>
              <a:t>Slidesgo</a:t>
            </a:r>
            <a:r>
              <a:rPr b="0" i="0" lang="en" sz="1000" u="none" cap="none" strike="noStrike">
                <a:solidFill>
                  <a:schemeClr val="dk1"/>
                </a:solidFill>
                <a:latin typeface="Gantari"/>
                <a:ea typeface="Gantari"/>
                <a:cs typeface="Gantari"/>
                <a:sym typeface="Gantari"/>
              </a:rPr>
              <a:t> and includes icons by </a:t>
            </a:r>
            <a:r>
              <a:rPr b="1" i="0" lang="en" sz="1000" u="none" cap="none" strike="noStrike">
                <a:solidFill>
                  <a:schemeClr val="dk1"/>
                </a:solidFill>
                <a:latin typeface="Gantari"/>
                <a:ea typeface="Gantari"/>
                <a:cs typeface="Gantari"/>
                <a:sym typeface="Gantari"/>
              </a:rPr>
              <a:t>Flaticon</a:t>
            </a:r>
            <a:r>
              <a:rPr b="0" i="0" lang="en" sz="1000" u="none" cap="none" strike="noStrike">
                <a:solidFill>
                  <a:schemeClr val="dk1"/>
                </a:solidFill>
                <a:latin typeface="Gantari"/>
                <a:ea typeface="Gantari"/>
                <a:cs typeface="Gantari"/>
                <a:sym typeface="Gantari"/>
              </a:rPr>
              <a:t>, infographics &amp; images by </a:t>
            </a:r>
            <a:r>
              <a:rPr b="1" i="0" lang="en" sz="1000" u="none" cap="none" strike="noStrike">
                <a:solidFill>
                  <a:schemeClr val="dk1"/>
                </a:solidFill>
                <a:latin typeface="Gantari"/>
                <a:ea typeface="Gantari"/>
                <a:cs typeface="Gantari"/>
                <a:sym typeface="Gantari"/>
              </a:rPr>
              <a:t>Freepik</a:t>
            </a:r>
            <a:r>
              <a:rPr b="0" i="0" lang="en" sz="1000" u="none" cap="none" strike="noStrike">
                <a:solidFill>
                  <a:schemeClr val="dk1"/>
                </a:solidFill>
                <a:latin typeface="Gantari"/>
                <a:ea typeface="Gantari"/>
                <a:cs typeface="Gantari"/>
                <a:sym typeface="Gantari"/>
              </a:rPr>
              <a:t> and content by </a:t>
            </a:r>
            <a:r>
              <a:rPr b="1" i="0" lang="en" sz="1000" u="none" cap="none" strike="noStrike">
                <a:solidFill>
                  <a:schemeClr val="dk1"/>
                </a:solidFill>
                <a:latin typeface="Gantari"/>
                <a:ea typeface="Gantari"/>
                <a:cs typeface="Gantari"/>
                <a:sym typeface="Gantari"/>
              </a:rPr>
              <a:t>Eliana Delacour</a:t>
            </a:r>
            <a:endParaRPr b="1" i="0" sz="1000" u="none" cap="none" strike="noStrike">
              <a:solidFill>
                <a:schemeClr val="dk1"/>
              </a:solidFill>
              <a:latin typeface="Gantari"/>
              <a:ea typeface="Gantari"/>
              <a:cs typeface="Gantari"/>
              <a:sym typeface="Ganta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pic>
        <p:nvPicPr>
          <p:cNvPr id="47" name="Google Shape;47;p4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 name="Google Shape;48;p47"/>
          <p:cNvSpPr txBox="1"/>
          <p:nvPr>
            <p:ph type="title"/>
          </p:nvPr>
        </p:nvSpPr>
        <p:spPr>
          <a:xfrm>
            <a:off x="715100" y="535000"/>
            <a:ext cx="7713900" cy="707400"/>
          </a:xfrm>
          <a:prstGeom prst="rect">
            <a:avLst/>
          </a:prstGeom>
          <a:noFill/>
          <a:ln>
            <a:noFill/>
          </a:ln>
        </p:spPr>
        <p:txBody>
          <a:bodyPr anchorCtr="0" anchor="t" bIns="91425" lIns="91425" spcFirstLastPara="1" rIns="91425" wrap="square" tIns="91425">
            <a:noAutofit/>
          </a:bodyPr>
          <a:lstStyle>
            <a:lvl1pPr lvl="0" algn="l">
              <a:lnSpc>
                <a:spcPct val="115000"/>
              </a:lnSpc>
              <a:spcBef>
                <a:spcPts val="0"/>
              </a:spcBef>
              <a:spcAft>
                <a:spcPts val="0"/>
              </a:spcAft>
              <a:buClr>
                <a:schemeClr val="dk1"/>
              </a:buClr>
              <a:buSzPts val="3000"/>
              <a:buFont typeface="Golos Text Medium"/>
              <a:buNone/>
              <a:defRPr sz="3000">
                <a:solidFill>
                  <a:schemeClr val="dk1"/>
                </a:solidFill>
                <a:latin typeface="Golos Text Medium"/>
                <a:ea typeface="Golos Text Medium"/>
                <a:cs typeface="Golos Text Medium"/>
                <a:sym typeface="Golos Text Medium"/>
              </a:defRPr>
            </a:lvl1pPr>
            <a:lvl2pPr lvl="1"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2pPr>
            <a:lvl3pPr lvl="2"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3pPr>
            <a:lvl4pPr lvl="3"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4pPr>
            <a:lvl5pPr lvl="4"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5pPr>
            <a:lvl6pPr lvl="5"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6pPr>
            <a:lvl7pPr lvl="6"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7pPr>
            <a:lvl8pPr lvl="7"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8pPr>
            <a:lvl9pPr lvl="8" algn="l">
              <a:lnSpc>
                <a:spcPct val="115000"/>
              </a:lnSpc>
              <a:spcBef>
                <a:spcPts val="0"/>
              </a:spcBef>
              <a:spcAft>
                <a:spcPts val="0"/>
              </a:spcAft>
              <a:buClr>
                <a:schemeClr val="dk1"/>
              </a:buClr>
              <a:buSzPts val="3200"/>
              <a:buFont typeface="Golos Text Medium"/>
              <a:buNone/>
              <a:defRPr sz="3200">
                <a:solidFill>
                  <a:schemeClr val="dk1"/>
                </a:solidFill>
                <a:latin typeface="Golos Text Medium"/>
                <a:ea typeface="Golos Text Medium"/>
                <a:cs typeface="Golos Text Medium"/>
                <a:sym typeface="Golos Text Medium"/>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theme" Target="../theme/theme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slideLayout" Target="../slideLayouts/slideLayout22.xml"/><Relationship Id="rId3" Type="http://schemas.openxmlformats.org/officeDocument/2006/relationships/theme" Target="../theme/theme4.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5" Type="http://schemas.openxmlformats.org/officeDocument/2006/relationships/slideLayout" Target="../slideLayouts/slideLayout37.xml"/><Relationship Id="rId14" Type="http://schemas.openxmlformats.org/officeDocument/2006/relationships/slideLayout" Target="../slideLayouts/slideLayout36.xml"/><Relationship Id="rId17" Type="http://schemas.openxmlformats.org/officeDocument/2006/relationships/slideLayout" Target="../slideLayouts/slideLayout39.xml"/><Relationship Id="rId16" Type="http://schemas.openxmlformats.org/officeDocument/2006/relationships/slideLayout" Target="../slideLayouts/slideLayout38.xml"/><Relationship Id="rId5" Type="http://schemas.openxmlformats.org/officeDocument/2006/relationships/slideLayout" Target="../slideLayouts/slideLayout27.xml"/><Relationship Id="rId19" Type="http://schemas.openxmlformats.org/officeDocument/2006/relationships/theme" Target="../theme/theme3.xml"/><Relationship Id="rId6" Type="http://schemas.openxmlformats.org/officeDocument/2006/relationships/slideLayout" Target="../slideLayouts/slideLayout28.xml"/><Relationship Id="rId18" Type="http://schemas.openxmlformats.org/officeDocument/2006/relationships/slideLayout" Target="../slideLayouts/slideLayout40.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4"/>
        </a:solidFill>
      </p:bgPr>
    </p:bg>
    <p:spTree>
      <p:nvGrpSpPr>
        <p:cNvPr id="5" name="Shape 5"/>
        <p:cNvGrpSpPr/>
        <p:nvPr/>
      </p:nvGrpSpPr>
      <p:grpSpPr>
        <a:xfrm>
          <a:off x="0" y="0"/>
          <a:ext cx="0" cy="0"/>
          <a:chOff x="0" y="0"/>
          <a:chExt cx="0" cy="0"/>
        </a:xfrm>
      </p:grpSpPr>
      <p:sp>
        <p:nvSpPr>
          <p:cNvPr id="6" name="Google Shape;6;p38"/>
          <p:cNvSpPr txBox="1"/>
          <p:nvPr>
            <p:ph type="title"/>
          </p:nvPr>
        </p:nvSpPr>
        <p:spPr>
          <a:xfrm>
            <a:off x="715100" y="535000"/>
            <a:ext cx="7713900" cy="707400"/>
          </a:xfrm>
          <a:prstGeom prst="rect">
            <a:avLst/>
          </a:prstGeom>
          <a:noFill/>
          <a:ln>
            <a:noFill/>
          </a:ln>
        </p:spPr>
        <p:txBody>
          <a:bodyPr anchorCtr="0" anchor="t" bIns="91425" lIns="91425" spcFirstLastPara="1" rIns="91425" wrap="square" tIns="91425">
            <a:noAutofit/>
          </a:bodyPr>
          <a:lstStyle>
            <a:lvl1pPr lvl="0" marR="0" rtl="0" algn="l">
              <a:lnSpc>
                <a:spcPct val="115000"/>
              </a:lnSpc>
              <a:spcBef>
                <a:spcPts val="0"/>
              </a:spcBef>
              <a:spcAft>
                <a:spcPts val="0"/>
              </a:spcAft>
              <a:buClr>
                <a:schemeClr val="dk1"/>
              </a:buClr>
              <a:buSzPts val="3000"/>
              <a:buFont typeface="Golos Text Medium"/>
              <a:buNone/>
              <a:defRPr b="0" i="0" sz="3000" u="none" cap="none" strike="noStrike">
                <a:solidFill>
                  <a:schemeClr val="dk1"/>
                </a:solidFill>
                <a:latin typeface="Golos Text Medium"/>
                <a:ea typeface="Golos Text Medium"/>
                <a:cs typeface="Golos Text Medium"/>
                <a:sym typeface="Golos Text Medium"/>
              </a:defRPr>
            </a:lvl1pPr>
            <a:lvl2pPr lvl="1" marR="0" rtl="0" algn="l">
              <a:lnSpc>
                <a:spcPct val="115000"/>
              </a:lnSpc>
              <a:spcBef>
                <a:spcPts val="0"/>
              </a:spcBef>
              <a:spcAft>
                <a:spcPts val="0"/>
              </a:spcAft>
              <a:buClr>
                <a:schemeClr val="dk1"/>
              </a:buClr>
              <a:buSzPts val="3200"/>
              <a:buFont typeface="Golos Text Medium"/>
              <a:buNone/>
              <a:defRPr b="0" i="0" sz="3200" u="none" cap="none" strike="noStrike">
                <a:solidFill>
                  <a:schemeClr val="dk1"/>
                </a:solidFill>
                <a:latin typeface="Golos Text Medium"/>
                <a:ea typeface="Golos Text Medium"/>
                <a:cs typeface="Golos Text Medium"/>
                <a:sym typeface="Golos Text Medium"/>
              </a:defRPr>
            </a:lvl2pPr>
            <a:lvl3pPr lvl="2" marR="0" rtl="0" algn="l">
              <a:lnSpc>
                <a:spcPct val="115000"/>
              </a:lnSpc>
              <a:spcBef>
                <a:spcPts val="0"/>
              </a:spcBef>
              <a:spcAft>
                <a:spcPts val="0"/>
              </a:spcAft>
              <a:buClr>
                <a:schemeClr val="dk1"/>
              </a:buClr>
              <a:buSzPts val="3200"/>
              <a:buFont typeface="Golos Text Medium"/>
              <a:buNone/>
              <a:defRPr b="0" i="0" sz="3200" u="none" cap="none" strike="noStrike">
                <a:solidFill>
                  <a:schemeClr val="dk1"/>
                </a:solidFill>
                <a:latin typeface="Golos Text Medium"/>
                <a:ea typeface="Golos Text Medium"/>
                <a:cs typeface="Golos Text Medium"/>
                <a:sym typeface="Golos Text Medium"/>
              </a:defRPr>
            </a:lvl3pPr>
            <a:lvl4pPr lvl="3" marR="0" rtl="0" algn="l">
              <a:lnSpc>
                <a:spcPct val="115000"/>
              </a:lnSpc>
              <a:spcBef>
                <a:spcPts val="0"/>
              </a:spcBef>
              <a:spcAft>
                <a:spcPts val="0"/>
              </a:spcAft>
              <a:buClr>
                <a:schemeClr val="dk1"/>
              </a:buClr>
              <a:buSzPts val="3200"/>
              <a:buFont typeface="Golos Text Medium"/>
              <a:buNone/>
              <a:defRPr b="0" i="0" sz="3200" u="none" cap="none" strike="noStrike">
                <a:solidFill>
                  <a:schemeClr val="dk1"/>
                </a:solidFill>
                <a:latin typeface="Golos Text Medium"/>
                <a:ea typeface="Golos Text Medium"/>
                <a:cs typeface="Golos Text Medium"/>
                <a:sym typeface="Golos Text Medium"/>
              </a:defRPr>
            </a:lvl4pPr>
            <a:lvl5pPr lvl="4" marR="0" rtl="0" algn="l">
              <a:lnSpc>
                <a:spcPct val="115000"/>
              </a:lnSpc>
              <a:spcBef>
                <a:spcPts val="0"/>
              </a:spcBef>
              <a:spcAft>
                <a:spcPts val="0"/>
              </a:spcAft>
              <a:buClr>
                <a:schemeClr val="dk1"/>
              </a:buClr>
              <a:buSzPts val="3200"/>
              <a:buFont typeface="Golos Text Medium"/>
              <a:buNone/>
              <a:defRPr b="0" i="0" sz="3200" u="none" cap="none" strike="noStrike">
                <a:solidFill>
                  <a:schemeClr val="dk1"/>
                </a:solidFill>
                <a:latin typeface="Golos Text Medium"/>
                <a:ea typeface="Golos Text Medium"/>
                <a:cs typeface="Golos Text Medium"/>
                <a:sym typeface="Golos Text Medium"/>
              </a:defRPr>
            </a:lvl5pPr>
            <a:lvl6pPr lvl="5" marR="0" rtl="0" algn="l">
              <a:lnSpc>
                <a:spcPct val="115000"/>
              </a:lnSpc>
              <a:spcBef>
                <a:spcPts val="0"/>
              </a:spcBef>
              <a:spcAft>
                <a:spcPts val="0"/>
              </a:spcAft>
              <a:buClr>
                <a:schemeClr val="dk1"/>
              </a:buClr>
              <a:buSzPts val="3200"/>
              <a:buFont typeface="Golos Text Medium"/>
              <a:buNone/>
              <a:defRPr b="0" i="0" sz="3200" u="none" cap="none" strike="noStrike">
                <a:solidFill>
                  <a:schemeClr val="dk1"/>
                </a:solidFill>
                <a:latin typeface="Golos Text Medium"/>
                <a:ea typeface="Golos Text Medium"/>
                <a:cs typeface="Golos Text Medium"/>
                <a:sym typeface="Golos Text Medium"/>
              </a:defRPr>
            </a:lvl6pPr>
            <a:lvl7pPr lvl="6" marR="0" rtl="0" algn="l">
              <a:lnSpc>
                <a:spcPct val="115000"/>
              </a:lnSpc>
              <a:spcBef>
                <a:spcPts val="0"/>
              </a:spcBef>
              <a:spcAft>
                <a:spcPts val="0"/>
              </a:spcAft>
              <a:buClr>
                <a:schemeClr val="dk1"/>
              </a:buClr>
              <a:buSzPts val="3200"/>
              <a:buFont typeface="Golos Text Medium"/>
              <a:buNone/>
              <a:defRPr b="0" i="0" sz="3200" u="none" cap="none" strike="noStrike">
                <a:solidFill>
                  <a:schemeClr val="dk1"/>
                </a:solidFill>
                <a:latin typeface="Golos Text Medium"/>
                <a:ea typeface="Golos Text Medium"/>
                <a:cs typeface="Golos Text Medium"/>
                <a:sym typeface="Golos Text Medium"/>
              </a:defRPr>
            </a:lvl7pPr>
            <a:lvl8pPr lvl="7" marR="0" rtl="0" algn="l">
              <a:lnSpc>
                <a:spcPct val="115000"/>
              </a:lnSpc>
              <a:spcBef>
                <a:spcPts val="0"/>
              </a:spcBef>
              <a:spcAft>
                <a:spcPts val="0"/>
              </a:spcAft>
              <a:buClr>
                <a:schemeClr val="dk1"/>
              </a:buClr>
              <a:buSzPts val="3200"/>
              <a:buFont typeface="Golos Text Medium"/>
              <a:buNone/>
              <a:defRPr b="0" i="0" sz="3200" u="none" cap="none" strike="noStrike">
                <a:solidFill>
                  <a:schemeClr val="dk1"/>
                </a:solidFill>
                <a:latin typeface="Golos Text Medium"/>
                <a:ea typeface="Golos Text Medium"/>
                <a:cs typeface="Golos Text Medium"/>
                <a:sym typeface="Golos Text Medium"/>
              </a:defRPr>
            </a:lvl8pPr>
            <a:lvl9pPr lvl="8" marR="0" rtl="0" algn="l">
              <a:lnSpc>
                <a:spcPct val="115000"/>
              </a:lnSpc>
              <a:spcBef>
                <a:spcPts val="0"/>
              </a:spcBef>
              <a:spcAft>
                <a:spcPts val="0"/>
              </a:spcAft>
              <a:buClr>
                <a:schemeClr val="dk1"/>
              </a:buClr>
              <a:buSzPts val="3200"/>
              <a:buFont typeface="Golos Text Medium"/>
              <a:buNone/>
              <a:defRPr b="0" i="0" sz="3200" u="none" cap="none" strike="noStrike">
                <a:solidFill>
                  <a:schemeClr val="dk1"/>
                </a:solidFill>
                <a:latin typeface="Golos Text Medium"/>
                <a:ea typeface="Golos Text Medium"/>
                <a:cs typeface="Golos Text Medium"/>
                <a:sym typeface="Golos Text Medium"/>
              </a:defRPr>
            </a:lvl9pPr>
          </a:lstStyle>
          <a:p/>
        </p:txBody>
      </p:sp>
      <p:sp>
        <p:nvSpPr>
          <p:cNvPr id="7" name="Google Shape;7;p38"/>
          <p:cNvSpPr txBox="1"/>
          <p:nvPr>
            <p:ph idx="1" type="body"/>
          </p:nvPr>
        </p:nvSpPr>
        <p:spPr>
          <a:xfrm>
            <a:off x="715100" y="1242450"/>
            <a:ext cx="7713900" cy="33660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5000"/>
              </a:lnSpc>
              <a:spcBef>
                <a:spcPts val="0"/>
              </a:spcBef>
              <a:spcAft>
                <a:spcPts val="0"/>
              </a:spcAft>
              <a:buClr>
                <a:schemeClr val="dk1"/>
              </a:buClr>
              <a:buSzPts val="1400"/>
              <a:buFont typeface="Golos Text"/>
              <a:buChar char="●"/>
              <a:defRPr b="0" i="0" sz="1400" u="none" cap="none" strike="noStrike">
                <a:solidFill>
                  <a:schemeClr val="dk1"/>
                </a:solidFill>
                <a:latin typeface="Golos Text"/>
                <a:ea typeface="Golos Text"/>
                <a:cs typeface="Golos Text"/>
                <a:sym typeface="Golos Text"/>
              </a:defRPr>
            </a:lvl1pPr>
            <a:lvl2pPr indent="-317500" lvl="1" marL="914400" marR="0" rtl="0" algn="l">
              <a:lnSpc>
                <a:spcPct val="115000"/>
              </a:lnSpc>
              <a:spcBef>
                <a:spcPts val="0"/>
              </a:spcBef>
              <a:spcAft>
                <a:spcPts val="0"/>
              </a:spcAft>
              <a:buClr>
                <a:schemeClr val="dk1"/>
              </a:buClr>
              <a:buSzPts val="1400"/>
              <a:buFont typeface="Golos Text"/>
              <a:buChar char="○"/>
              <a:defRPr b="0" i="0" sz="1400" u="none" cap="none" strike="noStrike">
                <a:solidFill>
                  <a:schemeClr val="dk1"/>
                </a:solidFill>
                <a:latin typeface="Golos Text"/>
                <a:ea typeface="Golos Text"/>
                <a:cs typeface="Golos Text"/>
                <a:sym typeface="Golos Text"/>
              </a:defRPr>
            </a:lvl2pPr>
            <a:lvl3pPr indent="-317500" lvl="2" marL="1371600" marR="0" rtl="0" algn="l">
              <a:lnSpc>
                <a:spcPct val="115000"/>
              </a:lnSpc>
              <a:spcBef>
                <a:spcPts val="0"/>
              </a:spcBef>
              <a:spcAft>
                <a:spcPts val="0"/>
              </a:spcAft>
              <a:buClr>
                <a:schemeClr val="dk1"/>
              </a:buClr>
              <a:buSzPts val="1400"/>
              <a:buFont typeface="Golos Text"/>
              <a:buChar char="■"/>
              <a:defRPr b="0" i="0" sz="1400" u="none" cap="none" strike="noStrike">
                <a:solidFill>
                  <a:schemeClr val="dk1"/>
                </a:solidFill>
                <a:latin typeface="Golos Text"/>
                <a:ea typeface="Golos Text"/>
                <a:cs typeface="Golos Text"/>
                <a:sym typeface="Golos Text"/>
              </a:defRPr>
            </a:lvl3pPr>
            <a:lvl4pPr indent="-317500" lvl="3" marL="1828800" marR="0" rtl="0" algn="l">
              <a:lnSpc>
                <a:spcPct val="115000"/>
              </a:lnSpc>
              <a:spcBef>
                <a:spcPts val="0"/>
              </a:spcBef>
              <a:spcAft>
                <a:spcPts val="0"/>
              </a:spcAft>
              <a:buClr>
                <a:schemeClr val="dk1"/>
              </a:buClr>
              <a:buSzPts val="1400"/>
              <a:buFont typeface="Golos Text"/>
              <a:buChar char="●"/>
              <a:defRPr b="0" i="0" sz="1400" u="none" cap="none" strike="noStrike">
                <a:solidFill>
                  <a:schemeClr val="dk1"/>
                </a:solidFill>
                <a:latin typeface="Golos Text"/>
                <a:ea typeface="Golos Text"/>
                <a:cs typeface="Golos Text"/>
                <a:sym typeface="Golos Text"/>
              </a:defRPr>
            </a:lvl4pPr>
            <a:lvl5pPr indent="-317500" lvl="4" marL="2286000" marR="0" rtl="0" algn="l">
              <a:lnSpc>
                <a:spcPct val="115000"/>
              </a:lnSpc>
              <a:spcBef>
                <a:spcPts val="0"/>
              </a:spcBef>
              <a:spcAft>
                <a:spcPts val="0"/>
              </a:spcAft>
              <a:buClr>
                <a:schemeClr val="dk1"/>
              </a:buClr>
              <a:buSzPts val="1400"/>
              <a:buFont typeface="Golos Text"/>
              <a:buChar char="○"/>
              <a:defRPr b="0" i="0" sz="1400" u="none" cap="none" strike="noStrike">
                <a:solidFill>
                  <a:schemeClr val="dk1"/>
                </a:solidFill>
                <a:latin typeface="Golos Text"/>
                <a:ea typeface="Golos Text"/>
                <a:cs typeface="Golos Text"/>
                <a:sym typeface="Golos Text"/>
              </a:defRPr>
            </a:lvl5pPr>
            <a:lvl6pPr indent="-317500" lvl="5" marL="2743200" marR="0" rtl="0" algn="l">
              <a:lnSpc>
                <a:spcPct val="115000"/>
              </a:lnSpc>
              <a:spcBef>
                <a:spcPts val="0"/>
              </a:spcBef>
              <a:spcAft>
                <a:spcPts val="0"/>
              </a:spcAft>
              <a:buClr>
                <a:schemeClr val="dk1"/>
              </a:buClr>
              <a:buSzPts val="1400"/>
              <a:buFont typeface="Golos Text"/>
              <a:buChar char="■"/>
              <a:defRPr b="0" i="0" sz="1400" u="none" cap="none" strike="noStrike">
                <a:solidFill>
                  <a:schemeClr val="dk1"/>
                </a:solidFill>
                <a:latin typeface="Golos Text"/>
                <a:ea typeface="Golos Text"/>
                <a:cs typeface="Golos Text"/>
                <a:sym typeface="Golos Text"/>
              </a:defRPr>
            </a:lvl6pPr>
            <a:lvl7pPr indent="-317500" lvl="6" marL="3200400" marR="0" rtl="0" algn="l">
              <a:lnSpc>
                <a:spcPct val="115000"/>
              </a:lnSpc>
              <a:spcBef>
                <a:spcPts val="0"/>
              </a:spcBef>
              <a:spcAft>
                <a:spcPts val="0"/>
              </a:spcAft>
              <a:buClr>
                <a:schemeClr val="dk1"/>
              </a:buClr>
              <a:buSzPts val="1400"/>
              <a:buFont typeface="Golos Text"/>
              <a:buChar char="●"/>
              <a:defRPr b="0" i="0" sz="1400" u="none" cap="none" strike="noStrike">
                <a:solidFill>
                  <a:schemeClr val="dk1"/>
                </a:solidFill>
                <a:latin typeface="Golos Text"/>
                <a:ea typeface="Golos Text"/>
                <a:cs typeface="Golos Text"/>
                <a:sym typeface="Golos Text"/>
              </a:defRPr>
            </a:lvl7pPr>
            <a:lvl8pPr indent="-317500" lvl="7" marL="3657600" marR="0" rtl="0" algn="l">
              <a:lnSpc>
                <a:spcPct val="115000"/>
              </a:lnSpc>
              <a:spcBef>
                <a:spcPts val="0"/>
              </a:spcBef>
              <a:spcAft>
                <a:spcPts val="0"/>
              </a:spcAft>
              <a:buClr>
                <a:schemeClr val="dk1"/>
              </a:buClr>
              <a:buSzPts val="1400"/>
              <a:buFont typeface="Golos Text"/>
              <a:buChar char="○"/>
              <a:defRPr b="0" i="0" sz="1400" u="none" cap="none" strike="noStrike">
                <a:solidFill>
                  <a:schemeClr val="dk1"/>
                </a:solidFill>
                <a:latin typeface="Golos Text"/>
                <a:ea typeface="Golos Text"/>
                <a:cs typeface="Golos Text"/>
                <a:sym typeface="Golos Text"/>
              </a:defRPr>
            </a:lvl8pPr>
            <a:lvl9pPr indent="-317500" lvl="8" marL="4114800" marR="0" rtl="0" algn="l">
              <a:lnSpc>
                <a:spcPct val="115000"/>
              </a:lnSpc>
              <a:spcBef>
                <a:spcPts val="0"/>
              </a:spcBef>
              <a:spcAft>
                <a:spcPts val="0"/>
              </a:spcAft>
              <a:buClr>
                <a:schemeClr val="dk1"/>
              </a:buClr>
              <a:buSzPts val="1400"/>
              <a:buFont typeface="Golos Text"/>
              <a:buChar char="■"/>
              <a:defRPr b="0" i="0" sz="1400" u="none" cap="none" strike="noStrike">
                <a:solidFill>
                  <a:schemeClr val="dk1"/>
                </a:solidFill>
                <a:latin typeface="Golos Text"/>
                <a:ea typeface="Golos Text"/>
                <a:cs typeface="Golos Text"/>
                <a:sym typeface="Golos Text"/>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9" r:id="rId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1"/>
        </a:solidFill>
      </p:bgPr>
    </p:bg>
    <p:spTree>
      <p:nvGrpSpPr>
        <p:cNvPr id="86" name="Shape 86"/>
        <p:cNvGrpSpPr/>
        <p:nvPr/>
      </p:nvGrpSpPr>
      <p:grpSpPr>
        <a:xfrm>
          <a:off x="0" y="0"/>
          <a:ext cx="0" cy="0"/>
          <a:chOff x="0" y="0"/>
          <a:chExt cx="0" cy="0"/>
        </a:xfrm>
      </p:grpSpPr>
      <p:sp>
        <p:nvSpPr>
          <p:cNvPr id="87" name="Google Shape;87;g3f6fda2efe8_0_319"/>
          <p:cNvSpPr txBox="1"/>
          <p:nvPr>
            <p:ph type="title"/>
          </p:nvPr>
        </p:nvSpPr>
        <p:spPr>
          <a:xfrm>
            <a:off x="713225" y="539500"/>
            <a:ext cx="7717500" cy="4824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chemeClr val="lt1"/>
              </a:buClr>
              <a:buSzPts val="2400"/>
              <a:buFont typeface="Inter"/>
              <a:buNone/>
              <a:defRPr b="1" i="0" sz="2400" u="none" cap="none" strike="noStrike">
                <a:solidFill>
                  <a:schemeClr val="lt1"/>
                </a:solidFill>
                <a:latin typeface="Inter"/>
                <a:ea typeface="Inter"/>
                <a:cs typeface="Inter"/>
                <a:sym typeface="Inter"/>
              </a:defRPr>
            </a:lvl1pPr>
            <a:lvl2pPr lvl="1" marR="0" algn="ctr">
              <a:lnSpc>
                <a:spcPct val="100000"/>
              </a:lnSpc>
              <a:spcBef>
                <a:spcPts val="0"/>
              </a:spcBef>
              <a:spcAft>
                <a:spcPts val="0"/>
              </a:spcAft>
              <a:buClr>
                <a:schemeClr val="lt1"/>
              </a:buClr>
              <a:buSzPts val="2400"/>
              <a:buFont typeface="Inter"/>
              <a:buNone/>
              <a:defRPr b="1" i="0" sz="2400" u="none" cap="none" strike="noStrike">
                <a:solidFill>
                  <a:schemeClr val="lt1"/>
                </a:solidFill>
                <a:latin typeface="Inter"/>
                <a:ea typeface="Inter"/>
                <a:cs typeface="Inter"/>
                <a:sym typeface="Inter"/>
              </a:defRPr>
            </a:lvl2pPr>
            <a:lvl3pPr lvl="2" marR="0" algn="ctr">
              <a:lnSpc>
                <a:spcPct val="100000"/>
              </a:lnSpc>
              <a:spcBef>
                <a:spcPts val="0"/>
              </a:spcBef>
              <a:spcAft>
                <a:spcPts val="0"/>
              </a:spcAft>
              <a:buClr>
                <a:schemeClr val="lt1"/>
              </a:buClr>
              <a:buSzPts val="2400"/>
              <a:buFont typeface="Inter"/>
              <a:buNone/>
              <a:defRPr b="1" i="0" sz="2400" u="none" cap="none" strike="noStrike">
                <a:solidFill>
                  <a:schemeClr val="lt1"/>
                </a:solidFill>
                <a:latin typeface="Inter"/>
                <a:ea typeface="Inter"/>
                <a:cs typeface="Inter"/>
                <a:sym typeface="Inter"/>
              </a:defRPr>
            </a:lvl3pPr>
            <a:lvl4pPr lvl="3" marR="0" algn="ctr">
              <a:lnSpc>
                <a:spcPct val="100000"/>
              </a:lnSpc>
              <a:spcBef>
                <a:spcPts val="0"/>
              </a:spcBef>
              <a:spcAft>
                <a:spcPts val="0"/>
              </a:spcAft>
              <a:buClr>
                <a:schemeClr val="lt1"/>
              </a:buClr>
              <a:buSzPts val="2400"/>
              <a:buFont typeface="Inter"/>
              <a:buNone/>
              <a:defRPr b="1" i="0" sz="2400" u="none" cap="none" strike="noStrike">
                <a:solidFill>
                  <a:schemeClr val="lt1"/>
                </a:solidFill>
                <a:latin typeface="Inter"/>
                <a:ea typeface="Inter"/>
                <a:cs typeface="Inter"/>
                <a:sym typeface="Inter"/>
              </a:defRPr>
            </a:lvl4pPr>
            <a:lvl5pPr lvl="4" marR="0" algn="ctr">
              <a:lnSpc>
                <a:spcPct val="100000"/>
              </a:lnSpc>
              <a:spcBef>
                <a:spcPts val="0"/>
              </a:spcBef>
              <a:spcAft>
                <a:spcPts val="0"/>
              </a:spcAft>
              <a:buClr>
                <a:schemeClr val="lt1"/>
              </a:buClr>
              <a:buSzPts val="2400"/>
              <a:buFont typeface="Inter"/>
              <a:buNone/>
              <a:defRPr b="1" i="0" sz="2400" u="none" cap="none" strike="noStrike">
                <a:solidFill>
                  <a:schemeClr val="lt1"/>
                </a:solidFill>
                <a:latin typeface="Inter"/>
                <a:ea typeface="Inter"/>
                <a:cs typeface="Inter"/>
                <a:sym typeface="Inter"/>
              </a:defRPr>
            </a:lvl5pPr>
            <a:lvl6pPr lvl="5" marR="0" algn="ctr">
              <a:lnSpc>
                <a:spcPct val="100000"/>
              </a:lnSpc>
              <a:spcBef>
                <a:spcPts val="0"/>
              </a:spcBef>
              <a:spcAft>
                <a:spcPts val="0"/>
              </a:spcAft>
              <a:buClr>
                <a:schemeClr val="lt1"/>
              </a:buClr>
              <a:buSzPts val="2400"/>
              <a:buFont typeface="Inter"/>
              <a:buNone/>
              <a:defRPr b="1" i="0" sz="2400" u="none" cap="none" strike="noStrike">
                <a:solidFill>
                  <a:schemeClr val="lt1"/>
                </a:solidFill>
                <a:latin typeface="Inter"/>
                <a:ea typeface="Inter"/>
                <a:cs typeface="Inter"/>
                <a:sym typeface="Inter"/>
              </a:defRPr>
            </a:lvl6pPr>
            <a:lvl7pPr lvl="6" marR="0" algn="ctr">
              <a:lnSpc>
                <a:spcPct val="100000"/>
              </a:lnSpc>
              <a:spcBef>
                <a:spcPts val="0"/>
              </a:spcBef>
              <a:spcAft>
                <a:spcPts val="0"/>
              </a:spcAft>
              <a:buClr>
                <a:schemeClr val="lt1"/>
              </a:buClr>
              <a:buSzPts val="2400"/>
              <a:buFont typeface="Inter"/>
              <a:buNone/>
              <a:defRPr b="1" i="0" sz="2400" u="none" cap="none" strike="noStrike">
                <a:solidFill>
                  <a:schemeClr val="lt1"/>
                </a:solidFill>
                <a:latin typeface="Inter"/>
                <a:ea typeface="Inter"/>
                <a:cs typeface="Inter"/>
                <a:sym typeface="Inter"/>
              </a:defRPr>
            </a:lvl7pPr>
            <a:lvl8pPr lvl="7" marR="0" algn="ctr">
              <a:lnSpc>
                <a:spcPct val="100000"/>
              </a:lnSpc>
              <a:spcBef>
                <a:spcPts val="0"/>
              </a:spcBef>
              <a:spcAft>
                <a:spcPts val="0"/>
              </a:spcAft>
              <a:buClr>
                <a:schemeClr val="lt1"/>
              </a:buClr>
              <a:buSzPts val="2400"/>
              <a:buFont typeface="Inter"/>
              <a:buNone/>
              <a:defRPr b="1" i="0" sz="2400" u="none" cap="none" strike="noStrike">
                <a:solidFill>
                  <a:schemeClr val="lt1"/>
                </a:solidFill>
                <a:latin typeface="Inter"/>
                <a:ea typeface="Inter"/>
                <a:cs typeface="Inter"/>
                <a:sym typeface="Inter"/>
              </a:defRPr>
            </a:lvl8pPr>
            <a:lvl9pPr lvl="8" marR="0" algn="ctr">
              <a:lnSpc>
                <a:spcPct val="100000"/>
              </a:lnSpc>
              <a:spcBef>
                <a:spcPts val="0"/>
              </a:spcBef>
              <a:spcAft>
                <a:spcPts val="0"/>
              </a:spcAft>
              <a:buClr>
                <a:schemeClr val="lt1"/>
              </a:buClr>
              <a:buSzPts val="2400"/>
              <a:buFont typeface="Inter"/>
              <a:buNone/>
              <a:defRPr b="1" i="0" sz="2400" u="none" cap="none" strike="noStrike">
                <a:solidFill>
                  <a:schemeClr val="lt1"/>
                </a:solidFill>
                <a:latin typeface="Inter"/>
                <a:ea typeface="Inter"/>
                <a:cs typeface="Inter"/>
                <a:sym typeface="Inter"/>
              </a:defRPr>
            </a:lvl9pPr>
          </a:lstStyle>
          <a:p/>
        </p:txBody>
      </p:sp>
      <p:sp>
        <p:nvSpPr>
          <p:cNvPr id="88" name="Google Shape;88;g3f6fda2efe8_0_319"/>
          <p:cNvSpPr txBox="1"/>
          <p:nvPr>
            <p:ph idx="1" type="body"/>
          </p:nvPr>
        </p:nvSpPr>
        <p:spPr>
          <a:xfrm>
            <a:off x="1068100" y="1695450"/>
            <a:ext cx="7047300" cy="2502000"/>
          </a:xfrm>
          <a:prstGeom prst="rect">
            <a:avLst/>
          </a:prstGeom>
          <a:noFill/>
          <a:ln>
            <a:noFill/>
          </a:ln>
        </p:spPr>
        <p:txBody>
          <a:bodyPr anchorCtr="0" anchor="t" bIns="91425" lIns="91425" spcFirstLastPara="1" rIns="91425" wrap="square" tIns="91425">
            <a:noAutofit/>
          </a:bodyPr>
          <a:lstStyle>
            <a:lvl1pPr indent="-298450" lvl="0" marL="457200" marR="0" algn="l">
              <a:lnSpc>
                <a:spcPct val="115000"/>
              </a:lnSpc>
              <a:spcBef>
                <a:spcPts val="0"/>
              </a:spcBef>
              <a:spcAft>
                <a:spcPts val="0"/>
              </a:spcAft>
              <a:buClr>
                <a:schemeClr val="lt1"/>
              </a:buClr>
              <a:buSzPts val="1100"/>
              <a:buFont typeface="Inter"/>
              <a:buChar char="●"/>
              <a:defRPr b="0" i="0" sz="1100" u="none" cap="none" strike="noStrike">
                <a:solidFill>
                  <a:schemeClr val="lt1"/>
                </a:solidFill>
                <a:latin typeface="Inter"/>
                <a:ea typeface="Inter"/>
                <a:cs typeface="Inter"/>
                <a:sym typeface="Inter"/>
              </a:defRPr>
            </a:lvl1pPr>
            <a:lvl2pPr indent="-298450" lvl="1" marL="914400" marR="0" algn="l">
              <a:lnSpc>
                <a:spcPct val="115000"/>
              </a:lnSpc>
              <a:spcBef>
                <a:spcPts val="0"/>
              </a:spcBef>
              <a:spcAft>
                <a:spcPts val="0"/>
              </a:spcAft>
              <a:buClr>
                <a:schemeClr val="lt1"/>
              </a:buClr>
              <a:buSzPts val="1100"/>
              <a:buFont typeface="Inter"/>
              <a:buChar char="○"/>
              <a:defRPr b="0" i="0" sz="1100" u="none" cap="none" strike="noStrike">
                <a:solidFill>
                  <a:schemeClr val="lt1"/>
                </a:solidFill>
                <a:latin typeface="Inter"/>
                <a:ea typeface="Inter"/>
                <a:cs typeface="Inter"/>
                <a:sym typeface="Inter"/>
              </a:defRPr>
            </a:lvl2pPr>
            <a:lvl3pPr indent="-298450" lvl="2" marL="1371600" marR="0" algn="l">
              <a:lnSpc>
                <a:spcPct val="115000"/>
              </a:lnSpc>
              <a:spcBef>
                <a:spcPts val="0"/>
              </a:spcBef>
              <a:spcAft>
                <a:spcPts val="0"/>
              </a:spcAft>
              <a:buClr>
                <a:schemeClr val="lt1"/>
              </a:buClr>
              <a:buSzPts val="1100"/>
              <a:buFont typeface="Inter"/>
              <a:buChar char="■"/>
              <a:defRPr b="0" i="0" sz="1100" u="none" cap="none" strike="noStrike">
                <a:solidFill>
                  <a:schemeClr val="lt1"/>
                </a:solidFill>
                <a:latin typeface="Inter"/>
                <a:ea typeface="Inter"/>
                <a:cs typeface="Inter"/>
                <a:sym typeface="Inter"/>
              </a:defRPr>
            </a:lvl3pPr>
            <a:lvl4pPr indent="-298450" lvl="3" marL="1828800" marR="0" algn="l">
              <a:lnSpc>
                <a:spcPct val="115000"/>
              </a:lnSpc>
              <a:spcBef>
                <a:spcPts val="0"/>
              </a:spcBef>
              <a:spcAft>
                <a:spcPts val="0"/>
              </a:spcAft>
              <a:buClr>
                <a:schemeClr val="lt1"/>
              </a:buClr>
              <a:buSzPts val="1100"/>
              <a:buFont typeface="Inter"/>
              <a:buChar char="●"/>
              <a:defRPr b="0" i="0" sz="1100" u="none" cap="none" strike="noStrike">
                <a:solidFill>
                  <a:schemeClr val="lt1"/>
                </a:solidFill>
                <a:latin typeface="Inter"/>
                <a:ea typeface="Inter"/>
                <a:cs typeface="Inter"/>
                <a:sym typeface="Inter"/>
              </a:defRPr>
            </a:lvl4pPr>
            <a:lvl5pPr indent="-298450" lvl="4" marL="2286000" marR="0" algn="l">
              <a:lnSpc>
                <a:spcPct val="115000"/>
              </a:lnSpc>
              <a:spcBef>
                <a:spcPts val="0"/>
              </a:spcBef>
              <a:spcAft>
                <a:spcPts val="0"/>
              </a:spcAft>
              <a:buClr>
                <a:schemeClr val="lt1"/>
              </a:buClr>
              <a:buSzPts val="1100"/>
              <a:buFont typeface="Inter"/>
              <a:buChar char="○"/>
              <a:defRPr b="0" i="0" sz="1100" u="none" cap="none" strike="noStrike">
                <a:solidFill>
                  <a:schemeClr val="lt1"/>
                </a:solidFill>
                <a:latin typeface="Inter"/>
                <a:ea typeface="Inter"/>
                <a:cs typeface="Inter"/>
                <a:sym typeface="Inter"/>
              </a:defRPr>
            </a:lvl5pPr>
            <a:lvl6pPr indent="-298450" lvl="5" marL="2743200" marR="0" algn="l">
              <a:lnSpc>
                <a:spcPct val="115000"/>
              </a:lnSpc>
              <a:spcBef>
                <a:spcPts val="0"/>
              </a:spcBef>
              <a:spcAft>
                <a:spcPts val="0"/>
              </a:spcAft>
              <a:buClr>
                <a:schemeClr val="lt1"/>
              </a:buClr>
              <a:buSzPts val="1100"/>
              <a:buFont typeface="Inter"/>
              <a:buChar char="■"/>
              <a:defRPr b="0" i="0" sz="1100" u="none" cap="none" strike="noStrike">
                <a:solidFill>
                  <a:schemeClr val="lt1"/>
                </a:solidFill>
                <a:latin typeface="Inter"/>
                <a:ea typeface="Inter"/>
                <a:cs typeface="Inter"/>
                <a:sym typeface="Inter"/>
              </a:defRPr>
            </a:lvl6pPr>
            <a:lvl7pPr indent="-298450" lvl="6" marL="3200400" marR="0" algn="l">
              <a:lnSpc>
                <a:spcPct val="115000"/>
              </a:lnSpc>
              <a:spcBef>
                <a:spcPts val="0"/>
              </a:spcBef>
              <a:spcAft>
                <a:spcPts val="0"/>
              </a:spcAft>
              <a:buClr>
                <a:schemeClr val="lt1"/>
              </a:buClr>
              <a:buSzPts val="1100"/>
              <a:buFont typeface="Inter"/>
              <a:buChar char="●"/>
              <a:defRPr b="0" i="0" sz="1100" u="none" cap="none" strike="noStrike">
                <a:solidFill>
                  <a:schemeClr val="lt1"/>
                </a:solidFill>
                <a:latin typeface="Inter"/>
                <a:ea typeface="Inter"/>
                <a:cs typeface="Inter"/>
                <a:sym typeface="Inter"/>
              </a:defRPr>
            </a:lvl7pPr>
            <a:lvl8pPr indent="-298450" lvl="7" marL="3657600" marR="0" algn="l">
              <a:lnSpc>
                <a:spcPct val="115000"/>
              </a:lnSpc>
              <a:spcBef>
                <a:spcPts val="0"/>
              </a:spcBef>
              <a:spcAft>
                <a:spcPts val="0"/>
              </a:spcAft>
              <a:buClr>
                <a:schemeClr val="lt1"/>
              </a:buClr>
              <a:buSzPts val="1100"/>
              <a:buFont typeface="Inter"/>
              <a:buChar char="○"/>
              <a:defRPr b="0" i="0" sz="1100" u="none" cap="none" strike="noStrike">
                <a:solidFill>
                  <a:schemeClr val="lt1"/>
                </a:solidFill>
                <a:latin typeface="Inter"/>
                <a:ea typeface="Inter"/>
                <a:cs typeface="Inter"/>
                <a:sym typeface="Inter"/>
              </a:defRPr>
            </a:lvl8pPr>
            <a:lvl9pPr indent="-298450" lvl="8" marL="4114800" marR="0" algn="l">
              <a:lnSpc>
                <a:spcPct val="115000"/>
              </a:lnSpc>
              <a:spcBef>
                <a:spcPts val="0"/>
              </a:spcBef>
              <a:spcAft>
                <a:spcPts val="0"/>
              </a:spcAft>
              <a:buClr>
                <a:schemeClr val="lt1"/>
              </a:buClr>
              <a:buSzPts val="1100"/>
              <a:buFont typeface="Inter"/>
              <a:buChar char="■"/>
              <a:defRPr b="0" i="0" sz="1100" u="none" cap="none" strike="noStrike">
                <a:solidFill>
                  <a:schemeClr val="lt1"/>
                </a:solidFill>
                <a:latin typeface="Inter"/>
                <a:ea typeface="Inter"/>
                <a:cs typeface="Inter"/>
                <a:sym typeface="Inter"/>
              </a:defRPr>
            </a:lvl9pPr>
          </a:lstStyle>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3"/>
        </a:solidFill>
      </p:bgPr>
    </p:bg>
    <p:spTree>
      <p:nvGrpSpPr>
        <p:cNvPr id="93" name="Shape 93"/>
        <p:cNvGrpSpPr/>
        <p:nvPr/>
      </p:nvGrpSpPr>
      <p:grpSpPr>
        <a:xfrm>
          <a:off x="0" y="0"/>
          <a:ext cx="0" cy="0"/>
          <a:chOff x="0" y="0"/>
          <a:chExt cx="0" cy="0"/>
        </a:xfrm>
      </p:grpSpPr>
      <p:sp>
        <p:nvSpPr>
          <p:cNvPr id="94" name="Google Shape;94;g3f7001d949e_0_3256"/>
          <p:cNvSpPr txBox="1"/>
          <p:nvPr>
            <p:ph type="title"/>
          </p:nvPr>
        </p:nvSpPr>
        <p:spPr>
          <a:xfrm>
            <a:off x="715050" y="445025"/>
            <a:ext cx="7713900" cy="5727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2"/>
              </a:buClr>
              <a:buSzPts val="3000"/>
              <a:buFont typeface="Balsamiq Sans"/>
              <a:buNone/>
              <a:defRPr b="1" i="0" sz="3000" u="none" cap="none" strike="noStrike">
                <a:solidFill>
                  <a:schemeClr val="dk2"/>
                </a:solidFill>
                <a:latin typeface="Balsamiq Sans"/>
                <a:ea typeface="Balsamiq Sans"/>
                <a:cs typeface="Balsamiq Sans"/>
                <a:sym typeface="Balsamiq Sans"/>
              </a:defRPr>
            </a:lvl1pPr>
            <a:lvl2pPr lvl="1" marR="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2pPr>
            <a:lvl3pPr lvl="2" marR="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3pPr>
            <a:lvl4pPr lvl="3" marR="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4pPr>
            <a:lvl5pPr lvl="4" marR="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5pPr>
            <a:lvl6pPr lvl="5" marR="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6pPr>
            <a:lvl7pPr lvl="6" marR="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7pPr>
            <a:lvl8pPr lvl="7" marR="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8pPr>
            <a:lvl9pPr lvl="8" marR="0" algn="l">
              <a:lnSpc>
                <a:spcPct val="100000"/>
              </a:lnSpc>
              <a:spcBef>
                <a:spcPts val="0"/>
              </a:spcBef>
              <a:spcAft>
                <a:spcPts val="0"/>
              </a:spcAft>
              <a:buClr>
                <a:schemeClr val="dk1"/>
              </a:buClr>
              <a:buSzPts val="3500"/>
              <a:buFont typeface="Bebas Neue"/>
              <a:buNone/>
              <a:defRPr b="0" i="0" sz="3500" u="none" cap="none" strike="noStrike">
                <a:solidFill>
                  <a:schemeClr val="dk1"/>
                </a:solidFill>
                <a:latin typeface="Bebas Neue"/>
                <a:ea typeface="Bebas Neue"/>
                <a:cs typeface="Bebas Neue"/>
                <a:sym typeface="Bebas Neue"/>
              </a:defRPr>
            </a:lvl9pPr>
          </a:lstStyle>
          <a:p/>
        </p:txBody>
      </p:sp>
      <p:sp>
        <p:nvSpPr>
          <p:cNvPr id="95" name="Google Shape;95;g3f7001d949e_0_3256"/>
          <p:cNvSpPr txBox="1"/>
          <p:nvPr>
            <p:ph idx="1" type="body"/>
          </p:nvPr>
        </p:nvSpPr>
        <p:spPr>
          <a:xfrm>
            <a:off x="771900" y="1137488"/>
            <a:ext cx="7713900" cy="3416400"/>
          </a:xfrm>
          <a:prstGeom prst="rect">
            <a:avLst/>
          </a:prstGeom>
          <a:noFill/>
          <a:ln>
            <a:noFill/>
          </a:ln>
        </p:spPr>
        <p:txBody>
          <a:bodyPr anchorCtr="0" anchor="t" bIns="91425" lIns="91425" spcFirstLastPara="1" rIns="91425" wrap="square" tIns="91425">
            <a:noAutofit/>
          </a:bodyPr>
          <a:lstStyle>
            <a:lvl1pPr indent="-317500" lvl="0" marL="457200" marR="0" algn="l">
              <a:lnSpc>
                <a:spcPct val="100000"/>
              </a:lnSpc>
              <a:spcBef>
                <a:spcPts val="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1pPr>
            <a:lvl2pPr indent="-317500" lvl="1" marL="914400" marR="0" algn="l">
              <a:lnSpc>
                <a:spcPct val="100000"/>
              </a:lnSpc>
              <a:spcBef>
                <a:spcPts val="160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2pPr>
            <a:lvl3pPr indent="-317500" lvl="2" marL="1371600" marR="0" algn="l">
              <a:lnSpc>
                <a:spcPct val="100000"/>
              </a:lnSpc>
              <a:spcBef>
                <a:spcPts val="160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3pPr>
            <a:lvl4pPr indent="-317500" lvl="3" marL="1828800" marR="0" algn="l">
              <a:lnSpc>
                <a:spcPct val="100000"/>
              </a:lnSpc>
              <a:spcBef>
                <a:spcPts val="160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4pPr>
            <a:lvl5pPr indent="-317500" lvl="4" marL="2286000" marR="0" algn="l">
              <a:lnSpc>
                <a:spcPct val="100000"/>
              </a:lnSpc>
              <a:spcBef>
                <a:spcPts val="160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5pPr>
            <a:lvl6pPr indent="-317500" lvl="5" marL="2743200" marR="0" algn="l">
              <a:lnSpc>
                <a:spcPct val="100000"/>
              </a:lnSpc>
              <a:spcBef>
                <a:spcPts val="160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6pPr>
            <a:lvl7pPr indent="-317500" lvl="6" marL="3200400" marR="0" algn="l">
              <a:lnSpc>
                <a:spcPct val="100000"/>
              </a:lnSpc>
              <a:spcBef>
                <a:spcPts val="160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7pPr>
            <a:lvl8pPr indent="-317500" lvl="7" marL="3657600" marR="0" algn="l">
              <a:lnSpc>
                <a:spcPct val="100000"/>
              </a:lnSpc>
              <a:spcBef>
                <a:spcPts val="1600"/>
              </a:spcBef>
              <a:spcAft>
                <a:spcPts val="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8pPr>
            <a:lvl9pPr indent="-317500" lvl="8" marL="4114800" marR="0" algn="l">
              <a:lnSpc>
                <a:spcPct val="100000"/>
              </a:lnSpc>
              <a:spcBef>
                <a:spcPts val="1600"/>
              </a:spcBef>
              <a:spcAft>
                <a:spcPts val="1600"/>
              </a:spcAft>
              <a:buClr>
                <a:schemeClr val="dk1"/>
              </a:buClr>
              <a:buSzPts val="1400"/>
              <a:buFont typeface="Open Sans"/>
              <a:buChar char="■"/>
              <a:defRPr b="0" i="0" sz="14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13.xml"/><Relationship Id="rId3"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xml"/><Relationship Id="rId3" Type="http://schemas.openxmlformats.org/officeDocument/2006/relationships/image" Target="../media/image44.png"/><Relationship Id="rId4" Type="http://schemas.openxmlformats.org/officeDocument/2006/relationships/image" Target="../media/image36.png"/><Relationship Id="rId5"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image" Target="../media/image46.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6.xml"/><Relationship Id="rId3" Type="http://schemas.openxmlformats.org/officeDocument/2006/relationships/image" Target="../media/image5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8.xml"/><Relationship Id="rId3" Type="http://schemas.openxmlformats.org/officeDocument/2006/relationships/image" Target="../media/image5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6.png"/><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3.xml"/><Relationship Id="rId3" Type="http://schemas.openxmlformats.org/officeDocument/2006/relationships/image" Target="../media/image49.png"/><Relationship Id="rId4" Type="http://schemas.openxmlformats.org/officeDocument/2006/relationships/image" Target="../media/image26.png"/><Relationship Id="rId5" Type="http://schemas.openxmlformats.org/officeDocument/2006/relationships/image" Target="../media/image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 Id="rId3" Type="http://schemas.openxmlformats.org/officeDocument/2006/relationships/image" Target="../media/image23.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6.xml"/><Relationship Id="rId3" Type="http://schemas.openxmlformats.org/officeDocument/2006/relationships/image" Target="../media/image2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image" Target="../media/image33.png"/><Relationship Id="rId4" Type="http://schemas.openxmlformats.org/officeDocument/2006/relationships/image" Target="../media/image29.png"/><Relationship Id="rId5" Type="http://schemas.openxmlformats.org/officeDocument/2006/relationships/image" Target="../media/image3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 Id="rId3" Type="http://schemas.openxmlformats.org/officeDocument/2006/relationships/image" Target="../media/image33.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 Id="rId3" Type="http://schemas.openxmlformats.org/officeDocument/2006/relationships/image" Target="../media/image34.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 Id="rId3" Type="http://schemas.openxmlformats.org/officeDocument/2006/relationships/image" Target="../media/image34.png"/><Relationship Id="rId4" Type="http://schemas.openxmlformats.org/officeDocument/2006/relationships/image" Target="../media/image30.png"/><Relationship Id="rId5"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 Id="rId3" Type="http://schemas.openxmlformats.org/officeDocument/2006/relationships/image" Target="../media/image34.png"/><Relationship Id="rId4" Type="http://schemas.openxmlformats.org/officeDocument/2006/relationships/image" Target="../media/image30.png"/><Relationship Id="rId5" Type="http://schemas.openxmlformats.org/officeDocument/2006/relationships/image" Target="../media/image4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5.xml"/><Relationship Id="rId3" Type="http://schemas.openxmlformats.org/officeDocument/2006/relationships/image" Target="../media/image39.pn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40.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3.jp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2.xml"/><Relationship Id="rId3" Type="http://schemas.openxmlformats.org/officeDocument/2006/relationships/image" Target="../media/image42.pn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49.xml"/><Relationship Id="rId3"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22.png"/><Relationship Id="rId5"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9" name="Shape 1229"/>
        <p:cNvGrpSpPr/>
        <p:nvPr/>
      </p:nvGrpSpPr>
      <p:grpSpPr>
        <a:xfrm>
          <a:off x="0" y="0"/>
          <a:ext cx="0" cy="0"/>
          <a:chOff x="0" y="0"/>
          <a:chExt cx="0" cy="0"/>
        </a:xfrm>
      </p:grpSpPr>
      <p:sp>
        <p:nvSpPr>
          <p:cNvPr id="1230" name="Google Shape;1230;p1"/>
          <p:cNvSpPr txBox="1"/>
          <p:nvPr>
            <p:ph type="ctrTitle"/>
          </p:nvPr>
        </p:nvSpPr>
        <p:spPr>
          <a:xfrm>
            <a:off x="715100" y="657425"/>
            <a:ext cx="4652400" cy="18576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5200"/>
              <a:buNone/>
            </a:pPr>
            <a:r>
              <a:rPr lang="en" sz="2600"/>
              <a:t>AI Driven Learning: </a:t>
            </a:r>
            <a:endParaRPr sz="2600"/>
          </a:p>
          <a:p>
            <a:pPr indent="0" lvl="0" marL="0" rtl="0" algn="l">
              <a:lnSpc>
                <a:spcPct val="115000"/>
              </a:lnSpc>
              <a:spcBef>
                <a:spcPts val="0"/>
              </a:spcBef>
              <a:spcAft>
                <a:spcPts val="0"/>
              </a:spcAft>
              <a:buSzPts val="5200"/>
              <a:buNone/>
            </a:pPr>
            <a:r>
              <a:rPr lang="en" sz="2600"/>
              <a:t>Past Work and Future Directions</a:t>
            </a:r>
            <a:endParaRPr sz="2600">
              <a:solidFill>
                <a:schemeClr val="accent3"/>
              </a:solidFill>
            </a:endParaRPr>
          </a:p>
        </p:txBody>
      </p:sp>
      <p:cxnSp>
        <p:nvCxnSpPr>
          <p:cNvPr id="1231" name="Google Shape;1231;p1"/>
          <p:cNvCxnSpPr/>
          <p:nvPr/>
        </p:nvCxnSpPr>
        <p:spPr>
          <a:xfrm>
            <a:off x="3905800" y="3929775"/>
            <a:ext cx="552600" cy="0"/>
          </a:xfrm>
          <a:prstGeom prst="straightConnector1">
            <a:avLst/>
          </a:prstGeom>
          <a:noFill/>
          <a:ln cap="flat" cmpd="sng" w="19050">
            <a:solidFill>
              <a:schemeClr val="dk1"/>
            </a:solidFill>
            <a:prstDash val="solid"/>
            <a:round/>
            <a:headEnd len="sm" w="sm" type="none"/>
            <a:tailEnd len="med" w="med" type="stealth"/>
          </a:ln>
        </p:spPr>
      </p:cxnSp>
      <p:grpSp>
        <p:nvGrpSpPr>
          <p:cNvPr id="1232" name="Google Shape;1232;p1"/>
          <p:cNvGrpSpPr/>
          <p:nvPr/>
        </p:nvGrpSpPr>
        <p:grpSpPr>
          <a:xfrm>
            <a:off x="6507498" y="2917498"/>
            <a:ext cx="3524464" cy="4496740"/>
            <a:chOff x="6483100" y="2237750"/>
            <a:chExt cx="898250" cy="1146075"/>
          </a:xfrm>
        </p:grpSpPr>
        <p:sp>
          <p:nvSpPr>
            <p:cNvPr id="1233" name="Google Shape;1233;p1"/>
            <p:cNvSpPr/>
            <p:nvPr/>
          </p:nvSpPr>
          <p:spPr>
            <a:xfrm>
              <a:off x="6679525" y="3352075"/>
              <a:ext cx="329550" cy="31750"/>
            </a:xfrm>
            <a:custGeom>
              <a:rect b="b" l="l" r="r" t="t"/>
              <a:pathLst>
                <a:path extrusionOk="0" h="1270" w="13182">
                  <a:moveTo>
                    <a:pt x="19" y="1"/>
                  </a:moveTo>
                  <a:cubicBezTo>
                    <a:pt x="7" y="169"/>
                    <a:pt x="1" y="338"/>
                    <a:pt x="1" y="510"/>
                  </a:cubicBezTo>
                  <a:cubicBezTo>
                    <a:pt x="1" y="929"/>
                    <a:pt x="2951" y="1270"/>
                    <a:pt x="6591" y="1270"/>
                  </a:cubicBezTo>
                  <a:cubicBezTo>
                    <a:pt x="10231" y="1270"/>
                    <a:pt x="13182" y="929"/>
                    <a:pt x="13182" y="510"/>
                  </a:cubicBezTo>
                  <a:cubicBezTo>
                    <a:pt x="13182" y="338"/>
                    <a:pt x="13176" y="169"/>
                    <a:pt x="13164" y="1"/>
                  </a:cubicBezTo>
                  <a:cubicBezTo>
                    <a:pt x="12918" y="394"/>
                    <a:pt x="10070" y="705"/>
                    <a:pt x="6591" y="705"/>
                  </a:cubicBezTo>
                  <a:cubicBezTo>
                    <a:pt x="3113" y="705"/>
                    <a:pt x="264" y="394"/>
                    <a:pt x="19" y="1"/>
                  </a:cubicBezTo>
                  <a:close/>
                </a:path>
              </a:pathLst>
            </a:custGeom>
            <a:solidFill>
              <a:srgbClr val="DEE5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1"/>
            <p:cNvSpPr/>
            <p:nvPr/>
          </p:nvSpPr>
          <p:spPr>
            <a:xfrm>
              <a:off x="6679975" y="3199775"/>
              <a:ext cx="328650" cy="169925"/>
            </a:xfrm>
            <a:custGeom>
              <a:rect b="b" l="l" r="r" t="t"/>
              <a:pathLst>
                <a:path extrusionOk="0" h="6797" w="13146">
                  <a:moveTo>
                    <a:pt x="2443" y="0"/>
                  </a:moveTo>
                  <a:cubicBezTo>
                    <a:pt x="2443" y="0"/>
                    <a:pt x="858" y="2032"/>
                    <a:pt x="233" y="4614"/>
                  </a:cubicBezTo>
                  <a:cubicBezTo>
                    <a:pt x="210" y="4711"/>
                    <a:pt x="187" y="4808"/>
                    <a:pt x="167" y="4907"/>
                  </a:cubicBezTo>
                  <a:cubicBezTo>
                    <a:pt x="86" y="5293"/>
                    <a:pt x="28" y="5690"/>
                    <a:pt x="1" y="6093"/>
                  </a:cubicBezTo>
                  <a:cubicBezTo>
                    <a:pt x="246" y="6486"/>
                    <a:pt x="3095" y="6797"/>
                    <a:pt x="6573" y="6797"/>
                  </a:cubicBezTo>
                  <a:cubicBezTo>
                    <a:pt x="10051" y="6797"/>
                    <a:pt x="12900" y="6486"/>
                    <a:pt x="13146" y="6093"/>
                  </a:cubicBezTo>
                  <a:cubicBezTo>
                    <a:pt x="13062" y="4854"/>
                    <a:pt x="12685" y="3672"/>
                    <a:pt x="12252" y="2685"/>
                  </a:cubicBezTo>
                  <a:cubicBezTo>
                    <a:pt x="12211" y="2592"/>
                    <a:pt x="12170" y="2500"/>
                    <a:pt x="12128" y="2410"/>
                  </a:cubicBezTo>
                  <a:cubicBezTo>
                    <a:pt x="11457" y="965"/>
                    <a:pt x="10704" y="0"/>
                    <a:pt x="10704" y="0"/>
                  </a:cubicBezTo>
                  <a:close/>
                </a:path>
              </a:pathLst>
            </a:custGeom>
            <a:solidFill>
              <a:srgbClr val="ADBAF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1"/>
            <p:cNvSpPr/>
            <p:nvPr/>
          </p:nvSpPr>
          <p:spPr>
            <a:xfrm>
              <a:off x="6483100" y="2567000"/>
              <a:ext cx="714325" cy="702200"/>
            </a:xfrm>
            <a:custGeom>
              <a:rect b="b" l="l" r="r" t="t"/>
              <a:pathLst>
                <a:path extrusionOk="0" h="28088" w="28573">
                  <a:moveTo>
                    <a:pt x="3582" y="1"/>
                  </a:moveTo>
                  <a:lnTo>
                    <a:pt x="2817" y="4237"/>
                  </a:lnTo>
                  <a:lnTo>
                    <a:pt x="1190" y="13248"/>
                  </a:lnTo>
                  <a:cubicBezTo>
                    <a:pt x="1" y="19834"/>
                    <a:pt x="4181" y="26148"/>
                    <a:pt x="10616" y="27691"/>
                  </a:cubicBezTo>
                  <a:cubicBezTo>
                    <a:pt x="10825" y="27741"/>
                    <a:pt x="11036" y="27785"/>
                    <a:pt x="11248" y="27826"/>
                  </a:cubicBezTo>
                  <a:cubicBezTo>
                    <a:pt x="11317" y="27838"/>
                    <a:pt x="11385" y="27850"/>
                    <a:pt x="11455" y="27862"/>
                  </a:cubicBezTo>
                  <a:cubicBezTo>
                    <a:pt x="11525" y="27874"/>
                    <a:pt x="11593" y="27888"/>
                    <a:pt x="11663" y="27900"/>
                  </a:cubicBezTo>
                  <a:cubicBezTo>
                    <a:pt x="12391" y="28026"/>
                    <a:pt x="13115" y="28088"/>
                    <a:pt x="13830" y="28088"/>
                  </a:cubicBezTo>
                  <a:cubicBezTo>
                    <a:pt x="14872" y="28088"/>
                    <a:pt x="15893" y="27958"/>
                    <a:pt x="16875" y="27711"/>
                  </a:cubicBezTo>
                  <a:cubicBezTo>
                    <a:pt x="16972" y="27688"/>
                    <a:pt x="17070" y="27662"/>
                    <a:pt x="17167" y="27635"/>
                  </a:cubicBezTo>
                  <a:cubicBezTo>
                    <a:pt x="21672" y="26387"/>
                    <a:pt x="25295" y="22665"/>
                    <a:pt x="26181" y="17761"/>
                  </a:cubicBezTo>
                  <a:lnTo>
                    <a:pt x="28573" y="4513"/>
                  </a:lnTo>
                  <a:lnTo>
                    <a:pt x="3582" y="1"/>
                  </a:lnTo>
                  <a:close/>
                </a:path>
              </a:pathLst>
            </a:custGeom>
            <a:solidFill>
              <a:srgbClr val="C8D3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1"/>
            <p:cNvSpPr/>
            <p:nvPr/>
          </p:nvSpPr>
          <p:spPr>
            <a:xfrm>
              <a:off x="6567225" y="2545200"/>
              <a:ext cx="635575" cy="156400"/>
            </a:xfrm>
            <a:custGeom>
              <a:rect b="b" l="l" r="r" t="t"/>
              <a:pathLst>
                <a:path extrusionOk="0" h="6256" w="25423">
                  <a:moveTo>
                    <a:pt x="3970" y="1"/>
                  </a:moveTo>
                  <a:cubicBezTo>
                    <a:pt x="1742" y="1"/>
                    <a:pt x="321" y="290"/>
                    <a:pt x="217" y="873"/>
                  </a:cubicBezTo>
                  <a:cubicBezTo>
                    <a:pt x="0" y="2069"/>
                    <a:pt x="5420" y="4049"/>
                    <a:pt x="12321" y="5294"/>
                  </a:cubicBezTo>
                  <a:cubicBezTo>
                    <a:pt x="15862" y="5934"/>
                    <a:pt x="19106" y="6256"/>
                    <a:pt x="21454" y="6256"/>
                  </a:cubicBezTo>
                  <a:cubicBezTo>
                    <a:pt x="23681" y="6256"/>
                    <a:pt x="25102" y="5966"/>
                    <a:pt x="25208" y="5383"/>
                  </a:cubicBezTo>
                  <a:lnTo>
                    <a:pt x="25208" y="5385"/>
                  </a:lnTo>
                  <a:cubicBezTo>
                    <a:pt x="25423" y="4187"/>
                    <a:pt x="20005" y="2207"/>
                    <a:pt x="13102" y="962"/>
                  </a:cubicBezTo>
                  <a:cubicBezTo>
                    <a:pt x="9561" y="322"/>
                    <a:pt x="6317" y="1"/>
                    <a:pt x="3970" y="1"/>
                  </a:cubicBezTo>
                  <a:close/>
                </a:path>
              </a:pathLst>
            </a:custGeom>
            <a:solidFill>
              <a:srgbClr val="F2F4F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1"/>
            <p:cNvSpPr/>
            <p:nvPr/>
          </p:nvSpPr>
          <p:spPr>
            <a:xfrm>
              <a:off x="6581275" y="2554550"/>
              <a:ext cx="607525" cy="137700"/>
            </a:xfrm>
            <a:custGeom>
              <a:rect b="b" l="l" r="r" t="t"/>
              <a:pathLst>
                <a:path extrusionOk="0" h="5508" w="24301">
                  <a:moveTo>
                    <a:pt x="3410" y="0"/>
                  </a:moveTo>
                  <a:cubicBezTo>
                    <a:pt x="682" y="0"/>
                    <a:pt x="44" y="446"/>
                    <a:pt x="21" y="565"/>
                  </a:cubicBezTo>
                  <a:cubicBezTo>
                    <a:pt x="0" y="690"/>
                    <a:pt x="468" y="1354"/>
                    <a:pt x="3166" y="2341"/>
                  </a:cubicBezTo>
                  <a:cubicBezTo>
                    <a:pt x="5432" y="3169"/>
                    <a:pt x="8508" y="3955"/>
                    <a:pt x="11825" y="4554"/>
                  </a:cubicBezTo>
                  <a:cubicBezTo>
                    <a:pt x="15238" y="5169"/>
                    <a:pt x="18458" y="5508"/>
                    <a:pt x="20892" y="5508"/>
                  </a:cubicBezTo>
                  <a:cubicBezTo>
                    <a:pt x="23619" y="5508"/>
                    <a:pt x="24257" y="5062"/>
                    <a:pt x="24278" y="4943"/>
                  </a:cubicBezTo>
                  <a:cubicBezTo>
                    <a:pt x="24301" y="4820"/>
                    <a:pt x="23832" y="4154"/>
                    <a:pt x="21135" y="3168"/>
                  </a:cubicBezTo>
                  <a:cubicBezTo>
                    <a:pt x="18867" y="2339"/>
                    <a:pt x="15792" y="1554"/>
                    <a:pt x="12475" y="955"/>
                  </a:cubicBezTo>
                  <a:cubicBezTo>
                    <a:pt x="9064" y="340"/>
                    <a:pt x="5844" y="0"/>
                    <a:pt x="3410" y="0"/>
                  </a:cubicBezTo>
                  <a:close/>
                </a:path>
              </a:pathLst>
            </a:custGeom>
            <a:solidFill>
              <a:srgbClr val="5A637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1"/>
            <p:cNvSpPr/>
            <p:nvPr/>
          </p:nvSpPr>
          <p:spPr>
            <a:xfrm>
              <a:off x="6576975" y="2495475"/>
              <a:ext cx="634125" cy="151975"/>
            </a:xfrm>
            <a:custGeom>
              <a:rect b="b" l="l" r="r" t="t"/>
              <a:pathLst>
                <a:path extrusionOk="0" h="6079" w="25365">
                  <a:moveTo>
                    <a:pt x="343" y="0"/>
                  </a:moveTo>
                  <a:cubicBezTo>
                    <a:pt x="336" y="46"/>
                    <a:pt x="327" y="91"/>
                    <a:pt x="319" y="137"/>
                  </a:cubicBezTo>
                  <a:lnTo>
                    <a:pt x="217" y="696"/>
                  </a:lnTo>
                  <a:cubicBezTo>
                    <a:pt x="1" y="1892"/>
                    <a:pt x="5420" y="3872"/>
                    <a:pt x="12322" y="5117"/>
                  </a:cubicBezTo>
                  <a:cubicBezTo>
                    <a:pt x="15864" y="5756"/>
                    <a:pt x="19108" y="6078"/>
                    <a:pt x="21457" y="6078"/>
                  </a:cubicBezTo>
                  <a:cubicBezTo>
                    <a:pt x="23683" y="6078"/>
                    <a:pt x="25103" y="5789"/>
                    <a:pt x="25209" y="5206"/>
                  </a:cubicBezTo>
                  <a:lnTo>
                    <a:pt x="25309" y="4648"/>
                  </a:lnTo>
                  <a:cubicBezTo>
                    <a:pt x="25330" y="4535"/>
                    <a:pt x="25348" y="4425"/>
                    <a:pt x="25365" y="4313"/>
                  </a:cubicBezTo>
                  <a:lnTo>
                    <a:pt x="25365" y="4313"/>
                  </a:lnTo>
                  <a:cubicBezTo>
                    <a:pt x="24905" y="4717"/>
                    <a:pt x="23593" y="4918"/>
                    <a:pt x="21721" y="4918"/>
                  </a:cubicBezTo>
                  <a:cubicBezTo>
                    <a:pt x="19331" y="4918"/>
                    <a:pt x="16029" y="4590"/>
                    <a:pt x="12425" y="3939"/>
                  </a:cubicBezTo>
                  <a:cubicBezTo>
                    <a:pt x="6394" y="2851"/>
                    <a:pt x="1476" y="1212"/>
                    <a:pt x="343" y="0"/>
                  </a:cubicBezTo>
                  <a:close/>
                </a:path>
              </a:pathLst>
            </a:custGeom>
            <a:solidFill>
              <a:srgbClr val="E9ED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1"/>
            <p:cNvSpPr/>
            <p:nvPr/>
          </p:nvSpPr>
          <p:spPr>
            <a:xfrm>
              <a:off x="6585550" y="2237750"/>
              <a:ext cx="638350" cy="380675"/>
            </a:xfrm>
            <a:custGeom>
              <a:rect b="b" l="l" r="r" t="t"/>
              <a:pathLst>
                <a:path extrusionOk="0" h="15227" w="25534">
                  <a:moveTo>
                    <a:pt x="12456" y="1"/>
                  </a:moveTo>
                  <a:cubicBezTo>
                    <a:pt x="6476" y="1"/>
                    <a:pt x="1163" y="4243"/>
                    <a:pt x="0" y="10308"/>
                  </a:cubicBezTo>
                  <a:cubicBezTo>
                    <a:pt x="1133" y="11521"/>
                    <a:pt x="6051" y="13160"/>
                    <a:pt x="12082" y="14248"/>
                  </a:cubicBezTo>
                  <a:cubicBezTo>
                    <a:pt x="15686" y="14899"/>
                    <a:pt x="18988" y="15227"/>
                    <a:pt x="21378" y="15227"/>
                  </a:cubicBezTo>
                  <a:cubicBezTo>
                    <a:pt x="23250" y="15227"/>
                    <a:pt x="24562" y="15026"/>
                    <a:pt x="25022" y="14622"/>
                  </a:cubicBezTo>
                  <a:cubicBezTo>
                    <a:pt x="25534" y="11288"/>
                    <a:pt x="24694" y="8042"/>
                    <a:pt x="22901" y="5461"/>
                  </a:cubicBezTo>
                  <a:cubicBezTo>
                    <a:pt x="21047" y="2790"/>
                    <a:pt x="18177" y="827"/>
                    <a:pt x="14726" y="205"/>
                  </a:cubicBezTo>
                  <a:cubicBezTo>
                    <a:pt x="13964" y="67"/>
                    <a:pt x="13205" y="1"/>
                    <a:pt x="12456" y="1"/>
                  </a:cubicBezTo>
                  <a:close/>
                </a:path>
              </a:pathLst>
            </a:custGeom>
            <a:solidFill>
              <a:srgbClr val="C8D3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1"/>
            <p:cNvSpPr/>
            <p:nvPr/>
          </p:nvSpPr>
          <p:spPr>
            <a:xfrm>
              <a:off x="6487875" y="2662925"/>
              <a:ext cx="290925" cy="574125"/>
            </a:xfrm>
            <a:custGeom>
              <a:rect b="b" l="l" r="r" t="t"/>
              <a:pathLst>
                <a:path extrusionOk="0" h="22965" w="11637">
                  <a:moveTo>
                    <a:pt x="4908" y="0"/>
                  </a:moveTo>
                  <a:cubicBezTo>
                    <a:pt x="4510" y="0"/>
                    <a:pt x="4104" y="40"/>
                    <a:pt x="3694" y="122"/>
                  </a:cubicBezTo>
                  <a:cubicBezTo>
                    <a:pt x="3056" y="249"/>
                    <a:pt x="2561" y="753"/>
                    <a:pt x="2445" y="1392"/>
                  </a:cubicBezTo>
                  <a:lnTo>
                    <a:pt x="2252" y="2468"/>
                  </a:lnTo>
                  <a:lnTo>
                    <a:pt x="2180" y="2859"/>
                  </a:lnTo>
                  <a:lnTo>
                    <a:pt x="999" y="9411"/>
                  </a:lnTo>
                  <a:cubicBezTo>
                    <a:pt x="1" y="14942"/>
                    <a:pt x="2788" y="20278"/>
                    <a:pt x="7515" y="22762"/>
                  </a:cubicBezTo>
                  <a:cubicBezTo>
                    <a:pt x="7781" y="22901"/>
                    <a:pt x="8058" y="22965"/>
                    <a:pt x="8326" y="22965"/>
                  </a:cubicBezTo>
                  <a:cubicBezTo>
                    <a:pt x="8412" y="22965"/>
                    <a:pt x="8498" y="22958"/>
                    <a:pt x="8582" y="22945"/>
                  </a:cubicBezTo>
                  <a:cubicBezTo>
                    <a:pt x="9466" y="22810"/>
                    <a:pt x="10195" y="21992"/>
                    <a:pt x="10071" y="20982"/>
                  </a:cubicBezTo>
                  <a:cubicBezTo>
                    <a:pt x="10068" y="20972"/>
                    <a:pt x="10068" y="20961"/>
                    <a:pt x="10066" y="20950"/>
                  </a:cubicBezTo>
                  <a:cubicBezTo>
                    <a:pt x="9480" y="16234"/>
                    <a:pt x="10177" y="10996"/>
                    <a:pt x="10898" y="7312"/>
                  </a:cubicBezTo>
                  <a:cubicBezTo>
                    <a:pt x="11637" y="3539"/>
                    <a:pt x="8778" y="156"/>
                    <a:pt x="5160" y="6"/>
                  </a:cubicBezTo>
                  <a:cubicBezTo>
                    <a:pt x="5077" y="2"/>
                    <a:pt x="4993" y="0"/>
                    <a:pt x="4908" y="0"/>
                  </a:cubicBezTo>
                  <a:close/>
                </a:path>
              </a:pathLst>
            </a:custGeom>
            <a:solidFill>
              <a:srgbClr val="DEE5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1"/>
            <p:cNvSpPr/>
            <p:nvPr/>
          </p:nvSpPr>
          <p:spPr>
            <a:xfrm>
              <a:off x="6616850" y="2662925"/>
              <a:ext cx="175175" cy="574125"/>
            </a:xfrm>
            <a:custGeom>
              <a:rect b="b" l="l" r="r" t="t"/>
              <a:pathLst>
                <a:path extrusionOk="0" h="22965" w="7007">
                  <a:moveTo>
                    <a:pt x="261" y="0"/>
                  </a:moveTo>
                  <a:cubicBezTo>
                    <a:pt x="175" y="0"/>
                    <a:pt x="89" y="2"/>
                    <a:pt x="1" y="6"/>
                  </a:cubicBezTo>
                  <a:cubicBezTo>
                    <a:pt x="3619" y="156"/>
                    <a:pt x="6478" y="3539"/>
                    <a:pt x="5739" y="7312"/>
                  </a:cubicBezTo>
                  <a:cubicBezTo>
                    <a:pt x="5018" y="10997"/>
                    <a:pt x="4321" y="16234"/>
                    <a:pt x="4907" y="20949"/>
                  </a:cubicBezTo>
                  <a:cubicBezTo>
                    <a:pt x="4909" y="20961"/>
                    <a:pt x="4910" y="20972"/>
                    <a:pt x="4912" y="20982"/>
                  </a:cubicBezTo>
                  <a:cubicBezTo>
                    <a:pt x="5036" y="21992"/>
                    <a:pt x="4307" y="22810"/>
                    <a:pt x="3423" y="22945"/>
                  </a:cubicBezTo>
                  <a:cubicBezTo>
                    <a:pt x="3508" y="22958"/>
                    <a:pt x="3594" y="22965"/>
                    <a:pt x="3678" y="22965"/>
                  </a:cubicBezTo>
                  <a:cubicBezTo>
                    <a:pt x="4673" y="22965"/>
                    <a:pt x="5560" y="22089"/>
                    <a:pt x="5422" y="20982"/>
                  </a:cubicBezTo>
                  <a:cubicBezTo>
                    <a:pt x="5420" y="20972"/>
                    <a:pt x="5419" y="20961"/>
                    <a:pt x="5417" y="20949"/>
                  </a:cubicBezTo>
                  <a:cubicBezTo>
                    <a:pt x="4833" y="16234"/>
                    <a:pt x="5528" y="10997"/>
                    <a:pt x="6251" y="7312"/>
                  </a:cubicBezTo>
                  <a:cubicBezTo>
                    <a:pt x="7006" y="3451"/>
                    <a:pt x="3998" y="0"/>
                    <a:pt x="261" y="0"/>
                  </a:cubicBezTo>
                  <a:close/>
                </a:path>
              </a:pathLst>
            </a:custGeom>
            <a:solidFill>
              <a:srgbClr val="7984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1"/>
            <p:cNvSpPr/>
            <p:nvPr/>
          </p:nvSpPr>
          <p:spPr>
            <a:xfrm>
              <a:off x="6663675" y="2345200"/>
              <a:ext cx="382100" cy="240775"/>
            </a:xfrm>
            <a:custGeom>
              <a:rect b="b" l="l" r="r" t="t"/>
              <a:pathLst>
                <a:path extrusionOk="0" h="9631" w="15284">
                  <a:moveTo>
                    <a:pt x="2935" y="0"/>
                  </a:moveTo>
                  <a:cubicBezTo>
                    <a:pt x="2124" y="0"/>
                    <a:pt x="1376" y="529"/>
                    <a:pt x="1135" y="1346"/>
                  </a:cubicBezTo>
                  <a:lnTo>
                    <a:pt x="295" y="4179"/>
                  </a:lnTo>
                  <a:cubicBezTo>
                    <a:pt x="0" y="5174"/>
                    <a:pt x="568" y="6220"/>
                    <a:pt x="1563" y="6516"/>
                  </a:cubicBezTo>
                  <a:lnTo>
                    <a:pt x="11812" y="9553"/>
                  </a:lnTo>
                  <a:cubicBezTo>
                    <a:pt x="11989" y="9605"/>
                    <a:pt x="12169" y="9630"/>
                    <a:pt x="12345" y="9630"/>
                  </a:cubicBezTo>
                  <a:cubicBezTo>
                    <a:pt x="13157" y="9630"/>
                    <a:pt x="13906" y="9101"/>
                    <a:pt x="14149" y="8283"/>
                  </a:cubicBezTo>
                  <a:lnTo>
                    <a:pt x="14988" y="5451"/>
                  </a:lnTo>
                  <a:cubicBezTo>
                    <a:pt x="15283" y="4456"/>
                    <a:pt x="14715" y="3409"/>
                    <a:pt x="13719" y="3115"/>
                  </a:cubicBezTo>
                  <a:lnTo>
                    <a:pt x="3470" y="78"/>
                  </a:lnTo>
                  <a:cubicBezTo>
                    <a:pt x="3292" y="25"/>
                    <a:pt x="3112" y="0"/>
                    <a:pt x="2935" y="0"/>
                  </a:cubicBezTo>
                  <a:close/>
                </a:path>
              </a:pathLst>
            </a:custGeom>
            <a:solidFill>
              <a:srgbClr val="7984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3" name="Google Shape;1243;p1"/>
            <p:cNvSpPr/>
            <p:nvPr/>
          </p:nvSpPr>
          <p:spPr>
            <a:xfrm>
              <a:off x="6606775" y="2328350"/>
              <a:ext cx="382125" cy="240750"/>
            </a:xfrm>
            <a:custGeom>
              <a:rect b="b" l="l" r="r" t="t"/>
              <a:pathLst>
                <a:path extrusionOk="0" h="9630" w="15285">
                  <a:moveTo>
                    <a:pt x="2936" y="0"/>
                  </a:moveTo>
                  <a:cubicBezTo>
                    <a:pt x="2125" y="0"/>
                    <a:pt x="1377" y="529"/>
                    <a:pt x="1135" y="1346"/>
                  </a:cubicBezTo>
                  <a:lnTo>
                    <a:pt x="295" y="4179"/>
                  </a:lnTo>
                  <a:cubicBezTo>
                    <a:pt x="1" y="5174"/>
                    <a:pt x="569" y="6220"/>
                    <a:pt x="1564" y="6516"/>
                  </a:cubicBezTo>
                  <a:lnTo>
                    <a:pt x="11813" y="9551"/>
                  </a:lnTo>
                  <a:cubicBezTo>
                    <a:pt x="11991" y="9604"/>
                    <a:pt x="12171" y="9629"/>
                    <a:pt x="12348" y="9629"/>
                  </a:cubicBezTo>
                  <a:cubicBezTo>
                    <a:pt x="13159" y="9629"/>
                    <a:pt x="13907" y="9100"/>
                    <a:pt x="14150" y="8283"/>
                  </a:cubicBezTo>
                  <a:lnTo>
                    <a:pt x="14989" y="5451"/>
                  </a:lnTo>
                  <a:cubicBezTo>
                    <a:pt x="15284" y="4456"/>
                    <a:pt x="14716" y="3409"/>
                    <a:pt x="13721" y="3114"/>
                  </a:cubicBezTo>
                  <a:lnTo>
                    <a:pt x="3471" y="78"/>
                  </a:lnTo>
                  <a:cubicBezTo>
                    <a:pt x="3293" y="25"/>
                    <a:pt x="3113" y="0"/>
                    <a:pt x="2936" y="0"/>
                  </a:cubicBezTo>
                  <a:close/>
                </a:path>
              </a:pathLst>
            </a:custGeom>
            <a:solidFill>
              <a:srgbClr val="E9ED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1"/>
            <p:cNvSpPr/>
            <p:nvPr/>
          </p:nvSpPr>
          <p:spPr>
            <a:xfrm>
              <a:off x="6617200" y="2337675"/>
              <a:ext cx="361250" cy="222100"/>
            </a:xfrm>
            <a:custGeom>
              <a:rect b="b" l="l" r="r" t="t"/>
              <a:pathLst>
                <a:path extrusionOk="0" h="8884" w="14450">
                  <a:moveTo>
                    <a:pt x="2518" y="0"/>
                  </a:moveTo>
                  <a:cubicBezTo>
                    <a:pt x="2508" y="0"/>
                    <a:pt x="2498" y="0"/>
                    <a:pt x="2488" y="1"/>
                  </a:cubicBezTo>
                  <a:cubicBezTo>
                    <a:pt x="1830" y="14"/>
                    <a:pt x="1262" y="447"/>
                    <a:pt x="1076" y="1079"/>
                  </a:cubicBezTo>
                  <a:lnTo>
                    <a:pt x="237" y="3912"/>
                  </a:lnTo>
                  <a:cubicBezTo>
                    <a:pt x="0" y="4708"/>
                    <a:pt x="456" y="5547"/>
                    <a:pt x="1253" y="5784"/>
                  </a:cubicBezTo>
                  <a:lnTo>
                    <a:pt x="11502" y="8821"/>
                  </a:lnTo>
                  <a:cubicBezTo>
                    <a:pt x="11643" y="8863"/>
                    <a:pt x="11787" y="8883"/>
                    <a:pt x="11931" y="8883"/>
                  </a:cubicBezTo>
                  <a:cubicBezTo>
                    <a:pt x="11942" y="8883"/>
                    <a:pt x="11952" y="8883"/>
                    <a:pt x="11962" y="8883"/>
                  </a:cubicBezTo>
                  <a:cubicBezTo>
                    <a:pt x="12620" y="8869"/>
                    <a:pt x="13188" y="8436"/>
                    <a:pt x="13374" y="7804"/>
                  </a:cubicBezTo>
                  <a:lnTo>
                    <a:pt x="14213" y="4972"/>
                  </a:lnTo>
                  <a:cubicBezTo>
                    <a:pt x="14449" y="4175"/>
                    <a:pt x="13993" y="3336"/>
                    <a:pt x="13197" y="3100"/>
                  </a:cubicBezTo>
                  <a:lnTo>
                    <a:pt x="2948" y="63"/>
                  </a:lnTo>
                  <a:cubicBezTo>
                    <a:pt x="2808" y="20"/>
                    <a:pt x="2663" y="0"/>
                    <a:pt x="2518" y="0"/>
                  </a:cubicBezTo>
                  <a:close/>
                </a:path>
              </a:pathLst>
            </a:custGeom>
            <a:solidFill>
              <a:srgbClr val="5A637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1"/>
            <p:cNvSpPr/>
            <p:nvPr/>
          </p:nvSpPr>
          <p:spPr>
            <a:xfrm>
              <a:off x="6648825" y="2370300"/>
              <a:ext cx="58900" cy="92675"/>
            </a:xfrm>
            <a:custGeom>
              <a:rect b="b" l="l" r="r" t="t"/>
              <a:pathLst>
                <a:path extrusionOk="0" h="3707" w="2356">
                  <a:moveTo>
                    <a:pt x="1501" y="0"/>
                  </a:moveTo>
                  <a:cubicBezTo>
                    <a:pt x="1169" y="0"/>
                    <a:pt x="864" y="216"/>
                    <a:pt x="765" y="548"/>
                  </a:cubicBezTo>
                  <a:lnTo>
                    <a:pt x="121" y="2723"/>
                  </a:lnTo>
                  <a:cubicBezTo>
                    <a:pt x="0" y="3129"/>
                    <a:pt x="232" y="3555"/>
                    <a:pt x="638" y="3674"/>
                  </a:cubicBezTo>
                  <a:cubicBezTo>
                    <a:pt x="711" y="3696"/>
                    <a:pt x="785" y="3707"/>
                    <a:pt x="857" y="3707"/>
                  </a:cubicBezTo>
                  <a:cubicBezTo>
                    <a:pt x="1188" y="3707"/>
                    <a:pt x="1493" y="3491"/>
                    <a:pt x="1591" y="3158"/>
                  </a:cubicBezTo>
                  <a:lnTo>
                    <a:pt x="2234" y="984"/>
                  </a:lnTo>
                  <a:cubicBezTo>
                    <a:pt x="2356" y="578"/>
                    <a:pt x="2124" y="151"/>
                    <a:pt x="1718" y="32"/>
                  </a:cubicBezTo>
                  <a:cubicBezTo>
                    <a:pt x="1646" y="10"/>
                    <a:pt x="1572" y="0"/>
                    <a:pt x="1501" y="0"/>
                  </a:cubicBezTo>
                  <a:close/>
                </a:path>
              </a:pathLst>
            </a:custGeom>
            <a:solidFill>
              <a:srgbClr val="F6CF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1"/>
            <p:cNvSpPr/>
            <p:nvPr/>
          </p:nvSpPr>
          <p:spPr>
            <a:xfrm>
              <a:off x="6796425" y="2413275"/>
              <a:ext cx="58875" cy="92700"/>
            </a:xfrm>
            <a:custGeom>
              <a:rect b="b" l="l" r="r" t="t"/>
              <a:pathLst>
                <a:path extrusionOk="0" h="3708" w="2355">
                  <a:moveTo>
                    <a:pt x="1500" y="0"/>
                  </a:moveTo>
                  <a:cubicBezTo>
                    <a:pt x="1169" y="0"/>
                    <a:pt x="864" y="216"/>
                    <a:pt x="764" y="550"/>
                  </a:cubicBezTo>
                  <a:lnTo>
                    <a:pt x="120" y="2723"/>
                  </a:lnTo>
                  <a:cubicBezTo>
                    <a:pt x="1" y="3129"/>
                    <a:pt x="232" y="3555"/>
                    <a:pt x="638" y="3676"/>
                  </a:cubicBezTo>
                  <a:cubicBezTo>
                    <a:pt x="711" y="3697"/>
                    <a:pt x="784" y="3708"/>
                    <a:pt x="855" y="3708"/>
                  </a:cubicBezTo>
                  <a:cubicBezTo>
                    <a:pt x="1186" y="3708"/>
                    <a:pt x="1491" y="3492"/>
                    <a:pt x="1590" y="3158"/>
                  </a:cubicBezTo>
                  <a:lnTo>
                    <a:pt x="2235" y="985"/>
                  </a:lnTo>
                  <a:cubicBezTo>
                    <a:pt x="2354" y="579"/>
                    <a:pt x="2123" y="153"/>
                    <a:pt x="1717" y="32"/>
                  </a:cubicBezTo>
                  <a:cubicBezTo>
                    <a:pt x="1644" y="10"/>
                    <a:pt x="1571" y="0"/>
                    <a:pt x="1500" y="0"/>
                  </a:cubicBezTo>
                  <a:close/>
                </a:path>
              </a:pathLst>
            </a:custGeom>
            <a:solidFill>
              <a:srgbClr val="F6CF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1"/>
            <p:cNvSpPr/>
            <p:nvPr/>
          </p:nvSpPr>
          <p:spPr>
            <a:xfrm>
              <a:off x="6831125" y="2259625"/>
              <a:ext cx="202075" cy="116650"/>
            </a:xfrm>
            <a:custGeom>
              <a:rect b="b" l="l" r="r" t="t"/>
              <a:pathLst>
                <a:path extrusionOk="0" h="4666" w="8083">
                  <a:moveTo>
                    <a:pt x="3015" y="1"/>
                  </a:moveTo>
                  <a:cubicBezTo>
                    <a:pt x="1613" y="1"/>
                    <a:pt x="515" y="497"/>
                    <a:pt x="298" y="1343"/>
                  </a:cubicBezTo>
                  <a:cubicBezTo>
                    <a:pt x="0" y="2508"/>
                    <a:pt x="1491" y="3897"/>
                    <a:pt x="3626" y="4443"/>
                  </a:cubicBezTo>
                  <a:cubicBezTo>
                    <a:pt x="4213" y="4594"/>
                    <a:pt x="4788" y="4665"/>
                    <a:pt x="5319" y="4665"/>
                  </a:cubicBezTo>
                  <a:cubicBezTo>
                    <a:pt x="6332" y="4665"/>
                    <a:pt x="7186" y="4406"/>
                    <a:pt x="7665" y="3944"/>
                  </a:cubicBezTo>
                  <a:cubicBezTo>
                    <a:pt x="7848" y="3765"/>
                    <a:pt x="7975" y="3557"/>
                    <a:pt x="8036" y="3323"/>
                  </a:cubicBezTo>
                  <a:cubicBezTo>
                    <a:pt x="8072" y="3182"/>
                    <a:pt x="8083" y="3036"/>
                    <a:pt x="8067" y="2891"/>
                  </a:cubicBezTo>
                  <a:cubicBezTo>
                    <a:pt x="7963" y="1834"/>
                    <a:pt x="6585" y="704"/>
                    <a:pt x="4708" y="222"/>
                  </a:cubicBezTo>
                  <a:cubicBezTo>
                    <a:pt x="4121" y="72"/>
                    <a:pt x="3546" y="1"/>
                    <a:pt x="3015" y="1"/>
                  </a:cubicBezTo>
                  <a:close/>
                </a:path>
              </a:pathLst>
            </a:custGeom>
            <a:solidFill>
              <a:srgbClr val="DEE5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1"/>
            <p:cNvSpPr/>
            <p:nvPr/>
          </p:nvSpPr>
          <p:spPr>
            <a:xfrm>
              <a:off x="7014775" y="2331875"/>
              <a:ext cx="18400" cy="26350"/>
            </a:xfrm>
            <a:custGeom>
              <a:rect b="b" l="l" r="r" t="t"/>
              <a:pathLst>
                <a:path extrusionOk="0" h="1054" w="736">
                  <a:moveTo>
                    <a:pt x="721" y="1"/>
                  </a:moveTo>
                  <a:cubicBezTo>
                    <a:pt x="399" y="4"/>
                    <a:pt x="126" y="170"/>
                    <a:pt x="58" y="433"/>
                  </a:cubicBezTo>
                  <a:cubicBezTo>
                    <a:pt x="0" y="655"/>
                    <a:pt x="109" y="891"/>
                    <a:pt x="319" y="1054"/>
                  </a:cubicBezTo>
                  <a:cubicBezTo>
                    <a:pt x="502" y="875"/>
                    <a:pt x="629" y="667"/>
                    <a:pt x="690" y="433"/>
                  </a:cubicBezTo>
                  <a:cubicBezTo>
                    <a:pt x="726" y="292"/>
                    <a:pt x="735" y="146"/>
                    <a:pt x="721" y="1"/>
                  </a:cubicBezTo>
                  <a:close/>
                </a:path>
              </a:pathLst>
            </a:custGeom>
            <a:solidFill>
              <a:srgbClr val="7984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1"/>
            <p:cNvSpPr/>
            <p:nvPr/>
          </p:nvSpPr>
          <p:spPr>
            <a:xfrm>
              <a:off x="6968050" y="2474475"/>
              <a:ext cx="50825" cy="77725"/>
            </a:xfrm>
            <a:custGeom>
              <a:rect b="b" l="l" r="r" t="t"/>
              <a:pathLst>
                <a:path extrusionOk="0" h="3109" w="2033">
                  <a:moveTo>
                    <a:pt x="1011" y="0"/>
                  </a:moveTo>
                  <a:cubicBezTo>
                    <a:pt x="865" y="0"/>
                    <a:pt x="730" y="96"/>
                    <a:pt x="686" y="244"/>
                  </a:cubicBezTo>
                  <a:lnTo>
                    <a:pt x="53" y="2382"/>
                  </a:lnTo>
                  <a:cubicBezTo>
                    <a:pt x="0" y="2563"/>
                    <a:pt x="103" y="2752"/>
                    <a:pt x="284" y="2805"/>
                  </a:cubicBezTo>
                  <a:lnTo>
                    <a:pt x="1277" y="3100"/>
                  </a:lnTo>
                  <a:cubicBezTo>
                    <a:pt x="1297" y="3106"/>
                    <a:pt x="1312" y="3109"/>
                    <a:pt x="1324" y="3109"/>
                  </a:cubicBezTo>
                  <a:cubicBezTo>
                    <a:pt x="1424" y="3109"/>
                    <a:pt x="1298" y="2926"/>
                    <a:pt x="1345" y="2766"/>
                  </a:cubicBezTo>
                  <a:lnTo>
                    <a:pt x="1978" y="627"/>
                  </a:lnTo>
                  <a:cubicBezTo>
                    <a:pt x="2033" y="447"/>
                    <a:pt x="1930" y="257"/>
                    <a:pt x="1750" y="204"/>
                  </a:cubicBezTo>
                  <a:lnTo>
                    <a:pt x="1109" y="15"/>
                  </a:lnTo>
                  <a:cubicBezTo>
                    <a:pt x="1076" y="5"/>
                    <a:pt x="1043" y="0"/>
                    <a:pt x="1011" y="0"/>
                  </a:cubicBezTo>
                  <a:close/>
                </a:path>
              </a:pathLst>
            </a:custGeom>
            <a:solidFill>
              <a:srgbClr val="5A637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1"/>
            <p:cNvSpPr/>
            <p:nvPr/>
          </p:nvSpPr>
          <p:spPr>
            <a:xfrm>
              <a:off x="6981225" y="2478250"/>
              <a:ext cx="45925" cy="73900"/>
            </a:xfrm>
            <a:custGeom>
              <a:rect b="b" l="l" r="r" t="t"/>
              <a:pathLst>
                <a:path extrusionOk="0" h="2956" w="1837">
                  <a:moveTo>
                    <a:pt x="1013" y="1"/>
                  </a:moveTo>
                  <a:cubicBezTo>
                    <a:pt x="866" y="1"/>
                    <a:pt x="731" y="97"/>
                    <a:pt x="688" y="244"/>
                  </a:cubicBezTo>
                  <a:lnTo>
                    <a:pt x="53" y="2383"/>
                  </a:lnTo>
                  <a:cubicBezTo>
                    <a:pt x="0" y="2563"/>
                    <a:pt x="103" y="2752"/>
                    <a:pt x="284" y="2805"/>
                  </a:cubicBezTo>
                  <a:lnTo>
                    <a:pt x="726" y="2942"/>
                  </a:lnTo>
                  <a:cubicBezTo>
                    <a:pt x="758" y="2951"/>
                    <a:pt x="790" y="2956"/>
                    <a:pt x="822" y="2956"/>
                  </a:cubicBezTo>
                  <a:cubicBezTo>
                    <a:pt x="969" y="2956"/>
                    <a:pt x="1105" y="2860"/>
                    <a:pt x="1150" y="2712"/>
                  </a:cubicBezTo>
                  <a:lnTo>
                    <a:pt x="1783" y="574"/>
                  </a:lnTo>
                  <a:cubicBezTo>
                    <a:pt x="1836" y="394"/>
                    <a:pt x="1733" y="205"/>
                    <a:pt x="1553" y="150"/>
                  </a:cubicBezTo>
                  <a:lnTo>
                    <a:pt x="1111" y="15"/>
                  </a:lnTo>
                  <a:cubicBezTo>
                    <a:pt x="1078" y="5"/>
                    <a:pt x="1045" y="1"/>
                    <a:pt x="1013" y="1"/>
                  </a:cubicBezTo>
                  <a:close/>
                </a:path>
              </a:pathLst>
            </a:custGeom>
            <a:solidFill>
              <a:srgbClr val="DEE5F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1" name="Google Shape;1251;p1"/>
            <p:cNvSpPr/>
            <p:nvPr/>
          </p:nvSpPr>
          <p:spPr>
            <a:xfrm>
              <a:off x="7000600" y="2281000"/>
              <a:ext cx="81250" cy="232325"/>
            </a:xfrm>
            <a:custGeom>
              <a:rect b="b" l="l" r="r" t="t"/>
              <a:pathLst>
                <a:path extrusionOk="0" h="9293" w="3250">
                  <a:moveTo>
                    <a:pt x="2928" y="0"/>
                  </a:moveTo>
                  <a:cubicBezTo>
                    <a:pt x="2804" y="0"/>
                    <a:pt x="2690" y="81"/>
                    <a:pt x="2653" y="206"/>
                  </a:cubicBezTo>
                  <a:lnTo>
                    <a:pt x="45" y="8923"/>
                  </a:lnTo>
                  <a:cubicBezTo>
                    <a:pt x="1" y="9076"/>
                    <a:pt x="87" y="9237"/>
                    <a:pt x="240" y="9281"/>
                  </a:cubicBezTo>
                  <a:cubicBezTo>
                    <a:pt x="268" y="9289"/>
                    <a:pt x="295" y="9293"/>
                    <a:pt x="322" y="9293"/>
                  </a:cubicBezTo>
                  <a:cubicBezTo>
                    <a:pt x="446" y="9293"/>
                    <a:pt x="560" y="9212"/>
                    <a:pt x="598" y="9087"/>
                  </a:cubicBezTo>
                  <a:lnTo>
                    <a:pt x="3205" y="370"/>
                  </a:lnTo>
                  <a:cubicBezTo>
                    <a:pt x="3250" y="217"/>
                    <a:pt x="3164" y="58"/>
                    <a:pt x="3011" y="12"/>
                  </a:cubicBezTo>
                  <a:cubicBezTo>
                    <a:pt x="2983" y="4"/>
                    <a:pt x="2955" y="0"/>
                    <a:pt x="2928" y="0"/>
                  </a:cubicBezTo>
                  <a:close/>
                </a:path>
              </a:pathLst>
            </a:custGeom>
            <a:solidFill>
              <a:srgbClr val="F2F5F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1"/>
            <p:cNvSpPr/>
            <p:nvPr/>
          </p:nvSpPr>
          <p:spPr>
            <a:xfrm>
              <a:off x="6684150" y="3257875"/>
              <a:ext cx="302125" cy="78425"/>
            </a:xfrm>
            <a:custGeom>
              <a:rect b="b" l="l" r="r" t="t"/>
              <a:pathLst>
                <a:path extrusionOk="0" h="3137" w="12085">
                  <a:moveTo>
                    <a:pt x="9125" y="0"/>
                  </a:moveTo>
                  <a:cubicBezTo>
                    <a:pt x="9028" y="26"/>
                    <a:pt x="8931" y="53"/>
                    <a:pt x="8833" y="76"/>
                  </a:cubicBezTo>
                  <a:cubicBezTo>
                    <a:pt x="8971" y="736"/>
                    <a:pt x="9084" y="1544"/>
                    <a:pt x="9101" y="2454"/>
                  </a:cubicBezTo>
                  <a:cubicBezTo>
                    <a:pt x="7409" y="2738"/>
                    <a:pt x="5925" y="2839"/>
                    <a:pt x="4667" y="2839"/>
                  </a:cubicBezTo>
                  <a:cubicBezTo>
                    <a:pt x="2285" y="2839"/>
                    <a:pt x="710" y="2475"/>
                    <a:pt x="67" y="2292"/>
                  </a:cubicBezTo>
                  <a:cubicBezTo>
                    <a:pt x="43" y="2387"/>
                    <a:pt x="22" y="2484"/>
                    <a:pt x="0" y="2583"/>
                  </a:cubicBezTo>
                  <a:cubicBezTo>
                    <a:pt x="679" y="2775"/>
                    <a:pt x="2276" y="3137"/>
                    <a:pt x="4669" y="3137"/>
                  </a:cubicBezTo>
                  <a:cubicBezTo>
                    <a:pt x="5975" y="3137"/>
                    <a:pt x="7518" y="3029"/>
                    <a:pt x="9278" y="2725"/>
                  </a:cubicBezTo>
                  <a:lnTo>
                    <a:pt x="9404" y="2704"/>
                  </a:lnTo>
                  <a:lnTo>
                    <a:pt x="9402" y="2577"/>
                  </a:lnTo>
                  <a:cubicBezTo>
                    <a:pt x="9398" y="2054"/>
                    <a:pt x="9361" y="1565"/>
                    <a:pt x="9307" y="1113"/>
                  </a:cubicBezTo>
                  <a:cubicBezTo>
                    <a:pt x="9749" y="1101"/>
                    <a:pt x="10950" y="1006"/>
                    <a:pt x="12085" y="361"/>
                  </a:cubicBezTo>
                  <a:cubicBezTo>
                    <a:pt x="12044" y="268"/>
                    <a:pt x="12003" y="176"/>
                    <a:pt x="11962" y="86"/>
                  </a:cubicBezTo>
                  <a:cubicBezTo>
                    <a:pt x="10858" y="723"/>
                    <a:pt x="9654" y="806"/>
                    <a:pt x="9267" y="815"/>
                  </a:cubicBezTo>
                  <a:cubicBezTo>
                    <a:pt x="9227" y="523"/>
                    <a:pt x="9177" y="250"/>
                    <a:pt x="9125" y="0"/>
                  </a:cubicBezTo>
                  <a:close/>
                </a:path>
              </a:pathLst>
            </a:custGeom>
            <a:solidFill>
              <a:srgbClr val="5A637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1"/>
            <p:cNvSpPr/>
            <p:nvPr/>
          </p:nvSpPr>
          <p:spPr>
            <a:xfrm>
              <a:off x="6679525" y="3352075"/>
              <a:ext cx="329550" cy="31750"/>
            </a:xfrm>
            <a:custGeom>
              <a:rect b="b" l="l" r="r" t="t"/>
              <a:pathLst>
                <a:path extrusionOk="0" h="1270" w="13182">
                  <a:moveTo>
                    <a:pt x="19" y="1"/>
                  </a:moveTo>
                  <a:cubicBezTo>
                    <a:pt x="7" y="169"/>
                    <a:pt x="1" y="338"/>
                    <a:pt x="1" y="510"/>
                  </a:cubicBezTo>
                  <a:cubicBezTo>
                    <a:pt x="1" y="929"/>
                    <a:pt x="2951" y="1270"/>
                    <a:pt x="6591" y="1270"/>
                  </a:cubicBezTo>
                  <a:cubicBezTo>
                    <a:pt x="10231" y="1270"/>
                    <a:pt x="13182" y="929"/>
                    <a:pt x="13182" y="510"/>
                  </a:cubicBezTo>
                  <a:cubicBezTo>
                    <a:pt x="13182" y="338"/>
                    <a:pt x="13176" y="169"/>
                    <a:pt x="13164" y="1"/>
                  </a:cubicBezTo>
                  <a:cubicBezTo>
                    <a:pt x="12918" y="394"/>
                    <a:pt x="10070" y="705"/>
                    <a:pt x="6591" y="705"/>
                  </a:cubicBezTo>
                  <a:cubicBezTo>
                    <a:pt x="3113" y="705"/>
                    <a:pt x="264" y="394"/>
                    <a:pt x="1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1"/>
            <p:cNvSpPr/>
            <p:nvPr/>
          </p:nvSpPr>
          <p:spPr>
            <a:xfrm>
              <a:off x="6679975" y="3199775"/>
              <a:ext cx="328650" cy="169925"/>
            </a:xfrm>
            <a:custGeom>
              <a:rect b="b" l="l" r="r" t="t"/>
              <a:pathLst>
                <a:path extrusionOk="0" h="6797" w="13146">
                  <a:moveTo>
                    <a:pt x="2443" y="0"/>
                  </a:moveTo>
                  <a:cubicBezTo>
                    <a:pt x="2443" y="0"/>
                    <a:pt x="858" y="2032"/>
                    <a:pt x="233" y="4614"/>
                  </a:cubicBezTo>
                  <a:cubicBezTo>
                    <a:pt x="210" y="4711"/>
                    <a:pt x="187" y="4808"/>
                    <a:pt x="167" y="4907"/>
                  </a:cubicBezTo>
                  <a:cubicBezTo>
                    <a:pt x="86" y="5293"/>
                    <a:pt x="28" y="5690"/>
                    <a:pt x="1" y="6093"/>
                  </a:cubicBezTo>
                  <a:cubicBezTo>
                    <a:pt x="246" y="6486"/>
                    <a:pt x="3095" y="6797"/>
                    <a:pt x="6573" y="6797"/>
                  </a:cubicBezTo>
                  <a:cubicBezTo>
                    <a:pt x="10051" y="6797"/>
                    <a:pt x="12900" y="6486"/>
                    <a:pt x="13146" y="6093"/>
                  </a:cubicBezTo>
                  <a:cubicBezTo>
                    <a:pt x="13062" y="4854"/>
                    <a:pt x="12685" y="3672"/>
                    <a:pt x="12252" y="2685"/>
                  </a:cubicBezTo>
                  <a:cubicBezTo>
                    <a:pt x="12211" y="2592"/>
                    <a:pt x="12170" y="2500"/>
                    <a:pt x="12128" y="2410"/>
                  </a:cubicBezTo>
                  <a:cubicBezTo>
                    <a:pt x="11457" y="965"/>
                    <a:pt x="10704" y="0"/>
                    <a:pt x="10704"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5" name="Google Shape;1255;p1"/>
            <p:cNvSpPr/>
            <p:nvPr/>
          </p:nvSpPr>
          <p:spPr>
            <a:xfrm>
              <a:off x="6483100" y="2567000"/>
              <a:ext cx="714325" cy="702200"/>
            </a:xfrm>
            <a:custGeom>
              <a:rect b="b" l="l" r="r" t="t"/>
              <a:pathLst>
                <a:path extrusionOk="0" h="28088" w="28573">
                  <a:moveTo>
                    <a:pt x="3582" y="1"/>
                  </a:moveTo>
                  <a:lnTo>
                    <a:pt x="2817" y="4237"/>
                  </a:lnTo>
                  <a:lnTo>
                    <a:pt x="1190" y="13248"/>
                  </a:lnTo>
                  <a:cubicBezTo>
                    <a:pt x="1" y="19834"/>
                    <a:pt x="4181" y="26148"/>
                    <a:pt x="10616" y="27691"/>
                  </a:cubicBezTo>
                  <a:cubicBezTo>
                    <a:pt x="10825" y="27741"/>
                    <a:pt x="11036" y="27785"/>
                    <a:pt x="11248" y="27826"/>
                  </a:cubicBezTo>
                  <a:cubicBezTo>
                    <a:pt x="11317" y="27838"/>
                    <a:pt x="11385" y="27850"/>
                    <a:pt x="11455" y="27862"/>
                  </a:cubicBezTo>
                  <a:cubicBezTo>
                    <a:pt x="11525" y="27874"/>
                    <a:pt x="11593" y="27888"/>
                    <a:pt x="11663" y="27900"/>
                  </a:cubicBezTo>
                  <a:cubicBezTo>
                    <a:pt x="12391" y="28026"/>
                    <a:pt x="13115" y="28088"/>
                    <a:pt x="13830" y="28088"/>
                  </a:cubicBezTo>
                  <a:cubicBezTo>
                    <a:pt x="14872" y="28088"/>
                    <a:pt x="15893" y="27958"/>
                    <a:pt x="16875" y="27711"/>
                  </a:cubicBezTo>
                  <a:cubicBezTo>
                    <a:pt x="16972" y="27688"/>
                    <a:pt x="17070" y="27662"/>
                    <a:pt x="17167" y="27635"/>
                  </a:cubicBezTo>
                  <a:cubicBezTo>
                    <a:pt x="21672" y="26387"/>
                    <a:pt x="25295" y="22665"/>
                    <a:pt x="26181" y="17761"/>
                  </a:cubicBezTo>
                  <a:lnTo>
                    <a:pt x="28573" y="4513"/>
                  </a:lnTo>
                  <a:lnTo>
                    <a:pt x="3582"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1"/>
            <p:cNvSpPr/>
            <p:nvPr/>
          </p:nvSpPr>
          <p:spPr>
            <a:xfrm>
              <a:off x="6567225" y="2545200"/>
              <a:ext cx="635575" cy="156400"/>
            </a:xfrm>
            <a:custGeom>
              <a:rect b="b" l="l" r="r" t="t"/>
              <a:pathLst>
                <a:path extrusionOk="0" h="6256" w="25423">
                  <a:moveTo>
                    <a:pt x="3970" y="1"/>
                  </a:moveTo>
                  <a:cubicBezTo>
                    <a:pt x="1742" y="1"/>
                    <a:pt x="321" y="290"/>
                    <a:pt x="217" y="873"/>
                  </a:cubicBezTo>
                  <a:cubicBezTo>
                    <a:pt x="0" y="2069"/>
                    <a:pt x="5420" y="4049"/>
                    <a:pt x="12321" y="5294"/>
                  </a:cubicBezTo>
                  <a:cubicBezTo>
                    <a:pt x="15862" y="5934"/>
                    <a:pt x="19106" y="6256"/>
                    <a:pt x="21454" y="6256"/>
                  </a:cubicBezTo>
                  <a:cubicBezTo>
                    <a:pt x="23681" y="6256"/>
                    <a:pt x="25102" y="5966"/>
                    <a:pt x="25208" y="5383"/>
                  </a:cubicBezTo>
                  <a:lnTo>
                    <a:pt x="25208" y="5385"/>
                  </a:lnTo>
                  <a:cubicBezTo>
                    <a:pt x="25423" y="4187"/>
                    <a:pt x="20005" y="2207"/>
                    <a:pt x="13102" y="962"/>
                  </a:cubicBezTo>
                  <a:cubicBezTo>
                    <a:pt x="9561" y="322"/>
                    <a:pt x="6317" y="1"/>
                    <a:pt x="397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1"/>
            <p:cNvSpPr/>
            <p:nvPr/>
          </p:nvSpPr>
          <p:spPr>
            <a:xfrm>
              <a:off x="6581275" y="2554550"/>
              <a:ext cx="607525" cy="137700"/>
            </a:xfrm>
            <a:custGeom>
              <a:rect b="b" l="l" r="r" t="t"/>
              <a:pathLst>
                <a:path extrusionOk="0" h="5508" w="24301">
                  <a:moveTo>
                    <a:pt x="3410" y="0"/>
                  </a:moveTo>
                  <a:cubicBezTo>
                    <a:pt x="682" y="0"/>
                    <a:pt x="44" y="446"/>
                    <a:pt x="21" y="565"/>
                  </a:cubicBezTo>
                  <a:cubicBezTo>
                    <a:pt x="0" y="690"/>
                    <a:pt x="468" y="1354"/>
                    <a:pt x="3166" y="2341"/>
                  </a:cubicBezTo>
                  <a:cubicBezTo>
                    <a:pt x="5432" y="3169"/>
                    <a:pt x="8508" y="3955"/>
                    <a:pt x="11825" y="4554"/>
                  </a:cubicBezTo>
                  <a:cubicBezTo>
                    <a:pt x="15238" y="5169"/>
                    <a:pt x="18458" y="5508"/>
                    <a:pt x="20892" y="5508"/>
                  </a:cubicBezTo>
                  <a:cubicBezTo>
                    <a:pt x="23619" y="5508"/>
                    <a:pt x="24257" y="5062"/>
                    <a:pt x="24278" y="4943"/>
                  </a:cubicBezTo>
                  <a:cubicBezTo>
                    <a:pt x="24301" y="4820"/>
                    <a:pt x="23832" y="4154"/>
                    <a:pt x="21135" y="3168"/>
                  </a:cubicBezTo>
                  <a:cubicBezTo>
                    <a:pt x="18867" y="2339"/>
                    <a:pt x="15792" y="1554"/>
                    <a:pt x="12475" y="955"/>
                  </a:cubicBezTo>
                  <a:cubicBezTo>
                    <a:pt x="9064" y="340"/>
                    <a:pt x="5844" y="0"/>
                    <a:pt x="341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1"/>
            <p:cNvSpPr/>
            <p:nvPr/>
          </p:nvSpPr>
          <p:spPr>
            <a:xfrm>
              <a:off x="6576975" y="2495475"/>
              <a:ext cx="634125" cy="151975"/>
            </a:xfrm>
            <a:custGeom>
              <a:rect b="b" l="l" r="r" t="t"/>
              <a:pathLst>
                <a:path extrusionOk="0" h="6079" w="25365">
                  <a:moveTo>
                    <a:pt x="343" y="0"/>
                  </a:moveTo>
                  <a:cubicBezTo>
                    <a:pt x="336" y="46"/>
                    <a:pt x="327" y="91"/>
                    <a:pt x="319" y="137"/>
                  </a:cubicBezTo>
                  <a:lnTo>
                    <a:pt x="217" y="696"/>
                  </a:lnTo>
                  <a:cubicBezTo>
                    <a:pt x="1" y="1892"/>
                    <a:pt x="5420" y="3872"/>
                    <a:pt x="12322" y="5117"/>
                  </a:cubicBezTo>
                  <a:cubicBezTo>
                    <a:pt x="15864" y="5756"/>
                    <a:pt x="19108" y="6078"/>
                    <a:pt x="21457" y="6078"/>
                  </a:cubicBezTo>
                  <a:cubicBezTo>
                    <a:pt x="23683" y="6078"/>
                    <a:pt x="25103" y="5789"/>
                    <a:pt x="25209" y="5206"/>
                  </a:cubicBezTo>
                  <a:lnTo>
                    <a:pt x="25309" y="4648"/>
                  </a:lnTo>
                  <a:cubicBezTo>
                    <a:pt x="25330" y="4535"/>
                    <a:pt x="25348" y="4425"/>
                    <a:pt x="25365" y="4313"/>
                  </a:cubicBezTo>
                  <a:lnTo>
                    <a:pt x="25365" y="4313"/>
                  </a:lnTo>
                  <a:cubicBezTo>
                    <a:pt x="24905" y="4717"/>
                    <a:pt x="23593" y="4918"/>
                    <a:pt x="21721" y="4918"/>
                  </a:cubicBezTo>
                  <a:cubicBezTo>
                    <a:pt x="19331" y="4918"/>
                    <a:pt x="16029" y="4590"/>
                    <a:pt x="12425" y="3939"/>
                  </a:cubicBezTo>
                  <a:cubicBezTo>
                    <a:pt x="6394" y="2851"/>
                    <a:pt x="1476" y="1212"/>
                    <a:pt x="34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1"/>
            <p:cNvSpPr/>
            <p:nvPr/>
          </p:nvSpPr>
          <p:spPr>
            <a:xfrm>
              <a:off x="6585550" y="2237750"/>
              <a:ext cx="638350" cy="380675"/>
            </a:xfrm>
            <a:custGeom>
              <a:rect b="b" l="l" r="r" t="t"/>
              <a:pathLst>
                <a:path extrusionOk="0" h="15227" w="25534">
                  <a:moveTo>
                    <a:pt x="12456" y="1"/>
                  </a:moveTo>
                  <a:cubicBezTo>
                    <a:pt x="6476" y="1"/>
                    <a:pt x="1163" y="4243"/>
                    <a:pt x="0" y="10308"/>
                  </a:cubicBezTo>
                  <a:cubicBezTo>
                    <a:pt x="1133" y="11521"/>
                    <a:pt x="6051" y="13160"/>
                    <a:pt x="12082" y="14248"/>
                  </a:cubicBezTo>
                  <a:cubicBezTo>
                    <a:pt x="15686" y="14899"/>
                    <a:pt x="18988" y="15227"/>
                    <a:pt x="21378" y="15227"/>
                  </a:cubicBezTo>
                  <a:cubicBezTo>
                    <a:pt x="23250" y="15227"/>
                    <a:pt x="24562" y="15026"/>
                    <a:pt x="25022" y="14622"/>
                  </a:cubicBezTo>
                  <a:cubicBezTo>
                    <a:pt x="25534" y="11288"/>
                    <a:pt x="24694" y="8042"/>
                    <a:pt x="22901" y="5461"/>
                  </a:cubicBezTo>
                  <a:cubicBezTo>
                    <a:pt x="21047" y="2790"/>
                    <a:pt x="18177" y="827"/>
                    <a:pt x="14726" y="205"/>
                  </a:cubicBezTo>
                  <a:cubicBezTo>
                    <a:pt x="13964" y="67"/>
                    <a:pt x="13205" y="1"/>
                    <a:pt x="1245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1"/>
            <p:cNvSpPr/>
            <p:nvPr/>
          </p:nvSpPr>
          <p:spPr>
            <a:xfrm>
              <a:off x="6487875" y="2662925"/>
              <a:ext cx="290925" cy="574125"/>
            </a:xfrm>
            <a:custGeom>
              <a:rect b="b" l="l" r="r" t="t"/>
              <a:pathLst>
                <a:path extrusionOk="0" h="22965" w="11637">
                  <a:moveTo>
                    <a:pt x="4908" y="0"/>
                  </a:moveTo>
                  <a:cubicBezTo>
                    <a:pt x="4510" y="0"/>
                    <a:pt x="4106" y="40"/>
                    <a:pt x="3694" y="122"/>
                  </a:cubicBezTo>
                  <a:cubicBezTo>
                    <a:pt x="3056" y="249"/>
                    <a:pt x="2562" y="753"/>
                    <a:pt x="2445" y="1394"/>
                  </a:cubicBezTo>
                  <a:lnTo>
                    <a:pt x="2252" y="2468"/>
                  </a:lnTo>
                  <a:lnTo>
                    <a:pt x="2182" y="2859"/>
                  </a:lnTo>
                  <a:lnTo>
                    <a:pt x="1671" y="5682"/>
                  </a:lnTo>
                  <a:lnTo>
                    <a:pt x="1465" y="6829"/>
                  </a:lnTo>
                  <a:lnTo>
                    <a:pt x="999" y="9411"/>
                  </a:lnTo>
                  <a:cubicBezTo>
                    <a:pt x="1" y="14942"/>
                    <a:pt x="2788" y="20278"/>
                    <a:pt x="7517" y="22762"/>
                  </a:cubicBezTo>
                  <a:cubicBezTo>
                    <a:pt x="7783" y="22901"/>
                    <a:pt x="8059" y="22964"/>
                    <a:pt x="8328" y="22964"/>
                  </a:cubicBezTo>
                  <a:cubicBezTo>
                    <a:pt x="8413" y="22964"/>
                    <a:pt x="8498" y="22958"/>
                    <a:pt x="8582" y="22945"/>
                  </a:cubicBezTo>
                  <a:cubicBezTo>
                    <a:pt x="9466" y="22810"/>
                    <a:pt x="10196" y="21992"/>
                    <a:pt x="10071" y="20982"/>
                  </a:cubicBezTo>
                  <a:cubicBezTo>
                    <a:pt x="10069" y="20972"/>
                    <a:pt x="10068" y="20961"/>
                    <a:pt x="10066" y="20949"/>
                  </a:cubicBezTo>
                  <a:cubicBezTo>
                    <a:pt x="9480" y="16234"/>
                    <a:pt x="10177" y="10996"/>
                    <a:pt x="10898" y="7312"/>
                  </a:cubicBezTo>
                  <a:cubicBezTo>
                    <a:pt x="11637" y="3539"/>
                    <a:pt x="8778" y="156"/>
                    <a:pt x="5160" y="6"/>
                  </a:cubicBezTo>
                  <a:cubicBezTo>
                    <a:pt x="5077" y="2"/>
                    <a:pt x="4993" y="0"/>
                    <a:pt x="490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1"/>
            <p:cNvSpPr/>
            <p:nvPr/>
          </p:nvSpPr>
          <p:spPr>
            <a:xfrm>
              <a:off x="6616850" y="2662925"/>
              <a:ext cx="175175" cy="574125"/>
            </a:xfrm>
            <a:custGeom>
              <a:rect b="b" l="l" r="r" t="t"/>
              <a:pathLst>
                <a:path extrusionOk="0" h="22965" w="7007">
                  <a:moveTo>
                    <a:pt x="261" y="0"/>
                  </a:moveTo>
                  <a:cubicBezTo>
                    <a:pt x="175" y="0"/>
                    <a:pt x="89" y="2"/>
                    <a:pt x="1" y="6"/>
                  </a:cubicBezTo>
                  <a:cubicBezTo>
                    <a:pt x="3619" y="156"/>
                    <a:pt x="6478" y="3539"/>
                    <a:pt x="5739" y="7312"/>
                  </a:cubicBezTo>
                  <a:cubicBezTo>
                    <a:pt x="5018" y="10997"/>
                    <a:pt x="4321" y="16234"/>
                    <a:pt x="4907" y="20949"/>
                  </a:cubicBezTo>
                  <a:cubicBezTo>
                    <a:pt x="4909" y="20961"/>
                    <a:pt x="4910" y="20972"/>
                    <a:pt x="4912" y="20982"/>
                  </a:cubicBezTo>
                  <a:cubicBezTo>
                    <a:pt x="5036" y="21992"/>
                    <a:pt x="4307" y="22810"/>
                    <a:pt x="3423" y="22945"/>
                  </a:cubicBezTo>
                  <a:cubicBezTo>
                    <a:pt x="3508" y="22958"/>
                    <a:pt x="3594" y="22965"/>
                    <a:pt x="3678" y="22965"/>
                  </a:cubicBezTo>
                  <a:cubicBezTo>
                    <a:pt x="4673" y="22965"/>
                    <a:pt x="5560" y="22089"/>
                    <a:pt x="5422" y="20982"/>
                  </a:cubicBezTo>
                  <a:cubicBezTo>
                    <a:pt x="5420" y="20972"/>
                    <a:pt x="5419" y="20961"/>
                    <a:pt x="5417" y="20949"/>
                  </a:cubicBezTo>
                  <a:cubicBezTo>
                    <a:pt x="4833" y="16234"/>
                    <a:pt x="5528" y="10997"/>
                    <a:pt x="6251" y="7312"/>
                  </a:cubicBezTo>
                  <a:cubicBezTo>
                    <a:pt x="7006" y="3451"/>
                    <a:pt x="3998" y="0"/>
                    <a:pt x="261"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2" name="Google Shape;1262;p1"/>
            <p:cNvSpPr/>
            <p:nvPr/>
          </p:nvSpPr>
          <p:spPr>
            <a:xfrm>
              <a:off x="6663675" y="2345200"/>
              <a:ext cx="382100" cy="240775"/>
            </a:xfrm>
            <a:custGeom>
              <a:rect b="b" l="l" r="r" t="t"/>
              <a:pathLst>
                <a:path extrusionOk="0" h="9631" w="15284">
                  <a:moveTo>
                    <a:pt x="2935" y="0"/>
                  </a:moveTo>
                  <a:cubicBezTo>
                    <a:pt x="2124" y="0"/>
                    <a:pt x="1376" y="529"/>
                    <a:pt x="1135" y="1346"/>
                  </a:cubicBezTo>
                  <a:lnTo>
                    <a:pt x="295" y="4179"/>
                  </a:lnTo>
                  <a:cubicBezTo>
                    <a:pt x="0" y="5174"/>
                    <a:pt x="568" y="6220"/>
                    <a:pt x="1563" y="6516"/>
                  </a:cubicBezTo>
                  <a:lnTo>
                    <a:pt x="11812" y="9553"/>
                  </a:lnTo>
                  <a:cubicBezTo>
                    <a:pt x="11989" y="9605"/>
                    <a:pt x="12169" y="9630"/>
                    <a:pt x="12345" y="9630"/>
                  </a:cubicBezTo>
                  <a:cubicBezTo>
                    <a:pt x="13157" y="9630"/>
                    <a:pt x="13906" y="9101"/>
                    <a:pt x="14149" y="8283"/>
                  </a:cubicBezTo>
                  <a:lnTo>
                    <a:pt x="14988" y="5451"/>
                  </a:lnTo>
                  <a:cubicBezTo>
                    <a:pt x="15283" y="4456"/>
                    <a:pt x="14715" y="3409"/>
                    <a:pt x="13719" y="3115"/>
                  </a:cubicBezTo>
                  <a:lnTo>
                    <a:pt x="3470" y="78"/>
                  </a:lnTo>
                  <a:cubicBezTo>
                    <a:pt x="3292" y="25"/>
                    <a:pt x="3112" y="0"/>
                    <a:pt x="293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1"/>
            <p:cNvSpPr/>
            <p:nvPr/>
          </p:nvSpPr>
          <p:spPr>
            <a:xfrm>
              <a:off x="6606775" y="2328350"/>
              <a:ext cx="382125" cy="240750"/>
            </a:xfrm>
            <a:custGeom>
              <a:rect b="b" l="l" r="r" t="t"/>
              <a:pathLst>
                <a:path extrusionOk="0" h="9630" w="15285">
                  <a:moveTo>
                    <a:pt x="2936" y="0"/>
                  </a:moveTo>
                  <a:cubicBezTo>
                    <a:pt x="2125" y="0"/>
                    <a:pt x="1377" y="529"/>
                    <a:pt x="1135" y="1346"/>
                  </a:cubicBezTo>
                  <a:lnTo>
                    <a:pt x="295" y="4179"/>
                  </a:lnTo>
                  <a:cubicBezTo>
                    <a:pt x="1" y="5174"/>
                    <a:pt x="569" y="6220"/>
                    <a:pt x="1564" y="6516"/>
                  </a:cubicBezTo>
                  <a:lnTo>
                    <a:pt x="11813" y="9551"/>
                  </a:lnTo>
                  <a:cubicBezTo>
                    <a:pt x="11991" y="9604"/>
                    <a:pt x="12171" y="9629"/>
                    <a:pt x="12348" y="9629"/>
                  </a:cubicBezTo>
                  <a:cubicBezTo>
                    <a:pt x="13159" y="9629"/>
                    <a:pt x="13907" y="9100"/>
                    <a:pt x="14150" y="8283"/>
                  </a:cubicBezTo>
                  <a:lnTo>
                    <a:pt x="14989" y="5451"/>
                  </a:lnTo>
                  <a:cubicBezTo>
                    <a:pt x="15284" y="4456"/>
                    <a:pt x="14716" y="3409"/>
                    <a:pt x="13721" y="3114"/>
                  </a:cubicBezTo>
                  <a:lnTo>
                    <a:pt x="3471" y="78"/>
                  </a:lnTo>
                  <a:cubicBezTo>
                    <a:pt x="3293" y="25"/>
                    <a:pt x="3113" y="0"/>
                    <a:pt x="293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1"/>
            <p:cNvSpPr/>
            <p:nvPr/>
          </p:nvSpPr>
          <p:spPr>
            <a:xfrm>
              <a:off x="6617200" y="2337675"/>
              <a:ext cx="361250" cy="222100"/>
            </a:xfrm>
            <a:custGeom>
              <a:rect b="b" l="l" r="r" t="t"/>
              <a:pathLst>
                <a:path extrusionOk="0" h="8884" w="14450">
                  <a:moveTo>
                    <a:pt x="2518" y="0"/>
                  </a:moveTo>
                  <a:cubicBezTo>
                    <a:pt x="2508" y="0"/>
                    <a:pt x="2498" y="0"/>
                    <a:pt x="2488" y="1"/>
                  </a:cubicBezTo>
                  <a:cubicBezTo>
                    <a:pt x="1830" y="14"/>
                    <a:pt x="1262" y="447"/>
                    <a:pt x="1076" y="1079"/>
                  </a:cubicBezTo>
                  <a:lnTo>
                    <a:pt x="237" y="3912"/>
                  </a:lnTo>
                  <a:cubicBezTo>
                    <a:pt x="0" y="4708"/>
                    <a:pt x="456" y="5547"/>
                    <a:pt x="1253" y="5784"/>
                  </a:cubicBezTo>
                  <a:lnTo>
                    <a:pt x="11502" y="8821"/>
                  </a:lnTo>
                  <a:cubicBezTo>
                    <a:pt x="11643" y="8863"/>
                    <a:pt x="11787" y="8883"/>
                    <a:pt x="11931" y="8883"/>
                  </a:cubicBezTo>
                  <a:cubicBezTo>
                    <a:pt x="11942" y="8883"/>
                    <a:pt x="11952" y="8883"/>
                    <a:pt x="11962" y="8883"/>
                  </a:cubicBezTo>
                  <a:cubicBezTo>
                    <a:pt x="12620" y="8869"/>
                    <a:pt x="13188" y="8436"/>
                    <a:pt x="13374" y="7804"/>
                  </a:cubicBezTo>
                  <a:lnTo>
                    <a:pt x="14213" y="4972"/>
                  </a:lnTo>
                  <a:cubicBezTo>
                    <a:pt x="14449" y="4175"/>
                    <a:pt x="13993" y="3336"/>
                    <a:pt x="13197" y="3100"/>
                  </a:cubicBezTo>
                  <a:lnTo>
                    <a:pt x="2948" y="63"/>
                  </a:lnTo>
                  <a:cubicBezTo>
                    <a:pt x="2808" y="20"/>
                    <a:pt x="2663" y="0"/>
                    <a:pt x="251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1"/>
            <p:cNvSpPr/>
            <p:nvPr/>
          </p:nvSpPr>
          <p:spPr>
            <a:xfrm>
              <a:off x="6648825" y="2370300"/>
              <a:ext cx="58900" cy="92675"/>
            </a:xfrm>
            <a:custGeom>
              <a:rect b="b" l="l" r="r" t="t"/>
              <a:pathLst>
                <a:path extrusionOk="0" h="3707" w="2356">
                  <a:moveTo>
                    <a:pt x="1501" y="0"/>
                  </a:moveTo>
                  <a:cubicBezTo>
                    <a:pt x="1169" y="0"/>
                    <a:pt x="864" y="216"/>
                    <a:pt x="765" y="548"/>
                  </a:cubicBezTo>
                  <a:lnTo>
                    <a:pt x="121" y="2723"/>
                  </a:lnTo>
                  <a:cubicBezTo>
                    <a:pt x="0" y="3129"/>
                    <a:pt x="232" y="3555"/>
                    <a:pt x="638" y="3674"/>
                  </a:cubicBezTo>
                  <a:cubicBezTo>
                    <a:pt x="711" y="3696"/>
                    <a:pt x="785" y="3707"/>
                    <a:pt x="857" y="3707"/>
                  </a:cubicBezTo>
                  <a:cubicBezTo>
                    <a:pt x="1188" y="3707"/>
                    <a:pt x="1493" y="3491"/>
                    <a:pt x="1591" y="3158"/>
                  </a:cubicBezTo>
                  <a:lnTo>
                    <a:pt x="2234" y="984"/>
                  </a:lnTo>
                  <a:cubicBezTo>
                    <a:pt x="2356" y="578"/>
                    <a:pt x="2124" y="151"/>
                    <a:pt x="1718" y="32"/>
                  </a:cubicBezTo>
                  <a:cubicBezTo>
                    <a:pt x="1646" y="10"/>
                    <a:pt x="1572" y="0"/>
                    <a:pt x="150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1"/>
            <p:cNvSpPr/>
            <p:nvPr/>
          </p:nvSpPr>
          <p:spPr>
            <a:xfrm>
              <a:off x="6796425" y="2413275"/>
              <a:ext cx="58875" cy="92700"/>
            </a:xfrm>
            <a:custGeom>
              <a:rect b="b" l="l" r="r" t="t"/>
              <a:pathLst>
                <a:path extrusionOk="0" h="3708" w="2355">
                  <a:moveTo>
                    <a:pt x="1500" y="0"/>
                  </a:moveTo>
                  <a:cubicBezTo>
                    <a:pt x="1169" y="0"/>
                    <a:pt x="864" y="216"/>
                    <a:pt x="764" y="550"/>
                  </a:cubicBezTo>
                  <a:lnTo>
                    <a:pt x="120" y="2723"/>
                  </a:lnTo>
                  <a:cubicBezTo>
                    <a:pt x="1" y="3129"/>
                    <a:pt x="232" y="3555"/>
                    <a:pt x="638" y="3676"/>
                  </a:cubicBezTo>
                  <a:cubicBezTo>
                    <a:pt x="711" y="3697"/>
                    <a:pt x="784" y="3708"/>
                    <a:pt x="855" y="3708"/>
                  </a:cubicBezTo>
                  <a:cubicBezTo>
                    <a:pt x="1186" y="3708"/>
                    <a:pt x="1491" y="3492"/>
                    <a:pt x="1590" y="3158"/>
                  </a:cubicBezTo>
                  <a:lnTo>
                    <a:pt x="2235" y="985"/>
                  </a:lnTo>
                  <a:cubicBezTo>
                    <a:pt x="2354" y="579"/>
                    <a:pt x="2123" y="153"/>
                    <a:pt x="1717" y="32"/>
                  </a:cubicBezTo>
                  <a:cubicBezTo>
                    <a:pt x="1644" y="10"/>
                    <a:pt x="1571" y="0"/>
                    <a:pt x="150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1"/>
            <p:cNvSpPr/>
            <p:nvPr/>
          </p:nvSpPr>
          <p:spPr>
            <a:xfrm>
              <a:off x="6831125" y="2259625"/>
              <a:ext cx="202075" cy="116650"/>
            </a:xfrm>
            <a:custGeom>
              <a:rect b="b" l="l" r="r" t="t"/>
              <a:pathLst>
                <a:path extrusionOk="0" h="4666" w="8083">
                  <a:moveTo>
                    <a:pt x="3015" y="1"/>
                  </a:moveTo>
                  <a:cubicBezTo>
                    <a:pt x="1613" y="1"/>
                    <a:pt x="515" y="497"/>
                    <a:pt x="298" y="1343"/>
                  </a:cubicBezTo>
                  <a:cubicBezTo>
                    <a:pt x="0" y="2508"/>
                    <a:pt x="1491" y="3897"/>
                    <a:pt x="3626" y="4443"/>
                  </a:cubicBezTo>
                  <a:cubicBezTo>
                    <a:pt x="4213" y="4594"/>
                    <a:pt x="4788" y="4665"/>
                    <a:pt x="5319" y="4665"/>
                  </a:cubicBezTo>
                  <a:cubicBezTo>
                    <a:pt x="6332" y="4665"/>
                    <a:pt x="7186" y="4406"/>
                    <a:pt x="7665" y="3944"/>
                  </a:cubicBezTo>
                  <a:cubicBezTo>
                    <a:pt x="7848" y="3765"/>
                    <a:pt x="7975" y="3557"/>
                    <a:pt x="8036" y="3323"/>
                  </a:cubicBezTo>
                  <a:cubicBezTo>
                    <a:pt x="8072" y="3182"/>
                    <a:pt x="8083" y="3036"/>
                    <a:pt x="8067" y="2891"/>
                  </a:cubicBezTo>
                  <a:cubicBezTo>
                    <a:pt x="7963" y="1834"/>
                    <a:pt x="6585" y="704"/>
                    <a:pt x="4708" y="222"/>
                  </a:cubicBezTo>
                  <a:cubicBezTo>
                    <a:pt x="4121" y="72"/>
                    <a:pt x="3546" y="1"/>
                    <a:pt x="3015"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1"/>
            <p:cNvSpPr/>
            <p:nvPr/>
          </p:nvSpPr>
          <p:spPr>
            <a:xfrm>
              <a:off x="7014775" y="2331875"/>
              <a:ext cx="18400" cy="26350"/>
            </a:xfrm>
            <a:custGeom>
              <a:rect b="b" l="l" r="r" t="t"/>
              <a:pathLst>
                <a:path extrusionOk="0" h="1054" w="736">
                  <a:moveTo>
                    <a:pt x="721" y="1"/>
                  </a:moveTo>
                  <a:cubicBezTo>
                    <a:pt x="399" y="4"/>
                    <a:pt x="126" y="170"/>
                    <a:pt x="58" y="433"/>
                  </a:cubicBezTo>
                  <a:cubicBezTo>
                    <a:pt x="0" y="655"/>
                    <a:pt x="109" y="891"/>
                    <a:pt x="319" y="1054"/>
                  </a:cubicBezTo>
                  <a:cubicBezTo>
                    <a:pt x="502" y="875"/>
                    <a:pt x="629" y="667"/>
                    <a:pt x="690" y="433"/>
                  </a:cubicBezTo>
                  <a:cubicBezTo>
                    <a:pt x="726" y="292"/>
                    <a:pt x="735" y="146"/>
                    <a:pt x="72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1"/>
            <p:cNvSpPr/>
            <p:nvPr/>
          </p:nvSpPr>
          <p:spPr>
            <a:xfrm>
              <a:off x="6968050" y="2474475"/>
              <a:ext cx="50825" cy="77725"/>
            </a:xfrm>
            <a:custGeom>
              <a:rect b="b" l="l" r="r" t="t"/>
              <a:pathLst>
                <a:path extrusionOk="0" h="3109" w="2033">
                  <a:moveTo>
                    <a:pt x="1011" y="0"/>
                  </a:moveTo>
                  <a:cubicBezTo>
                    <a:pt x="865" y="0"/>
                    <a:pt x="730" y="96"/>
                    <a:pt x="686" y="244"/>
                  </a:cubicBezTo>
                  <a:lnTo>
                    <a:pt x="53" y="2382"/>
                  </a:lnTo>
                  <a:cubicBezTo>
                    <a:pt x="0" y="2563"/>
                    <a:pt x="103" y="2752"/>
                    <a:pt x="284" y="2805"/>
                  </a:cubicBezTo>
                  <a:lnTo>
                    <a:pt x="1277" y="3100"/>
                  </a:lnTo>
                  <a:cubicBezTo>
                    <a:pt x="1297" y="3106"/>
                    <a:pt x="1312" y="3109"/>
                    <a:pt x="1324" y="3109"/>
                  </a:cubicBezTo>
                  <a:cubicBezTo>
                    <a:pt x="1424" y="3109"/>
                    <a:pt x="1298" y="2926"/>
                    <a:pt x="1345" y="2766"/>
                  </a:cubicBezTo>
                  <a:lnTo>
                    <a:pt x="1978" y="627"/>
                  </a:lnTo>
                  <a:cubicBezTo>
                    <a:pt x="2033" y="447"/>
                    <a:pt x="1930" y="257"/>
                    <a:pt x="1750" y="204"/>
                  </a:cubicBezTo>
                  <a:lnTo>
                    <a:pt x="1109" y="15"/>
                  </a:lnTo>
                  <a:cubicBezTo>
                    <a:pt x="1076" y="5"/>
                    <a:pt x="1043" y="0"/>
                    <a:pt x="1011" y="0"/>
                  </a:cubicBezTo>
                  <a:close/>
                </a:path>
              </a:pathLst>
            </a:custGeom>
            <a:solidFill>
              <a:srgbClr val="5A637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1"/>
            <p:cNvSpPr/>
            <p:nvPr/>
          </p:nvSpPr>
          <p:spPr>
            <a:xfrm>
              <a:off x="6981225" y="2478250"/>
              <a:ext cx="45925" cy="73900"/>
            </a:xfrm>
            <a:custGeom>
              <a:rect b="b" l="l" r="r" t="t"/>
              <a:pathLst>
                <a:path extrusionOk="0" h="2956" w="1837">
                  <a:moveTo>
                    <a:pt x="1013" y="1"/>
                  </a:moveTo>
                  <a:cubicBezTo>
                    <a:pt x="866" y="1"/>
                    <a:pt x="731" y="97"/>
                    <a:pt x="688" y="244"/>
                  </a:cubicBezTo>
                  <a:lnTo>
                    <a:pt x="53" y="2383"/>
                  </a:lnTo>
                  <a:cubicBezTo>
                    <a:pt x="0" y="2563"/>
                    <a:pt x="103" y="2752"/>
                    <a:pt x="284" y="2805"/>
                  </a:cubicBezTo>
                  <a:lnTo>
                    <a:pt x="726" y="2942"/>
                  </a:lnTo>
                  <a:cubicBezTo>
                    <a:pt x="758" y="2951"/>
                    <a:pt x="790" y="2956"/>
                    <a:pt x="822" y="2956"/>
                  </a:cubicBezTo>
                  <a:cubicBezTo>
                    <a:pt x="969" y="2956"/>
                    <a:pt x="1105" y="2860"/>
                    <a:pt x="1150" y="2712"/>
                  </a:cubicBezTo>
                  <a:lnTo>
                    <a:pt x="1783" y="574"/>
                  </a:lnTo>
                  <a:cubicBezTo>
                    <a:pt x="1836" y="394"/>
                    <a:pt x="1733" y="205"/>
                    <a:pt x="1553" y="150"/>
                  </a:cubicBezTo>
                  <a:lnTo>
                    <a:pt x="1111" y="15"/>
                  </a:lnTo>
                  <a:cubicBezTo>
                    <a:pt x="1078" y="5"/>
                    <a:pt x="1045" y="1"/>
                    <a:pt x="101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1"/>
            <p:cNvSpPr/>
            <p:nvPr/>
          </p:nvSpPr>
          <p:spPr>
            <a:xfrm>
              <a:off x="7000600" y="2281000"/>
              <a:ext cx="81250" cy="232325"/>
            </a:xfrm>
            <a:custGeom>
              <a:rect b="b" l="l" r="r" t="t"/>
              <a:pathLst>
                <a:path extrusionOk="0" h="9293" w="3250">
                  <a:moveTo>
                    <a:pt x="2928" y="0"/>
                  </a:moveTo>
                  <a:cubicBezTo>
                    <a:pt x="2804" y="0"/>
                    <a:pt x="2690" y="81"/>
                    <a:pt x="2653" y="206"/>
                  </a:cubicBezTo>
                  <a:lnTo>
                    <a:pt x="45" y="8923"/>
                  </a:lnTo>
                  <a:cubicBezTo>
                    <a:pt x="1" y="9076"/>
                    <a:pt x="87" y="9237"/>
                    <a:pt x="240" y="9281"/>
                  </a:cubicBezTo>
                  <a:cubicBezTo>
                    <a:pt x="268" y="9289"/>
                    <a:pt x="295" y="9293"/>
                    <a:pt x="322" y="9293"/>
                  </a:cubicBezTo>
                  <a:cubicBezTo>
                    <a:pt x="446" y="9293"/>
                    <a:pt x="560" y="9212"/>
                    <a:pt x="598" y="9087"/>
                  </a:cubicBezTo>
                  <a:lnTo>
                    <a:pt x="3205" y="370"/>
                  </a:lnTo>
                  <a:cubicBezTo>
                    <a:pt x="3250" y="217"/>
                    <a:pt x="3164" y="58"/>
                    <a:pt x="3011" y="12"/>
                  </a:cubicBezTo>
                  <a:cubicBezTo>
                    <a:pt x="2983" y="4"/>
                    <a:pt x="2955" y="0"/>
                    <a:pt x="292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1"/>
            <p:cNvSpPr/>
            <p:nvPr/>
          </p:nvSpPr>
          <p:spPr>
            <a:xfrm>
              <a:off x="6684150" y="3257875"/>
              <a:ext cx="302125" cy="78425"/>
            </a:xfrm>
            <a:custGeom>
              <a:rect b="b" l="l" r="r" t="t"/>
              <a:pathLst>
                <a:path extrusionOk="0" h="3137" w="12085">
                  <a:moveTo>
                    <a:pt x="9125" y="0"/>
                  </a:moveTo>
                  <a:cubicBezTo>
                    <a:pt x="9028" y="26"/>
                    <a:pt x="8931" y="53"/>
                    <a:pt x="8833" y="76"/>
                  </a:cubicBezTo>
                  <a:cubicBezTo>
                    <a:pt x="8971" y="736"/>
                    <a:pt x="9084" y="1544"/>
                    <a:pt x="9101" y="2454"/>
                  </a:cubicBezTo>
                  <a:cubicBezTo>
                    <a:pt x="7409" y="2738"/>
                    <a:pt x="5925" y="2839"/>
                    <a:pt x="4667" y="2839"/>
                  </a:cubicBezTo>
                  <a:cubicBezTo>
                    <a:pt x="2285" y="2839"/>
                    <a:pt x="710" y="2475"/>
                    <a:pt x="67" y="2292"/>
                  </a:cubicBezTo>
                  <a:cubicBezTo>
                    <a:pt x="43" y="2387"/>
                    <a:pt x="22" y="2484"/>
                    <a:pt x="0" y="2583"/>
                  </a:cubicBezTo>
                  <a:cubicBezTo>
                    <a:pt x="679" y="2775"/>
                    <a:pt x="2276" y="3137"/>
                    <a:pt x="4669" y="3137"/>
                  </a:cubicBezTo>
                  <a:cubicBezTo>
                    <a:pt x="5975" y="3137"/>
                    <a:pt x="7518" y="3029"/>
                    <a:pt x="9278" y="2725"/>
                  </a:cubicBezTo>
                  <a:lnTo>
                    <a:pt x="9404" y="2704"/>
                  </a:lnTo>
                  <a:lnTo>
                    <a:pt x="9402" y="2577"/>
                  </a:lnTo>
                  <a:cubicBezTo>
                    <a:pt x="9398" y="2054"/>
                    <a:pt x="9361" y="1565"/>
                    <a:pt x="9307" y="1113"/>
                  </a:cubicBezTo>
                  <a:cubicBezTo>
                    <a:pt x="9749" y="1101"/>
                    <a:pt x="10950" y="1006"/>
                    <a:pt x="12085" y="361"/>
                  </a:cubicBezTo>
                  <a:cubicBezTo>
                    <a:pt x="12044" y="268"/>
                    <a:pt x="12003" y="176"/>
                    <a:pt x="11962" y="86"/>
                  </a:cubicBezTo>
                  <a:cubicBezTo>
                    <a:pt x="10858" y="723"/>
                    <a:pt x="9654" y="806"/>
                    <a:pt x="9267" y="815"/>
                  </a:cubicBezTo>
                  <a:cubicBezTo>
                    <a:pt x="9227" y="523"/>
                    <a:pt x="9177" y="250"/>
                    <a:pt x="912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1"/>
            <p:cNvSpPr/>
            <p:nvPr/>
          </p:nvSpPr>
          <p:spPr>
            <a:xfrm>
              <a:off x="7009900" y="2721050"/>
              <a:ext cx="145500" cy="173350"/>
            </a:xfrm>
            <a:custGeom>
              <a:rect b="b" l="l" r="r" t="t"/>
              <a:pathLst>
                <a:path extrusionOk="0" h="6934" w="5820">
                  <a:moveTo>
                    <a:pt x="3247" y="0"/>
                  </a:moveTo>
                  <a:cubicBezTo>
                    <a:pt x="1995" y="0"/>
                    <a:pt x="776" y="1219"/>
                    <a:pt x="407" y="2927"/>
                  </a:cubicBezTo>
                  <a:cubicBezTo>
                    <a:pt x="0" y="4819"/>
                    <a:pt x="791" y="6593"/>
                    <a:pt x="2172" y="6891"/>
                  </a:cubicBezTo>
                  <a:cubicBezTo>
                    <a:pt x="2305" y="6920"/>
                    <a:pt x="2439" y="6933"/>
                    <a:pt x="2573" y="6933"/>
                  </a:cubicBezTo>
                  <a:cubicBezTo>
                    <a:pt x="3824" y="6933"/>
                    <a:pt x="5044" y="5715"/>
                    <a:pt x="5412" y="4005"/>
                  </a:cubicBezTo>
                  <a:cubicBezTo>
                    <a:pt x="5820" y="2115"/>
                    <a:pt x="5030" y="340"/>
                    <a:pt x="3649" y="43"/>
                  </a:cubicBezTo>
                  <a:cubicBezTo>
                    <a:pt x="3515" y="14"/>
                    <a:pt x="3381" y="0"/>
                    <a:pt x="3247" y="0"/>
                  </a:cubicBezTo>
                  <a:close/>
                </a:path>
              </a:pathLst>
            </a:custGeom>
            <a:solidFill>
              <a:srgbClr val="7984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1"/>
            <p:cNvSpPr/>
            <p:nvPr/>
          </p:nvSpPr>
          <p:spPr>
            <a:xfrm>
              <a:off x="7038900" y="2742800"/>
              <a:ext cx="128800" cy="138550"/>
            </a:xfrm>
            <a:custGeom>
              <a:rect b="b" l="l" r="r" t="t"/>
              <a:pathLst>
                <a:path extrusionOk="0" h="5542" w="5152">
                  <a:moveTo>
                    <a:pt x="2534" y="0"/>
                  </a:moveTo>
                  <a:cubicBezTo>
                    <a:pt x="1547" y="0"/>
                    <a:pt x="619" y="926"/>
                    <a:pt x="326" y="2284"/>
                  </a:cubicBezTo>
                  <a:cubicBezTo>
                    <a:pt x="0" y="3796"/>
                    <a:pt x="585" y="5270"/>
                    <a:pt x="1689" y="5507"/>
                  </a:cubicBezTo>
                  <a:cubicBezTo>
                    <a:pt x="1796" y="5530"/>
                    <a:pt x="1908" y="5542"/>
                    <a:pt x="2024" y="5542"/>
                  </a:cubicBezTo>
                  <a:cubicBezTo>
                    <a:pt x="3110" y="5542"/>
                    <a:pt x="4532" y="4568"/>
                    <a:pt x="4826" y="3202"/>
                  </a:cubicBezTo>
                  <a:cubicBezTo>
                    <a:pt x="5152" y="1692"/>
                    <a:pt x="3973" y="274"/>
                    <a:pt x="2869" y="36"/>
                  </a:cubicBezTo>
                  <a:cubicBezTo>
                    <a:pt x="2757" y="12"/>
                    <a:pt x="2645" y="0"/>
                    <a:pt x="2534" y="0"/>
                  </a:cubicBezTo>
                  <a:close/>
                </a:path>
              </a:pathLst>
            </a:custGeom>
            <a:solidFill>
              <a:srgbClr val="E9EDF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1"/>
            <p:cNvSpPr/>
            <p:nvPr/>
          </p:nvSpPr>
          <p:spPr>
            <a:xfrm>
              <a:off x="7099950" y="2783600"/>
              <a:ext cx="43150" cy="63700"/>
            </a:xfrm>
            <a:custGeom>
              <a:rect b="b" l="l" r="r" t="t"/>
              <a:pathLst>
                <a:path extrusionOk="0" h="2548" w="1726">
                  <a:moveTo>
                    <a:pt x="863" y="1"/>
                  </a:moveTo>
                  <a:cubicBezTo>
                    <a:pt x="386" y="1"/>
                    <a:pt x="0" y="572"/>
                    <a:pt x="0" y="1275"/>
                  </a:cubicBezTo>
                  <a:cubicBezTo>
                    <a:pt x="0" y="1978"/>
                    <a:pt x="386" y="2547"/>
                    <a:pt x="863" y="2547"/>
                  </a:cubicBezTo>
                  <a:cubicBezTo>
                    <a:pt x="1339" y="2547"/>
                    <a:pt x="1725" y="1978"/>
                    <a:pt x="1725" y="1275"/>
                  </a:cubicBezTo>
                  <a:cubicBezTo>
                    <a:pt x="1725" y="570"/>
                    <a:pt x="1339" y="1"/>
                    <a:pt x="863" y="1"/>
                  </a:cubicBezTo>
                  <a:close/>
                </a:path>
              </a:pathLst>
            </a:custGeom>
            <a:solidFill>
              <a:srgbClr val="C8D3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1"/>
            <p:cNvSpPr/>
            <p:nvPr/>
          </p:nvSpPr>
          <p:spPr>
            <a:xfrm>
              <a:off x="7084000" y="2783600"/>
              <a:ext cx="37500" cy="63700"/>
            </a:xfrm>
            <a:custGeom>
              <a:rect b="b" l="l" r="r" t="t"/>
              <a:pathLst>
                <a:path extrusionOk="0" h="2548" w="1500">
                  <a:moveTo>
                    <a:pt x="862" y="1"/>
                  </a:moveTo>
                  <a:cubicBezTo>
                    <a:pt x="387" y="1"/>
                    <a:pt x="0" y="572"/>
                    <a:pt x="0" y="1275"/>
                  </a:cubicBezTo>
                  <a:cubicBezTo>
                    <a:pt x="0" y="1978"/>
                    <a:pt x="387" y="2547"/>
                    <a:pt x="862" y="2547"/>
                  </a:cubicBezTo>
                  <a:lnTo>
                    <a:pt x="1500" y="2547"/>
                  </a:lnTo>
                  <a:cubicBezTo>
                    <a:pt x="1024" y="2547"/>
                    <a:pt x="638" y="1978"/>
                    <a:pt x="638" y="1275"/>
                  </a:cubicBezTo>
                  <a:cubicBezTo>
                    <a:pt x="638" y="570"/>
                    <a:pt x="1024" y="1"/>
                    <a:pt x="1500" y="1"/>
                  </a:cubicBezTo>
                  <a:close/>
                </a:path>
              </a:pathLst>
            </a:custGeom>
            <a:solidFill>
              <a:srgbClr val="7984A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1"/>
            <p:cNvSpPr/>
            <p:nvPr/>
          </p:nvSpPr>
          <p:spPr>
            <a:xfrm>
              <a:off x="7009900" y="2721050"/>
              <a:ext cx="145500" cy="173350"/>
            </a:xfrm>
            <a:custGeom>
              <a:rect b="b" l="l" r="r" t="t"/>
              <a:pathLst>
                <a:path extrusionOk="0" h="6934" w="5820">
                  <a:moveTo>
                    <a:pt x="3247" y="0"/>
                  </a:moveTo>
                  <a:cubicBezTo>
                    <a:pt x="1995" y="0"/>
                    <a:pt x="776" y="1219"/>
                    <a:pt x="407" y="2927"/>
                  </a:cubicBezTo>
                  <a:cubicBezTo>
                    <a:pt x="0" y="4819"/>
                    <a:pt x="791" y="6593"/>
                    <a:pt x="2172" y="6891"/>
                  </a:cubicBezTo>
                  <a:cubicBezTo>
                    <a:pt x="2305" y="6920"/>
                    <a:pt x="2439" y="6933"/>
                    <a:pt x="2573" y="6933"/>
                  </a:cubicBezTo>
                  <a:cubicBezTo>
                    <a:pt x="3824" y="6933"/>
                    <a:pt x="5044" y="5715"/>
                    <a:pt x="5412" y="4005"/>
                  </a:cubicBezTo>
                  <a:cubicBezTo>
                    <a:pt x="5820" y="2115"/>
                    <a:pt x="5030" y="340"/>
                    <a:pt x="3649" y="43"/>
                  </a:cubicBezTo>
                  <a:cubicBezTo>
                    <a:pt x="3515" y="14"/>
                    <a:pt x="3381" y="0"/>
                    <a:pt x="324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1"/>
            <p:cNvSpPr/>
            <p:nvPr/>
          </p:nvSpPr>
          <p:spPr>
            <a:xfrm>
              <a:off x="7038900" y="2742800"/>
              <a:ext cx="128800" cy="138550"/>
            </a:xfrm>
            <a:custGeom>
              <a:rect b="b" l="l" r="r" t="t"/>
              <a:pathLst>
                <a:path extrusionOk="0" h="5542" w="5152">
                  <a:moveTo>
                    <a:pt x="2534" y="0"/>
                  </a:moveTo>
                  <a:cubicBezTo>
                    <a:pt x="1547" y="0"/>
                    <a:pt x="619" y="926"/>
                    <a:pt x="326" y="2284"/>
                  </a:cubicBezTo>
                  <a:cubicBezTo>
                    <a:pt x="0" y="3796"/>
                    <a:pt x="585" y="5270"/>
                    <a:pt x="1689" y="5507"/>
                  </a:cubicBezTo>
                  <a:cubicBezTo>
                    <a:pt x="1796" y="5530"/>
                    <a:pt x="1908" y="5542"/>
                    <a:pt x="2024" y="5542"/>
                  </a:cubicBezTo>
                  <a:cubicBezTo>
                    <a:pt x="3110" y="5542"/>
                    <a:pt x="4532" y="4568"/>
                    <a:pt x="4826" y="3202"/>
                  </a:cubicBezTo>
                  <a:cubicBezTo>
                    <a:pt x="5152" y="1692"/>
                    <a:pt x="3973" y="274"/>
                    <a:pt x="2869" y="36"/>
                  </a:cubicBezTo>
                  <a:cubicBezTo>
                    <a:pt x="2757" y="12"/>
                    <a:pt x="2645" y="0"/>
                    <a:pt x="253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1"/>
            <p:cNvSpPr/>
            <p:nvPr/>
          </p:nvSpPr>
          <p:spPr>
            <a:xfrm>
              <a:off x="7099950" y="2783600"/>
              <a:ext cx="43150" cy="63700"/>
            </a:xfrm>
            <a:custGeom>
              <a:rect b="b" l="l" r="r" t="t"/>
              <a:pathLst>
                <a:path extrusionOk="0" h="2548" w="1726">
                  <a:moveTo>
                    <a:pt x="863" y="1"/>
                  </a:moveTo>
                  <a:cubicBezTo>
                    <a:pt x="386" y="1"/>
                    <a:pt x="0" y="572"/>
                    <a:pt x="0" y="1275"/>
                  </a:cubicBezTo>
                  <a:cubicBezTo>
                    <a:pt x="0" y="1978"/>
                    <a:pt x="386" y="2547"/>
                    <a:pt x="863" y="2547"/>
                  </a:cubicBezTo>
                  <a:cubicBezTo>
                    <a:pt x="1339" y="2547"/>
                    <a:pt x="1725" y="1978"/>
                    <a:pt x="1725" y="1275"/>
                  </a:cubicBezTo>
                  <a:cubicBezTo>
                    <a:pt x="1725" y="570"/>
                    <a:pt x="1339" y="1"/>
                    <a:pt x="86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1"/>
            <p:cNvSpPr/>
            <p:nvPr/>
          </p:nvSpPr>
          <p:spPr>
            <a:xfrm>
              <a:off x="7084000" y="2783600"/>
              <a:ext cx="37500" cy="63700"/>
            </a:xfrm>
            <a:custGeom>
              <a:rect b="b" l="l" r="r" t="t"/>
              <a:pathLst>
                <a:path extrusionOk="0" h="2548" w="1500">
                  <a:moveTo>
                    <a:pt x="862" y="1"/>
                  </a:moveTo>
                  <a:cubicBezTo>
                    <a:pt x="387" y="1"/>
                    <a:pt x="0" y="572"/>
                    <a:pt x="0" y="1275"/>
                  </a:cubicBezTo>
                  <a:cubicBezTo>
                    <a:pt x="0" y="1978"/>
                    <a:pt x="387" y="2547"/>
                    <a:pt x="862" y="2547"/>
                  </a:cubicBezTo>
                  <a:lnTo>
                    <a:pt x="1500" y="2547"/>
                  </a:lnTo>
                  <a:cubicBezTo>
                    <a:pt x="1024" y="2547"/>
                    <a:pt x="638" y="1978"/>
                    <a:pt x="638" y="1275"/>
                  </a:cubicBezTo>
                  <a:cubicBezTo>
                    <a:pt x="638" y="570"/>
                    <a:pt x="1024" y="1"/>
                    <a:pt x="150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1"/>
            <p:cNvSpPr/>
            <p:nvPr/>
          </p:nvSpPr>
          <p:spPr>
            <a:xfrm>
              <a:off x="6980875" y="2790225"/>
              <a:ext cx="400475" cy="397525"/>
            </a:xfrm>
            <a:custGeom>
              <a:rect b="b" l="l" r="r" t="t"/>
              <a:pathLst>
                <a:path extrusionOk="0" h="15901" w="16019">
                  <a:moveTo>
                    <a:pt x="5859" y="1"/>
                  </a:moveTo>
                  <a:cubicBezTo>
                    <a:pt x="5417" y="1"/>
                    <a:pt x="5034" y="289"/>
                    <a:pt x="4904" y="699"/>
                  </a:cubicBezTo>
                  <a:cubicBezTo>
                    <a:pt x="4880" y="772"/>
                    <a:pt x="4864" y="849"/>
                    <a:pt x="4858" y="928"/>
                  </a:cubicBezTo>
                  <a:cubicBezTo>
                    <a:pt x="4813" y="1482"/>
                    <a:pt x="5227" y="1968"/>
                    <a:pt x="5781" y="2014"/>
                  </a:cubicBezTo>
                  <a:cubicBezTo>
                    <a:pt x="5798" y="2014"/>
                    <a:pt x="6328" y="2061"/>
                    <a:pt x="7111" y="2221"/>
                  </a:cubicBezTo>
                  <a:lnTo>
                    <a:pt x="7112" y="2221"/>
                  </a:lnTo>
                  <a:cubicBezTo>
                    <a:pt x="7277" y="2255"/>
                    <a:pt x="7453" y="2294"/>
                    <a:pt x="7639" y="2338"/>
                  </a:cubicBezTo>
                  <a:cubicBezTo>
                    <a:pt x="8374" y="2515"/>
                    <a:pt x="9245" y="2782"/>
                    <a:pt x="10104" y="3177"/>
                  </a:cubicBezTo>
                  <a:cubicBezTo>
                    <a:pt x="10249" y="3244"/>
                    <a:pt x="10393" y="3315"/>
                    <a:pt x="10537" y="3389"/>
                  </a:cubicBezTo>
                  <a:cubicBezTo>
                    <a:pt x="11175" y="3719"/>
                    <a:pt x="11790" y="4128"/>
                    <a:pt x="12320" y="4630"/>
                  </a:cubicBezTo>
                  <a:cubicBezTo>
                    <a:pt x="12433" y="4737"/>
                    <a:pt x="12543" y="4849"/>
                    <a:pt x="12647" y="4965"/>
                  </a:cubicBezTo>
                  <a:cubicBezTo>
                    <a:pt x="12724" y="5051"/>
                    <a:pt x="12800" y="5139"/>
                    <a:pt x="12871" y="5230"/>
                  </a:cubicBezTo>
                  <a:cubicBezTo>
                    <a:pt x="13398" y="5892"/>
                    <a:pt x="13735" y="6628"/>
                    <a:pt x="13886" y="7452"/>
                  </a:cubicBezTo>
                  <a:cubicBezTo>
                    <a:pt x="13915" y="7606"/>
                    <a:pt x="13936" y="7762"/>
                    <a:pt x="13953" y="7921"/>
                  </a:cubicBezTo>
                  <a:cubicBezTo>
                    <a:pt x="14003" y="8447"/>
                    <a:pt x="13985" y="9006"/>
                    <a:pt x="13897" y="9603"/>
                  </a:cubicBezTo>
                  <a:cubicBezTo>
                    <a:pt x="13854" y="9890"/>
                    <a:pt x="13801" y="10165"/>
                    <a:pt x="13741" y="10422"/>
                  </a:cubicBezTo>
                  <a:cubicBezTo>
                    <a:pt x="13703" y="10578"/>
                    <a:pt x="13662" y="10730"/>
                    <a:pt x="13618" y="10876"/>
                  </a:cubicBezTo>
                  <a:cubicBezTo>
                    <a:pt x="13386" y="11637"/>
                    <a:pt x="13058" y="12247"/>
                    <a:pt x="12627" y="12712"/>
                  </a:cubicBezTo>
                  <a:cubicBezTo>
                    <a:pt x="12515" y="12837"/>
                    <a:pt x="12394" y="12949"/>
                    <a:pt x="12267" y="13052"/>
                  </a:cubicBezTo>
                  <a:cubicBezTo>
                    <a:pt x="12052" y="13227"/>
                    <a:pt x="11815" y="13373"/>
                    <a:pt x="11558" y="13491"/>
                  </a:cubicBezTo>
                  <a:cubicBezTo>
                    <a:pt x="11140" y="13683"/>
                    <a:pt x="10678" y="13797"/>
                    <a:pt x="10187" y="13847"/>
                  </a:cubicBezTo>
                  <a:cubicBezTo>
                    <a:pt x="10022" y="13864"/>
                    <a:pt x="9855" y="13874"/>
                    <a:pt x="9684" y="13877"/>
                  </a:cubicBezTo>
                  <a:cubicBezTo>
                    <a:pt x="9642" y="13879"/>
                    <a:pt x="9601" y="13879"/>
                    <a:pt x="9557" y="13879"/>
                  </a:cubicBezTo>
                  <a:cubicBezTo>
                    <a:pt x="8771" y="13879"/>
                    <a:pt x="7933" y="13744"/>
                    <a:pt x="7100" y="13532"/>
                  </a:cubicBezTo>
                  <a:cubicBezTo>
                    <a:pt x="6935" y="13489"/>
                    <a:pt x="6768" y="13444"/>
                    <a:pt x="6603" y="13395"/>
                  </a:cubicBezTo>
                  <a:cubicBezTo>
                    <a:pt x="5805" y="13161"/>
                    <a:pt x="5022" y="12865"/>
                    <a:pt x="4310" y="12555"/>
                  </a:cubicBezTo>
                  <a:cubicBezTo>
                    <a:pt x="4154" y="12487"/>
                    <a:pt x="4003" y="12418"/>
                    <a:pt x="3853" y="12350"/>
                  </a:cubicBezTo>
                  <a:cubicBezTo>
                    <a:pt x="3498" y="12187"/>
                    <a:pt x="3165" y="12022"/>
                    <a:pt x="2862" y="11864"/>
                  </a:cubicBezTo>
                  <a:cubicBezTo>
                    <a:pt x="2379" y="11613"/>
                    <a:pt x="1970" y="11378"/>
                    <a:pt x="1665" y="11185"/>
                  </a:cubicBezTo>
                  <a:cubicBezTo>
                    <a:pt x="1602" y="11145"/>
                    <a:pt x="1534" y="11114"/>
                    <a:pt x="1467" y="11090"/>
                  </a:cubicBezTo>
                  <a:cubicBezTo>
                    <a:pt x="1356" y="11050"/>
                    <a:pt x="1242" y="11031"/>
                    <a:pt x="1128" y="11031"/>
                  </a:cubicBezTo>
                  <a:cubicBezTo>
                    <a:pt x="793" y="11031"/>
                    <a:pt x="466" y="11198"/>
                    <a:pt x="275" y="11501"/>
                  </a:cubicBezTo>
                  <a:cubicBezTo>
                    <a:pt x="1" y="11935"/>
                    <a:pt x="101" y="12499"/>
                    <a:pt x="487" y="12817"/>
                  </a:cubicBezTo>
                  <a:cubicBezTo>
                    <a:pt x="520" y="12844"/>
                    <a:pt x="554" y="12868"/>
                    <a:pt x="590" y="12891"/>
                  </a:cubicBezTo>
                  <a:cubicBezTo>
                    <a:pt x="646" y="12926"/>
                    <a:pt x="1667" y="13565"/>
                    <a:pt x="3156" y="14245"/>
                  </a:cubicBezTo>
                  <a:cubicBezTo>
                    <a:pt x="3298" y="14310"/>
                    <a:pt x="3444" y="14375"/>
                    <a:pt x="3594" y="14441"/>
                  </a:cubicBezTo>
                  <a:cubicBezTo>
                    <a:pt x="3931" y="14588"/>
                    <a:pt x="4289" y="14733"/>
                    <a:pt x="4662" y="14874"/>
                  </a:cubicBezTo>
                  <a:cubicBezTo>
                    <a:pt x="5030" y="15012"/>
                    <a:pt x="5389" y="15136"/>
                    <a:pt x="5740" y="15246"/>
                  </a:cubicBezTo>
                  <a:cubicBezTo>
                    <a:pt x="5941" y="15309"/>
                    <a:pt x="6141" y="15368"/>
                    <a:pt x="6337" y="15422"/>
                  </a:cubicBezTo>
                  <a:cubicBezTo>
                    <a:pt x="7496" y="15742"/>
                    <a:pt x="8565" y="15901"/>
                    <a:pt x="9537" y="15901"/>
                  </a:cubicBezTo>
                  <a:cubicBezTo>
                    <a:pt x="9590" y="15901"/>
                    <a:pt x="9643" y="15901"/>
                    <a:pt x="9696" y="15899"/>
                  </a:cubicBezTo>
                  <a:cubicBezTo>
                    <a:pt x="9881" y="15896"/>
                    <a:pt x="10064" y="15887"/>
                    <a:pt x="10242" y="15870"/>
                  </a:cubicBezTo>
                  <a:cubicBezTo>
                    <a:pt x="11031" y="15805"/>
                    <a:pt x="11750" y="15622"/>
                    <a:pt x="12399" y="15324"/>
                  </a:cubicBezTo>
                  <a:cubicBezTo>
                    <a:pt x="12755" y="15160"/>
                    <a:pt x="13086" y="14963"/>
                    <a:pt x="13391" y="14734"/>
                  </a:cubicBezTo>
                  <a:cubicBezTo>
                    <a:pt x="13566" y="14603"/>
                    <a:pt x="13733" y="14460"/>
                    <a:pt x="13891" y="14307"/>
                  </a:cubicBezTo>
                  <a:cubicBezTo>
                    <a:pt x="14559" y="13664"/>
                    <a:pt x="15074" y="12827"/>
                    <a:pt x="15431" y="11808"/>
                  </a:cubicBezTo>
                  <a:cubicBezTo>
                    <a:pt x="15495" y="11629"/>
                    <a:pt x="15552" y="11446"/>
                    <a:pt x="15605" y="11257"/>
                  </a:cubicBezTo>
                  <a:cubicBezTo>
                    <a:pt x="15725" y="10833"/>
                    <a:pt x="15819" y="10378"/>
                    <a:pt x="15890" y="9896"/>
                  </a:cubicBezTo>
                  <a:cubicBezTo>
                    <a:pt x="15990" y="9210"/>
                    <a:pt x="16019" y="8553"/>
                    <a:pt x="15973" y="7924"/>
                  </a:cubicBezTo>
                  <a:cubicBezTo>
                    <a:pt x="15961" y="7740"/>
                    <a:pt x="15942" y="7558"/>
                    <a:pt x="15916" y="7378"/>
                  </a:cubicBezTo>
                  <a:cubicBezTo>
                    <a:pt x="15737" y="6128"/>
                    <a:pt x="15255" y="5001"/>
                    <a:pt x="14474" y="4007"/>
                  </a:cubicBezTo>
                  <a:cubicBezTo>
                    <a:pt x="14465" y="3994"/>
                    <a:pt x="14454" y="3982"/>
                    <a:pt x="14444" y="3968"/>
                  </a:cubicBezTo>
                  <a:cubicBezTo>
                    <a:pt x="14339" y="3838"/>
                    <a:pt x="14230" y="3710"/>
                    <a:pt x="14118" y="3588"/>
                  </a:cubicBezTo>
                  <a:cubicBezTo>
                    <a:pt x="13417" y="2817"/>
                    <a:pt x="12577" y="2211"/>
                    <a:pt x="11709" y="1732"/>
                  </a:cubicBezTo>
                  <a:cubicBezTo>
                    <a:pt x="11575" y="1658"/>
                    <a:pt x="11438" y="1587"/>
                    <a:pt x="11302" y="1517"/>
                  </a:cubicBezTo>
                  <a:lnTo>
                    <a:pt x="11300" y="1517"/>
                  </a:lnTo>
                  <a:cubicBezTo>
                    <a:pt x="10213" y="973"/>
                    <a:pt x="9106" y="620"/>
                    <a:pt x="8182" y="392"/>
                  </a:cubicBezTo>
                  <a:cubicBezTo>
                    <a:pt x="8011" y="351"/>
                    <a:pt x="7845" y="313"/>
                    <a:pt x="7689" y="280"/>
                  </a:cubicBezTo>
                  <a:cubicBezTo>
                    <a:pt x="6706" y="68"/>
                    <a:pt x="6019" y="10"/>
                    <a:pt x="5940" y="4"/>
                  </a:cubicBezTo>
                  <a:cubicBezTo>
                    <a:pt x="5913" y="2"/>
                    <a:pt x="5886" y="1"/>
                    <a:pt x="585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1"/>
            <p:cNvSpPr/>
            <p:nvPr/>
          </p:nvSpPr>
          <p:spPr>
            <a:xfrm>
              <a:off x="7059750" y="3098975"/>
              <a:ext cx="28900" cy="52275"/>
            </a:xfrm>
            <a:custGeom>
              <a:rect b="b" l="l" r="r" t="t"/>
              <a:pathLst>
                <a:path extrusionOk="0" h="2091" w="1156">
                  <a:moveTo>
                    <a:pt x="698" y="0"/>
                  </a:moveTo>
                  <a:cubicBezTo>
                    <a:pt x="696" y="497"/>
                    <a:pt x="572" y="1218"/>
                    <a:pt x="1" y="1895"/>
                  </a:cubicBezTo>
                  <a:cubicBezTo>
                    <a:pt x="143" y="1960"/>
                    <a:pt x="289" y="2025"/>
                    <a:pt x="439" y="2091"/>
                  </a:cubicBezTo>
                  <a:cubicBezTo>
                    <a:pt x="835" y="1585"/>
                    <a:pt x="1017" y="1071"/>
                    <a:pt x="1098" y="658"/>
                  </a:cubicBezTo>
                  <a:cubicBezTo>
                    <a:pt x="1129" y="499"/>
                    <a:pt x="1146" y="346"/>
                    <a:pt x="1155" y="205"/>
                  </a:cubicBezTo>
                  <a:lnTo>
                    <a:pt x="1154" y="205"/>
                  </a:lnTo>
                  <a:cubicBezTo>
                    <a:pt x="999" y="138"/>
                    <a:pt x="846" y="70"/>
                    <a:pt x="698" y="0"/>
                  </a:cubicBezTo>
                  <a:close/>
                </a:path>
              </a:pathLst>
            </a:custGeom>
            <a:solidFill>
              <a:srgbClr val="333746">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1"/>
            <p:cNvSpPr/>
            <p:nvPr/>
          </p:nvSpPr>
          <p:spPr>
            <a:xfrm>
              <a:off x="7124350" y="3125100"/>
              <a:ext cx="35250" cy="50700"/>
            </a:xfrm>
            <a:custGeom>
              <a:rect b="b" l="l" r="r" t="t"/>
              <a:pathLst>
                <a:path extrusionOk="0" h="2028" w="1410">
                  <a:moveTo>
                    <a:pt x="864" y="0"/>
                  </a:moveTo>
                  <a:lnTo>
                    <a:pt x="864" y="0"/>
                  </a:lnTo>
                  <a:cubicBezTo>
                    <a:pt x="970" y="343"/>
                    <a:pt x="917" y="711"/>
                    <a:pt x="801" y="1003"/>
                  </a:cubicBezTo>
                  <a:cubicBezTo>
                    <a:pt x="669" y="1324"/>
                    <a:pt x="398" y="1682"/>
                    <a:pt x="1" y="1851"/>
                  </a:cubicBezTo>
                  <a:cubicBezTo>
                    <a:pt x="202" y="1914"/>
                    <a:pt x="402" y="1973"/>
                    <a:pt x="598" y="2027"/>
                  </a:cubicBezTo>
                  <a:cubicBezTo>
                    <a:pt x="866" y="1815"/>
                    <a:pt x="1086" y="1526"/>
                    <a:pt x="1226" y="1174"/>
                  </a:cubicBezTo>
                  <a:cubicBezTo>
                    <a:pt x="1367" y="827"/>
                    <a:pt x="1410" y="470"/>
                    <a:pt x="1363" y="137"/>
                  </a:cubicBezTo>
                  <a:cubicBezTo>
                    <a:pt x="1196" y="94"/>
                    <a:pt x="1029" y="49"/>
                    <a:pt x="864" y="0"/>
                  </a:cubicBezTo>
                  <a:close/>
                </a:path>
              </a:pathLst>
            </a:custGeom>
            <a:solidFill>
              <a:srgbClr val="333746">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1"/>
            <p:cNvSpPr/>
            <p:nvPr/>
          </p:nvSpPr>
          <p:spPr>
            <a:xfrm>
              <a:off x="7223000" y="3136375"/>
              <a:ext cx="20550" cy="51350"/>
            </a:xfrm>
            <a:custGeom>
              <a:rect b="b" l="l" r="r" t="t"/>
              <a:pathLst>
                <a:path extrusionOk="0" h="2054" w="822">
                  <a:moveTo>
                    <a:pt x="502" y="1"/>
                  </a:moveTo>
                  <a:cubicBezTo>
                    <a:pt x="337" y="18"/>
                    <a:pt x="170" y="28"/>
                    <a:pt x="1" y="31"/>
                  </a:cubicBezTo>
                  <a:cubicBezTo>
                    <a:pt x="164" y="336"/>
                    <a:pt x="363" y="832"/>
                    <a:pt x="281" y="1367"/>
                  </a:cubicBezTo>
                  <a:cubicBezTo>
                    <a:pt x="245" y="1609"/>
                    <a:pt x="154" y="1838"/>
                    <a:pt x="11" y="2053"/>
                  </a:cubicBezTo>
                  <a:cubicBezTo>
                    <a:pt x="196" y="2050"/>
                    <a:pt x="379" y="2041"/>
                    <a:pt x="557" y="2024"/>
                  </a:cubicBezTo>
                  <a:cubicBezTo>
                    <a:pt x="646" y="1835"/>
                    <a:pt x="707" y="1638"/>
                    <a:pt x="737" y="1432"/>
                  </a:cubicBezTo>
                  <a:lnTo>
                    <a:pt x="738" y="1432"/>
                  </a:lnTo>
                  <a:cubicBezTo>
                    <a:pt x="822" y="875"/>
                    <a:pt x="669" y="366"/>
                    <a:pt x="502" y="1"/>
                  </a:cubicBezTo>
                  <a:close/>
                </a:path>
              </a:pathLst>
            </a:custGeom>
            <a:solidFill>
              <a:srgbClr val="333746">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1"/>
            <p:cNvSpPr/>
            <p:nvPr/>
          </p:nvSpPr>
          <p:spPr>
            <a:xfrm>
              <a:off x="7287525" y="3108050"/>
              <a:ext cx="40625" cy="50550"/>
            </a:xfrm>
            <a:custGeom>
              <a:rect b="b" l="l" r="r" t="t"/>
              <a:pathLst>
                <a:path extrusionOk="0" h="2022" w="1625">
                  <a:moveTo>
                    <a:pt x="361" y="1"/>
                  </a:moveTo>
                  <a:cubicBezTo>
                    <a:pt x="249" y="124"/>
                    <a:pt x="128" y="236"/>
                    <a:pt x="1" y="339"/>
                  </a:cubicBezTo>
                  <a:cubicBezTo>
                    <a:pt x="369" y="502"/>
                    <a:pt x="890" y="810"/>
                    <a:pt x="1087" y="1296"/>
                  </a:cubicBezTo>
                  <a:cubicBezTo>
                    <a:pt x="1178" y="1517"/>
                    <a:pt x="1190" y="1759"/>
                    <a:pt x="1125" y="2021"/>
                  </a:cubicBezTo>
                  <a:cubicBezTo>
                    <a:pt x="1300" y="1890"/>
                    <a:pt x="1467" y="1747"/>
                    <a:pt x="1625" y="1594"/>
                  </a:cubicBezTo>
                  <a:cubicBezTo>
                    <a:pt x="1613" y="1432"/>
                    <a:pt x="1576" y="1275"/>
                    <a:pt x="1514" y="1123"/>
                  </a:cubicBezTo>
                  <a:cubicBezTo>
                    <a:pt x="1291" y="572"/>
                    <a:pt x="781" y="213"/>
                    <a:pt x="361" y="1"/>
                  </a:cubicBezTo>
                  <a:close/>
                </a:path>
              </a:pathLst>
            </a:custGeom>
            <a:solidFill>
              <a:srgbClr val="333746">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1"/>
            <p:cNvSpPr/>
            <p:nvPr/>
          </p:nvSpPr>
          <p:spPr>
            <a:xfrm>
              <a:off x="7321300" y="3050775"/>
              <a:ext cx="49725" cy="34675"/>
            </a:xfrm>
            <a:custGeom>
              <a:rect b="b" l="l" r="r" t="t"/>
              <a:pathLst>
                <a:path extrusionOk="0" h="1387" w="1989">
                  <a:moveTo>
                    <a:pt x="124" y="0"/>
                  </a:moveTo>
                  <a:cubicBezTo>
                    <a:pt x="86" y="156"/>
                    <a:pt x="45" y="309"/>
                    <a:pt x="1" y="454"/>
                  </a:cubicBezTo>
                  <a:cubicBezTo>
                    <a:pt x="498" y="500"/>
                    <a:pt x="1449" y="683"/>
                    <a:pt x="1814" y="1386"/>
                  </a:cubicBezTo>
                  <a:cubicBezTo>
                    <a:pt x="1878" y="1207"/>
                    <a:pt x="1935" y="1024"/>
                    <a:pt x="1988" y="835"/>
                  </a:cubicBezTo>
                  <a:lnTo>
                    <a:pt x="1987" y="835"/>
                  </a:lnTo>
                  <a:cubicBezTo>
                    <a:pt x="1514" y="303"/>
                    <a:pt x="743" y="70"/>
                    <a:pt x="124" y="0"/>
                  </a:cubicBezTo>
                  <a:close/>
                </a:path>
              </a:pathLst>
            </a:custGeom>
            <a:solidFill>
              <a:srgbClr val="333746">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1"/>
            <p:cNvSpPr/>
            <p:nvPr/>
          </p:nvSpPr>
          <p:spPr>
            <a:xfrm>
              <a:off x="7328025" y="2970225"/>
              <a:ext cx="52200" cy="18150"/>
            </a:xfrm>
            <a:custGeom>
              <a:rect b="b" l="l" r="r" t="t"/>
              <a:pathLst>
                <a:path extrusionOk="0" h="726" w="2088">
                  <a:moveTo>
                    <a:pt x="1145" y="0"/>
                  </a:moveTo>
                  <a:cubicBezTo>
                    <a:pt x="702" y="0"/>
                    <a:pt x="302" y="121"/>
                    <a:pt x="0" y="252"/>
                  </a:cubicBezTo>
                  <a:cubicBezTo>
                    <a:pt x="29" y="406"/>
                    <a:pt x="50" y="562"/>
                    <a:pt x="67" y="723"/>
                  </a:cubicBezTo>
                  <a:cubicBezTo>
                    <a:pt x="324" y="595"/>
                    <a:pt x="700" y="457"/>
                    <a:pt x="1125" y="457"/>
                  </a:cubicBezTo>
                  <a:cubicBezTo>
                    <a:pt x="1430" y="457"/>
                    <a:pt x="1759" y="528"/>
                    <a:pt x="2087" y="726"/>
                  </a:cubicBezTo>
                  <a:cubicBezTo>
                    <a:pt x="2075" y="541"/>
                    <a:pt x="2056" y="358"/>
                    <a:pt x="2030" y="178"/>
                  </a:cubicBezTo>
                  <a:cubicBezTo>
                    <a:pt x="1727" y="49"/>
                    <a:pt x="1427" y="0"/>
                    <a:pt x="1145" y="0"/>
                  </a:cubicBezTo>
                  <a:close/>
                </a:path>
              </a:pathLst>
            </a:custGeom>
            <a:solidFill>
              <a:srgbClr val="333746">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1"/>
            <p:cNvSpPr/>
            <p:nvPr/>
          </p:nvSpPr>
          <p:spPr>
            <a:xfrm>
              <a:off x="7288850" y="2879900"/>
              <a:ext cx="53875" cy="34500"/>
            </a:xfrm>
            <a:custGeom>
              <a:rect b="b" l="l" r="r" t="t"/>
              <a:pathLst>
                <a:path extrusionOk="0" h="1380" w="2155">
                  <a:moveTo>
                    <a:pt x="1799" y="1"/>
                  </a:moveTo>
                  <a:cubicBezTo>
                    <a:pt x="813" y="166"/>
                    <a:pt x="272" y="675"/>
                    <a:pt x="1" y="1043"/>
                  </a:cubicBezTo>
                  <a:cubicBezTo>
                    <a:pt x="114" y="1150"/>
                    <a:pt x="224" y="1262"/>
                    <a:pt x="328" y="1379"/>
                  </a:cubicBezTo>
                  <a:cubicBezTo>
                    <a:pt x="543" y="1058"/>
                    <a:pt x="1064" y="513"/>
                    <a:pt x="2155" y="420"/>
                  </a:cubicBezTo>
                  <a:cubicBezTo>
                    <a:pt x="2146" y="408"/>
                    <a:pt x="2135" y="395"/>
                    <a:pt x="2125" y="382"/>
                  </a:cubicBezTo>
                  <a:cubicBezTo>
                    <a:pt x="2020" y="251"/>
                    <a:pt x="1911" y="123"/>
                    <a:pt x="1799" y="1"/>
                  </a:cubicBezTo>
                  <a:close/>
                </a:path>
              </a:pathLst>
            </a:custGeom>
            <a:solidFill>
              <a:srgbClr val="333746">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1"/>
            <p:cNvSpPr/>
            <p:nvPr/>
          </p:nvSpPr>
          <p:spPr>
            <a:xfrm>
              <a:off x="7233450" y="2828150"/>
              <a:ext cx="40175" cy="46825"/>
            </a:xfrm>
            <a:custGeom>
              <a:rect b="b" l="l" r="r" t="t"/>
              <a:pathLst>
                <a:path extrusionOk="0" h="1873" w="1607">
                  <a:moveTo>
                    <a:pt x="1197" y="0"/>
                  </a:moveTo>
                  <a:cubicBezTo>
                    <a:pt x="649" y="929"/>
                    <a:pt x="225" y="1428"/>
                    <a:pt x="1" y="1660"/>
                  </a:cubicBezTo>
                  <a:cubicBezTo>
                    <a:pt x="146" y="1728"/>
                    <a:pt x="290" y="1798"/>
                    <a:pt x="434" y="1872"/>
                  </a:cubicBezTo>
                  <a:cubicBezTo>
                    <a:pt x="698" y="1581"/>
                    <a:pt x="1104" y="1068"/>
                    <a:pt x="1606" y="217"/>
                  </a:cubicBezTo>
                  <a:cubicBezTo>
                    <a:pt x="1472" y="141"/>
                    <a:pt x="1335" y="70"/>
                    <a:pt x="1199" y="0"/>
                  </a:cubicBezTo>
                  <a:close/>
                </a:path>
              </a:pathLst>
            </a:custGeom>
            <a:solidFill>
              <a:srgbClr val="333746">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1"/>
            <p:cNvSpPr/>
            <p:nvPr/>
          </p:nvSpPr>
          <p:spPr>
            <a:xfrm>
              <a:off x="7158675" y="2797200"/>
              <a:ext cx="30475" cy="51500"/>
            </a:xfrm>
            <a:custGeom>
              <a:rect b="b" l="l" r="r" t="t"/>
              <a:pathLst>
                <a:path extrusionOk="0" h="2060" w="1219">
                  <a:moveTo>
                    <a:pt x="577" y="1"/>
                  </a:moveTo>
                  <a:lnTo>
                    <a:pt x="577" y="1"/>
                  </a:lnTo>
                  <a:cubicBezTo>
                    <a:pt x="832" y="1082"/>
                    <a:pt x="282" y="1705"/>
                    <a:pt x="0" y="1942"/>
                  </a:cubicBezTo>
                  <a:cubicBezTo>
                    <a:pt x="165" y="1976"/>
                    <a:pt x="341" y="2015"/>
                    <a:pt x="527" y="2059"/>
                  </a:cubicBezTo>
                  <a:cubicBezTo>
                    <a:pt x="855" y="1688"/>
                    <a:pt x="1218" y="1046"/>
                    <a:pt x="1070" y="114"/>
                  </a:cubicBezTo>
                  <a:cubicBezTo>
                    <a:pt x="899" y="72"/>
                    <a:pt x="733" y="34"/>
                    <a:pt x="577" y="1"/>
                  </a:cubicBezTo>
                  <a:close/>
                </a:path>
              </a:pathLst>
            </a:custGeom>
            <a:solidFill>
              <a:srgbClr val="333746">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1"/>
            <p:cNvSpPr/>
            <p:nvPr/>
          </p:nvSpPr>
          <p:spPr>
            <a:xfrm>
              <a:off x="6971650" y="3048425"/>
              <a:ext cx="64925" cy="77500"/>
            </a:xfrm>
            <a:custGeom>
              <a:rect b="b" l="l" r="r" t="t"/>
              <a:pathLst>
                <a:path extrusionOk="0" h="3100" w="2597">
                  <a:moveTo>
                    <a:pt x="1398" y="0"/>
                  </a:moveTo>
                  <a:lnTo>
                    <a:pt x="0" y="2518"/>
                  </a:lnTo>
                  <a:lnTo>
                    <a:pt x="979" y="3061"/>
                  </a:lnTo>
                  <a:cubicBezTo>
                    <a:pt x="1026" y="3087"/>
                    <a:pt x="1079" y="3100"/>
                    <a:pt x="1136" y="3100"/>
                  </a:cubicBezTo>
                  <a:cubicBezTo>
                    <a:pt x="1255" y="3100"/>
                    <a:pt x="1392" y="3046"/>
                    <a:pt x="1535" y="2948"/>
                  </a:cubicBezTo>
                  <a:cubicBezTo>
                    <a:pt x="1545" y="2940"/>
                    <a:pt x="1557" y="2931"/>
                    <a:pt x="1568" y="2922"/>
                  </a:cubicBezTo>
                  <a:cubicBezTo>
                    <a:pt x="1592" y="2905"/>
                    <a:pt x="1616" y="2886"/>
                    <a:pt x="1642" y="2866"/>
                  </a:cubicBezTo>
                  <a:cubicBezTo>
                    <a:pt x="1851" y="2693"/>
                    <a:pt x="2065" y="2433"/>
                    <a:pt x="2240" y="2115"/>
                  </a:cubicBezTo>
                  <a:cubicBezTo>
                    <a:pt x="2259" y="2084"/>
                    <a:pt x="2275" y="2053"/>
                    <a:pt x="2290" y="2022"/>
                  </a:cubicBezTo>
                  <a:cubicBezTo>
                    <a:pt x="2416" y="1777"/>
                    <a:pt x="2501" y="1535"/>
                    <a:pt x="2543" y="1318"/>
                  </a:cubicBezTo>
                  <a:lnTo>
                    <a:pt x="2543" y="1316"/>
                  </a:lnTo>
                  <a:cubicBezTo>
                    <a:pt x="2554" y="1268"/>
                    <a:pt x="2562" y="1221"/>
                    <a:pt x="2566" y="1174"/>
                  </a:cubicBezTo>
                  <a:cubicBezTo>
                    <a:pt x="2566" y="1162"/>
                    <a:pt x="2568" y="1151"/>
                    <a:pt x="2569" y="1139"/>
                  </a:cubicBezTo>
                  <a:cubicBezTo>
                    <a:pt x="2596" y="853"/>
                    <a:pt x="2534" y="632"/>
                    <a:pt x="2377" y="544"/>
                  </a:cubicBezTo>
                  <a:lnTo>
                    <a:pt x="1398"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1"/>
            <p:cNvSpPr/>
            <p:nvPr/>
          </p:nvSpPr>
          <p:spPr>
            <a:xfrm>
              <a:off x="6923425" y="3011375"/>
              <a:ext cx="90950" cy="102225"/>
            </a:xfrm>
            <a:custGeom>
              <a:rect b="b" l="l" r="r" t="t"/>
              <a:pathLst>
                <a:path extrusionOk="0" h="4089" w="3638">
                  <a:moveTo>
                    <a:pt x="2037" y="1"/>
                  </a:moveTo>
                  <a:lnTo>
                    <a:pt x="1" y="3745"/>
                  </a:lnTo>
                  <a:cubicBezTo>
                    <a:pt x="1" y="3745"/>
                    <a:pt x="510" y="4089"/>
                    <a:pt x="1319" y="4089"/>
                  </a:cubicBezTo>
                  <a:cubicBezTo>
                    <a:pt x="1512" y="4089"/>
                    <a:pt x="1722" y="4069"/>
                    <a:pt x="1946" y="4021"/>
                  </a:cubicBezTo>
                  <a:lnTo>
                    <a:pt x="1952" y="4012"/>
                  </a:lnTo>
                  <a:cubicBezTo>
                    <a:pt x="1993" y="4030"/>
                    <a:pt x="2037" y="4038"/>
                    <a:pt x="2085" y="4038"/>
                  </a:cubicBezTo>
                  <a:cubicBezTo>
                    <a:pt x="2405" y="4038"/>
                    <a:pt x="2862" y="3644"/>
                    <a:pt x="3191" y="3053"/>
                  </a:cubicBezTo>
                  <a:cubicBezTo>
                    <a:pt x="3577" y="2358"/>
                    <a:pt x="3638" y="1655"/>
                    <a:pt x="3327" y="1482"/>
                  </a:cubicBezTo>
                  <a:cubicBezTo>
                    <a:pt x="2905" y="369"/>
                    <a:pt x="2037" y="1"/>
                    <a:pt x="203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1"/>
            <p:cNvSpPr/>
            <p:nvPr/>
          </p:nvSpPr>
          <p:spPr>
            <a:xfrm>
              <a:off x="6913125" y="3009950"/>
              <a:ext cx="71875" cy="95800"/>
            </a:xfrm>
            <a:custGeom>
              <a:rect b="b" l="l" r="r" t="t"/>
              <a:pathLst>
                <a:path extrusionOk="0" h="3832" w="2875">
                  <a:moveTo>
                    <a:pt x="2216" y="0"/>
                  </a:moveTo>
                  <a:cubicBezTo>
                    <a:pt x="1798" y="0"/>
                    <a:pt x="1224" y="453"/>
                    <a:pt x="763" y="1159"/>
                  </a:cubicBezTo>
                  <a:cubicBezTo>
                    <a:pt x="702" y="1253"/>
                    <a:pt x="642" y="1351"/>
                    <a:pt x="586" y="1454"/>
                  </a:cubicBezTo>
                  <a:cubicBezTo>
                    <a:pt x="489" y="1629"/>
                    <a:pt x="405" y="1803"/>
                    <a:pt x="337" y="1974"/>
                  </a:cubicBezTo>
                  <a:cubicBezTo>
                    <a:pt x="1" y="2812"/>
                    <a:pt x="4" y="3563"/>
                    <a:pt x="384" y="3775"/>
                  </a:cubicBezTo>
                  <a:cubicBezTo>
                    <a:pt x="454" y="3813"/>
                    <a:pt x="531" y="3832"/>
                    <a:pt x="616" y="3832"/>
                  </a:cubicBezTo>
                  <a:cubicBezTo>
                    <a:pt x="1002" y="3832"/>
                    <a:pt x="1521" y="3444"/>
                    <a:pt x="1962" y="2830"/>
                  </a:cubicBezTo>
                  <a:cubicBezTo>
                    <a:pt x="2062" y="2689"/>
                    <a:pt x="2158" y="2539"/>
                    <a:pt x="2247" y="2378"/>
                  </a:cubicBezTo>
                  <a:cubicBezTo>
                    <a:pt x="2290" y="2304"/>
                    <a:pt x="2329" y="2228"/>
                    <a:pt x="2364" y="2154"/>
                  </a:cubicBezTo>
                  <a:cubicBezTo>
                    <a:pt x="2829" y="1204"/>
                    <a:pt x="2874" y="294"/>
                    <a:pt x="2449" y="58"/>
                  </a:cubicBezTo>
                  <a:cubicBezTo>
                    <a:pt x="2379" y="19"/>
                    <a:pt x="2301" y="0"/>
                    <a:pt x="221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1"/>
            <p:cNvSpPr/>
            <p:nvPr/>
          </p:nvSpPr>
          <p:spPr>
            <a:xfrm>
              <a:off x="6917000" y="3019900"/>
              <a:ext cx="51025" cy="72075"/>
            </a:xfrm>
            <a:custGeom>
              <a:rect b="b" l="l" r="r" t="t"/>
              <a:pathLst>
                <a:path extrusionOk="0" h="2883" w="2041">
                  <a:moveTo>
                    <a:pt x="1725" y="0"/>
                  </a:moveTo>
                  <a:cubicBezTo>
                    <a:pt x="1369" y="0"/>
                    <a:pt x="861" y="438"/>
                    <a:pt x="497" y="1094"/>
                  </a:cubicBezTo>
                  <a:cubicBezTo>
                    <a:pt x="67" y="1867"/>
                    <a:pt x="0" y="2648"/>
                    <a:pt x="346" y="2841"/>
                  </a:cubicBezTo>
                  <a:cubicBezTo>
                    <a:pt x="397" y="2869"/>
                    <a:pt x="456" y="2883"/>
                    <a:pt x="519" y="2883"/>
                  </a:cubicBezTo>
                  <a:cubicBezTo>
                    <a:pt x="530" y="2883"/>
                    <a:pt x="542" y="2883"/>
                    <a:pt x="553" y="2882"/>
                  </a:cubicBezTo>
                  <a:cubicBezTo>
                    <a:pt x="382" y="2571"/>
                    <a:pt x="490" y="1924"/>
                    <a:pt x="846" y="1284"/>
                  </a:cubicBezTo>
                  <a:cubicBezTo>
                    <a:pt x="1199" y="649"/>
                    <a:pt x="1686" y="216"/>
                    <a:pt x="2041" y="191"/>
                  </a:cubicBezTo>
                  <a:cubicBezTo>
                    <a:pt x="2004" y="126"/>
                    <a:pt x="1957" y="76"/>
                    <a:pt x="1898" y="43"/>
                  </a:cubicBezTo>
                  <a:cubicBezTo>
                    <a:pt x="1846" y="14"/>
                    <a:pt x="1788" y="0"/>
                    <a:pt x="172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1"/>
            <p:cNvSpPr/>
            <p:nvPr/>
          </p:nvSpPr>
          <p:spPr>
            <a:xfrm>
              <a:off x="6928275" y="3024675"/>
              <a:ext cx="43925" cy="67275"/>
            </a:xfrm>
            <a:custGeom>
              <a:rect b="b" l="l" r="r" t="t"/>
              <a:pathLst>
                <a:path extrusionOk="0" h="2691" w="1757">
                  <a:moveTo>
                    <a:pt x="1590" y="0"/>
                  </a:moveTo>
                  <a:cubicBezTo>
                    <a:pt x="1235" y="26"/>
                    <a:pt x="748" y="458"/>
                    <a:pt x="395" y="1093"/>
                  </a:cubicBezTo>
                  <a:cubicBezTo>
                    <a:pt x="378" y="1123"/>
                    <a:pt x="361" y="1155"/>
                    <a:pt x="346" y="1185"/>
                  </a:cubicBezTo>
                  <a:cubicBezTo>
                    <a:pt x="199" y="1467"/>
                    <a:pt x="102" y="1748"/>
                    <a:pt x="55" y="1998"/>
                  </a:cubicBezTo>
                  <a:cubicBezTo>
                    <a:pt x="1" y="2286"/>
                    <a:pt x="16" y="2532"/>
                    <a:pt x="102" y="2691"/>
                  </a:cubicBezTo>
                  <a:cubicBezTo>
                    <a:pt x="310" y="2675"/>
                    <a:pt x="561" y="2522"/>
                    <a:pt x="807" y="2269"/>
                  </a:cubicBezTo>
                  <a:cubicBezTo>
                    <a:pt x="979" y="2091"/>
                    <a:pt x="1149" y="1862"/>
                    <a:pt x="1296" y="1598"/>
                  </a:cubicBezTo>
                  <a:cubicBezTo>
                    <a:pt x="1302" y="1589"/>
                    <a:pt x="1307" y="1580"/>
                    <a:pt x="1311" y="1571"/>
                  </a:cubicBezTo>
                  <a:cubicBezTo>
                    <a:pt x="1655" y="941"/>
                    <a:pt x="1756" y="308"/>
                    <a:pt x="159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1"/>
            <p:cNvSpPr/>
            <p:nvPr/>
          </p:nvSpPr>
          <p:spPr>
            <a:xfrm>
              <a:off x="6890000" y="3015350"/>
              <a:ext cx="84100" cy="43000"/>
            </a:xfrm>
            <a:custGeom>
              <a:rect b="b" l="l" r="r" t="t"/>
              <a:pathLst>
                <a:path extrusionOk="0" h="1720" w="3364">
                  <a:moveTo>
                    <a:pt x="1271" y="1"/>
                  </a:moveTo>
                  <a:cubicBezTo>
                    <a:pt x="1158" y="1"/>
                    <a:pt x="1046" y="15"/>
                    <a:pt x="937" y="46"/>
                  </a:cubicBezTo>
                  <a:cubicBezTo>
                    <a:pt x="631" y="136"/>
                    <a:pt x="228" y="396"/>
                    <a:pt x="46" y="1134"/>
                  </a:cubicBezTo>
                  <a:cubicBezTo>
                    <a:pt x="0" y="1322"/>
                    <a:pt x="85" y="1509"/>
                    <a:pt x="243" y="1603"/>
                  </a:cubicBezTo>
                  <a:cubicBezTo>
                    <a:pt x="279" y="1625"/>
                    <a:pt x="317" y="1641"/>
                    <a:pt x="359" y="1652"/>
                  </a:cubicBezTo>
                  <a:cubicBezTo>
                    <a:pt x="394" y="1660"/>
                    <a:pt x="428" y="1664"/>
                    <a:pt x="461" y="1664"/>
                  </a:cubicBezTo>
                  <a:cubicBezTo>
                    <a:pt x="655" y="1664"/>
                    <a:pt x="830" y="1533"/>
                    <a:pt x="877" y="1338"/>
                  </a:cubicBezTo>
                  <a:cubicBezTo>
                    <a:pt x="924" y="1150"/>
                    <a:pt x="1012" y="916"/>
                    <a:pt x="1174" y="869"/>
                  </a:cubicBezTo>
                  <a:cubicBezTo>
                    <a:pt x="1204" y="860"/>
                    <a:pt x="1238" y="856"/>
                    <a:pt x="1274" y="856"/>
                  </a:cubicBezTo>
                  <a:cubicBezTo>
                    <a:pt x="1632" y="856"/>
                    <a:pt x="2247" y="1266"/>
                    <a:pt x="2594" y="1599"/>
                  </a:cubicBezTo>
                  <a:cubicBezTo>
                    <a:pt x="2676" y="1679"/>
                    <a:pt x="2783" y="1719"/>
                    <a:pt x="2890" y="1719"/>
                  </a:cubicBezTo>
                  <a:cubicBezTo>
                    <a:pt x="3002" y="1719"/>
                    <a:pt x="3114" y="1675"/>
                    <a:pt x="3198" y="1588"/>
                  </a:cubicBezTo>
                  <a:cubicBezTo>
                    <a:pt x="3363" y="1419"/>
                    <a:pt x="3357" y="1147"/>
                    <a:pt x="3187" y="982"/>
                  </a:cubicBezTo>
                  <a:cubicBezTo>
                    <a:pt x="3000" y="803"/>
                    <a:pt x="2120" y="1"/>
                    <a:pt x="127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1"/>
            <p:cNvSpPr/>
            <p:nvPr/>
          </p:nvSpPr>
          <p:spPr>
            <a:xfrm>
              <a:off x="6897800" y="2988950"/>
              <a:ext cx="83900" cy="47800"/>
            </a:xfrm>
            <a:custGeom>
              <a:rect b="b" l="l" r="r" t="t"/>
              <a:pathLst>
                <a:path extrusionOk="0" h="1912" w="3356">
                  <a:moveTo>
                    <a:pt x="1271" y="1"/>
                  </a:moveTo>
                  <a:cubicBezTo>
                    <a:pt x="1208" y="1"/>
                    <a:pt x="1145" y="6"/>
                    <a:pt x="1082" y="16"/>
                  </a:cubicBezTo>
                  <a:cubicBezTo>
                    <a:pt x="767" y="68"/>
                    <a:pt x="337" y="278"/>
                    <a:pt x="69" y="989"/>
                  </a:cubicBezTo>
                  <a:cubicBezTo>
                    <a:pt x="0" y="1170"/>
                    <a:pt x="63" y="1367"/>
                    <a:pt x="208" y="1479"/>
                  </a:cubicBezTo>
                  <a:cubicBezTo>
                    <a:pt x="241" y="1505"/>
                    <a:pt x="278" y="1525"/>
                    <a:pt x="319" y="1540"/>
                  </a:cubicBezTo>
                  <a:cubicBezTo>
                    <a:pt x="368" y="1559"/>
                    <a:pt x="419" y="1568"/>
                    <a:pt x="469" y="1568"/>
                  </a:cubicBezTo>
                  <a:cubicBezTo>
                    <a:pt x="642" y="1568"/>
                    <a:pt x="805" y="1462"/>
                    <a:pt x="870" y="1290"/>
                  </a:cubicBezTo>
                  <a:cubicBezTo>
                    <a:pt x="938" y="1110"/>
                    <a:pt x="1055" y="887"/>
                    <a:pt x="1221" y="860"/>
                  </a:cubicBezTo>
                  <a:cubicBezTo>
                    <a:pt x="1238" y="857"/>
                    <a:pt x="1255" y="856"/>
                    <a:pt x="1273" y="856"/>
                  </a:cubicBezTo>
                  <a:cubicBezTo>
                    <a:pt x="1624" y="856"/>
                    <a:pt x="2224" y="1363"/>
                    <a:pt x="2542" y="1754"/>
                  </a:cubicBezTo>
                  <a:cubicBezTo>
                    <a:pt x="2627" y="1857"/>
                    <a:pt x="2750" y="1911"/>
                    <a:pt x="2874" y="1911"/>
                  </a:cubicBezTo>
                  <a:cubicBezTo>
                    <a:pt x="2970" y="1911"/>
                    <a:pt x="3065" y="1879"/>
                    <a:pt x="3145" y="1814"/>
                  </a:cubicBezTo>
                  <a:cubicBezTo>
                    <a:pt x="3328" y="1664"/>
                    <a:pt x="3356" y="1395"/>
                    <a:pt x="3206" y="1213"/>
                  </a:cubicBezTo>
                  <a:cubicBezTo>
                    <a:pt x="3031" y="999"/>
                    <a:pt x="2168" y="1"/>
                    <a:pt x="127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1"/>
            <p:cNvSpPr/>
            <p:nvPr/>
          </p:nvSpPr>
          <p:spPr>
            <a:xfrm>
              <a:off x="6884925" y="3051625"/>
              <a:ext cx="76150" cy="47575"/>
            </a:xfrm>
            <a:custGeom>
              <a:rect b="b" l="l" r="r" t="t"/>
              <a:pathLst>
                <a:path extrusionOk="0" h="1903" w="3046">
                  <a:moveTo>
                    <a:pt x="1343" y="1"/>
                  </a:moveTo>
                  <a:cubicBezTo>
                    <a:pt x="1314" y="1"/>
                    <a:pt x="1284" y="1"/>
                    <a:pt x="1255" y="2"/>
                  </a:cubicBezTo>
                  <a:cubicBezTo>
                    <a:pt x="1015" y="15"/>
                    <a:pt x="784" y="72"/>
                    <a:pt x="582" y="199"/>
                  </a:cubicBezTo>
                  <a:cubicBezTo>
                    <a:pt x="313" y="371"/>
                    <a:pt x="0" y="734"/>
                    <a:pt x="32" y="1493"/>
                  </a:cubicBezTo>
                  <a:cubicBezTo>
                    <a:pt x="40" y="1685"/>
                    <a:pt x="175" y="1843"/>
                    <a:pt x="353" y="1890"/>
                  </a:cubicBezTo>
                  <a:cubicBezTo>
                    <a:pt x="386" y="1897"/>
                    <a:pt x="419" y="1903"/>
                    <a:pt x="455" y="1903"/>
                  </a:cubicBezTo>
                  <a:cubicBezTo>
                    <a:pt x="462" y="1903"/>
                    <a:pt x="470" y="1902"/>
                    <a:pt x="478" y="1902"/>
                  </a:cubicBezTo>
                  <a:cubicBezTo>
                    <a:pt x="715" y="1893"/>
                    <a:pt x="897" y="1693"/>
                    <a:pt x="888" y="1457"/>
                  </a:cubicBezTo>
                  <a:cubicBezTo>
                    <a:pt x="879" y="1263"/>
                    <a:pt x="899" y="1013"/>
                    <a:pt x="1041" y="923"/>
                  </a:cubicBezTo>
                  <a:cubicBezTo>
                    <a:pt x="1052" y="916"/>
                    <a:pt x="1062" y="911"/>
                    <a:pt x="1073" y="905"/>
                  </a:cubicBezTo>
                  <a:cubicBezTo>
                    <a:pt x="1142" y="872"/>
                    <a:pt x="1233" y="857"/>
                    <a:pt x="1338" y="857"/>
                  </a:cubicBezTo>
                  <a:cubicBezTo>
                    <a:pt x="1472" y="857"/>
                    <a:pt x="1628" y="881"/>
                    <a:pt x="1789" y="920"/>
                  </a:cubicBezTo>
                  <a:cubicBezTo>
                    <a:pt x="2048" y="984"/>
                    <a:pt x="2323" y="1085"/>
                    <a:pt x="2541" y="1191"/>
                  </a:cubicBezTo>
                  <a:cubicBezTo>
                    <a:pt x="2713" y="1013"/>
                    <a:pt x="2883" y="784"/>
                    <a:pt x="3030" y="520"/>
                  </a:cubicBezTo>
                  <a:cubicBezTo>
                    <a:pt x="3036" y="511"/>
                    <a:pt x="3041" y="502"/>
                    <a:pt x="3045" y="493"/>
                  </a:cubicBezTo>
                  <a:cubicBezTo>
                    <a:pt x="3033" y="484"/>
                    <a:pt x="3019" y="477"/>
                    <a:pt x="3006" y="469"/>
                  </a:cubicBezTo>
                  <a:cubicBezTo>
                    <a:pt x="2881" y="404"/>
                    <a:pt x="2518" y="224"/>
                    <a:pt x="2080" y="107"/>
                  </a:cubicBezTo>
                  <a:cubicBezTo>
                    <a:pt x="1847" y="45"/>
                    <a:pt x="1593" y="1"/>
                    <a:pt x="1343"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1"/>
            <p:cNvSpPr/>
            <p:nvPr/>
          </p:nvSpPr>
          <p:spPr>
            <a:xfrm>
              <a:off x="7010825" y="2790225"/>
              <a:ext cx="370525" cy="397525"/>
            </a:xfrm>
            <a:custGeom>
              <a:rect b="b" l="l" r="r" t="t"/>
              <a:pathLst>
                <a:path extrusionOk="0" h="15901" w="14821">
                  <a:moveTo>
                    <a:pt x="4661" y="1"/>
                  </a:moveTo>
                  <a:cubicBezTo>
                    <a:pt x="4219" y="1"/>
                    <a:pt x="3836" y="289"/>
                    <a:pt x="3704" y="699"/>
                  </a:cubicBezTo>
                  <a:cubicBezTo>
                    <a:pt x="4266" y="716"/>
                    <a:pt x="14548" y="1132"/>
                    <a:pt x="13732" y="9188"/>
                  </a:cubicBezTo>
                  <a:cubicBezTo>
                    <a:pt x="13337" y="11384"/>
                    <a:pt x="12717" y="15024"/>
                    <a:pt x="8377" y="15024"/>
                  </a:cubicBezTo>
                  <a:cubicBezTo>
                    <a:pt x="6839" y="15024"/>
                    <a:pt x="4834" y="14567"/>
                    <a:pt x="2206" y="13426"/>
                  </a:cubicBezTo>
                  <a:cubicBezTo>
                    <a:pt x="1667" y="13192"/>
                    <a:pt x="1414" y="12578"/>
                    <a:pt x="1611" y="12023"/>
                  </a:cubicBezTo>
                  <a:cubicBezTo>
                    <a:pt x="1631" y="11969"/>
                    <a:pt x="1649" y="11916"/>
                    <a:pt x="1664" y="11864"/>
                  </a:cubicBezTo>
                  <a:cubicBezTo>
                    <a:pt x="1422" y="11738"/>
                    <a:pt x="1199" y="11616"/>
                    <a:pt x="998" y="11502"/>
                  </a:cubicBezTo>
                  <a:cubicBezTo>
                    <a:pt x="993" y="11549"/>
                    <a:pt x="987" y="11596"/>
                    <a:pt x="976" y="11644"/>
                  </a:cubicBezTo>
                  <a:lnTo>
                    <a:pt x="976" y="11646"/>
                  </a:lnTo>
                  <a:cubicBezTo>
                    <a:pt x="934" y="11863"/>
                    <a:pt x="849" y="12105"/>
                    <a:pt x="723" y="12350"/>
                  </a:cubicBezTo>
                  <a:cubicBezTo>
                    <a:pt x="707" y="12381"/>
                    <a:pt x="690" y="12412"/>
                    <a:pt x="673" y="12443"/>
                  </a:cubicBezTo>
                  <a:cubicBezTo>
                    <a:pt x="498" y="12761"/>
                    <a:pt x="284" y="13021"/>
                    <a:pt x="75" y="13194"/>
                  </a:cubicBezTo>
                  <a:cubicBezTo>
                    <a:pt x="49" y="13214"/>
                    <a:pt x="25" y="13233"/>
                    <a:pt x="1" y="13250"/>
                  </a:cubicBezTo>
                  <a:cubicBezTo>
                    <a:pt x="455" y="13506"/>
                    <a:pt x="1135" y="13870"/>
                    <a:pt x="1958" y="14245"/>
                  </a:cubicBezTo>
                  <a:cubicBezTo>
                    <a:pt x="2100" y="14310"/>
                    <a:pt x="2246" y="14375"/>
                    <a:pt x="2396" y="14441"/>
                  </a:cubicBezTo>
                  <a:cubicBezTo>
                    <a:pt x="2733" y="14588"/>
                    <a:pt x="3091" y="14733"/>
                    <a:pt x="3464" y="14874"/>
                  </a:cubicBezTo>
                  <a:cubicBezTo>
                    <a:pt x="3832" y="15012"/>
                    <a:pt x="4191" y="15136"/>
                    <a:pt x="4542" y="15246"/>
                  </a:cubicBezTo>
                  <a:cubicBezTo>
                    <a:pt x="4743" y="15309"/>
                    <a:pt x="4943" y="15368"/>
                    <a:pt x="5139" y="15422"/>
                  </a:cubicBezTo>
                  <a:cubicBezTo>
                    <a:pt x="6298" y="15742"/>
                    <a:pt x="7367" y="15901"/>
                    <a:pt x="8339" y="15901"/>
                  </a:cubicBezTo>
                  <a:cubicBezTo>
                    <a:pt x="8392" y="15901"/>
                    <a:pt x="8445" y="15901"/>
                    <a:pt x="8498" y="15899"/>
                  </a:cubicBezTo>
                  <a:cubicBezTo>
                    <a:pt x="8683" y="15896"/>
                    <a:pt x="8866" y="15887"/>
                    <a:pt x="9044" y="15870"/>
                  </a:cubicBezTo>
                  <a:cubicBezTo>
                    <a:pt x="9833" y="15805"/>
                    <a:pt x="10552" y="15622"/>
                    <a:pt x="11201" y="15324"/>
                  </a:cubicBezTo>
                  <a:cubicBezTo>
                    <a:pt x="11557" y="15160"/>
                    <a:pt x="11888" y="14963"/>
                    <a:pt x="12193" y="14734"/>
                  </a:cubicBezTo>
                  <a:cubicBezTo>
                    <a:pt x="12368" y="14603"/>
                    <a:pt x="12535" y="14460"/>
                    <a:pt x="12693" y="14307"/>
                  </a:cubicBezTo>
                  <a:cubicBezTo>
                    <a:pt x="13361" y="13664"/>
                    <a:pt x="13876" y="12827"/>
                    <a:pt x="14233" y="11808"/>
                  </a:cubicBezTo>
                  <a:cubicBezTo>
                    <a:pt x="14297" y="11629"/>
                    <a:pt x="14354" y="11446"/>
                    <a:pt x="14407" y="11257"/>
                  </a:cubicBezTo>
                  <a:cubicBezTo>
                    <a:pt x="14527" y="10833"/>
                    <a:pt x="14621" y="10378"/>
                    <a:pt x="14692" y="9896"/>
                  </a:cubicBezTo>
                  <a:cubicBezTo>
                    <a:pt x="14792" y="9210"/>
                    <a:pt x="14821" y="8553"/>
                    <a:pt x="14775" y="7924"/>
                  </a:cubicBezTo>
                  <a:cubicBezTo>
                    <a:pt x="14763" y="7740"/>
                    <a:pt x="14744" y="7558"/>
                    <a:pt x="14718" y="7378"/>
                  </a:cubicBezTo>
                  <a:cubicBezTo>
                    <a:pt x="14539" y="6128"/>
                    <a:pt x="14056" y="5001"/>
                    <a:pt x="13276" y="4007"/>
                  </a:cubicBezTo>
                  <a:cubicBezTo>
                    <a:pt x="13265" y="3994"/>
                    <a:pt x="13256" y="3982"/>
                    <a:pt x="13246" y="3968"/>
                  </a:cubicBezTo>
                  <a:cubicBezTo>
                    <a:pt x="13141" y="3838"/>
                    <a:pt x="13032" y="3710"/>
                    <a:pt x="12920" y="3588"/>
                  </a:cubicBezTo>
                  <a:cubicBezTo>
                    <a:pt x="12219" y="2817"/>
                    <a:pt x="11379" y="2211"/>
                    <a:pt x="10511" y="1734"/>
                  </a:cubicBezTo>
                  <a:cubicBezTo>
                    <a:pt x="10377" y="1658"/>
                    <a:pt x="10240" y="1587"/>
                    <a:pt x="10104" y="1517"/>
                  </a:cubicBezTo>
                  <a:lnTo>
                    <a:pt x="10102" y="1517"/>
                  </a:lnTo>
                  <a:cubicBezTo>
                    <a:pt x="9015" y="973"/>
                    <a:pt x="7908" y="620"/>
                    <a:pt x="6984" y="392"/>
                  </a:cubicBezTo>
                  <a:cubicBezTo>
                    <a:pt x="6813" y="351"/>
                    <a:pt x="6647" y="313"/>
                    <a:pt x="6490" y="280"/>
                  </a:cubicBezTo>
                  <a:cubicBezTo>
                    <a:pt x="5508" y="68"/>
                    <a:pt x="4821" y="10"/>
                    <a:pt x="4742" y="4"/>
                  </a:cubicBezTo>
                  <a:cubicBezTo>
                    <a:pt x="4715" y="2"/>
                    <a:pt x="4688" y="1"/>
                    <a:pt x="4661" y="1"/>
                  </a:cubicBezTo>
                  <a:close/>
                </a:path>
              </a:pathLst>
            </a:custGeom>
            <a:solidFill>
              <a:srgbClr val="333746">
                <a:alpha val="5019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00" name="Google Shape;1300;p1"/>
          <p:cNvGrpSpPr/>
          <p:nvPr/>
        </p:nvGrpSpPr>
        <p:grpSpPr>
          <a:xfrm>
            <a:off x="6710076" y="961685"/>
            <a:ext cx="1718823" cy="935599"/>
            <a:chOff x="238125" y="2409350"/>
            <a:chExt cx="760575" cy="414000"/>
          </a:xfrm>
        </p:grpSpPr>
        <p:sp>
          <p:nvSpPr>
            <p:cNvPr id="1301" name="Google Shape;1301;p1"/>
            <p:cNvSpPr/>
            <p:nvPr/>
          </p:nvSpPr>
          <p:spPr>
            <a:xfrm>
              <a:off x="238125" y="2409350"/>
              <a:ext cx="760575" cy="414000"/>
            </a:xfrm>
            <a:custGeom>
              <a:rect b="b" l="l" r="r" t="t"/>
              <a:pathLst>
                <a:path extrusionOk="0" h="16560" w="30423">
                  <a:moveTo>
                    <a:pt x="0" y="1"/>
                  </a:moveTo>
                  <a:lnTo>
                    <a:pt x="0" y="16560"/>
                  </a:lnTo>
                  <a:lnTo>
                    <a:pt x="2330" y="14045"/>
                  </a:lnTo>
                  <a:lnTo>
                    <a:pt x="30423" y="14045"/>
                  </a:lnTo>
                  <a:lnTo>
                    <a:pt x="30423"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1"/>
            <p:cNvSpPr/>
            <p:nvPr/>
          </p:nvSpPr>
          <p:spPr>
            <a:xfrm>
              <a:off x="782450" y="2485325"/>
              <a:ext cx="180850" cy="180850"/>
            </a:xfrm>
            <a:custGeom>
              <a:rect b="b" l="l" r="r" t="t"/>
              <a:pathLst>
                <a:path extrusionOk="0" h="7234" w="7234">
                  <a:moveTo>
                    <a:pt x="3618" y="0"/>
                  </a:moveTo>
                  <a:cubicBezTo>
                    <a:pt x="1620" y="0"/>
                    <a:pt x="1" y="1620"/>
                    <a:pt x="1" y="3618"/>
                  </a:cubicBezTo>
                  <a:cubicBezTo>
                    <a:pt x="1" y="5614"/>
                    <a:pt x="1620" y="7233"/>
                    <a:pt x="3618" y="7233"/>
                  </a:cubicBezTo>
                  <a:cubicBezTo>
                    <a:pt x="5614" y="7233"/>
                    <a:pt x="7234" y="5614"/>
                    <a:pt x="7234" y="3618"/>
                  </a:cubicBezTo>
                  <a:cubicBezTo>
                    <a:pt x="7234" y="1620"/>
                    <a:pt x="5614" y="0"/>
                    <a:pt x="361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1"/>
            <p:cNvSpPr/>
            <p:nvPr/>
          </p:nvSpPr>
          <p:spPr>
            <a:xfrm>
              <a:off x="277200" y="2506650"/>
              <a:ext cx="457150" cy="14700"/>
            </a:xfrm>
            <a:custGeom>
              <a:rect b="b" l="l" r="r" t="t"/>
              <a:pathLst>
                <a:path extrusionOk="0" h="588" w="18286">
                  <a:moveTo>
                    <a:pt x="294" y="0"/>
                  </a:moveTo>
                  <a:cubicBezTo>
                    <a:pt x="132" y="0"/>
                    <a:pt x="0" y="132"/>
                    <a:pt x="0" y="294"/>
                  </a:cubicBezTo>
                  <a:cubicBezTo>
                    <a:pt x="0" y="458"/>
                    <a:pt x="132" y="588"/>
                    <a:pt x="294" y="588"/>
                  </a:cubicBezTo>
                  <a:lnTo>
                    <a:pt x="17992" y="588"/>
                  </a:lnTo>
                  <a:cubicBezTo>
                    <a:pt x="18154" y="588"/>
                    <a:pt x="18286" y="458"/>
                    <a:pt x="18286" y="294"/>
                  </a:cubicBezTo>
                  <a:cubicBezTo>
                    <a:pt x="18286" y="132"/>
                    <a:pt x="18154" y="0"/>
                    <a:pt x="1799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1"/>
            <p:cNvSpPr/>
            <p:nvPr/>
          </p:nvSpPr>
          <p:spPr>
            <a:xfrm>
              <a:off x="563575" y="2561025"/>
              <a:ext cx="170775" cy="14750"/>
            </a:xfrm>
            <a:custGeom>
              <a:rect b="b" l="l" r="r" t="t"/>
              <a:pathLst>
                <a:path extrusionOk="0" h="590" w="6831">
                  <a:moveTo>
                    <a:pt x="295" y="0"/>
                  </a:moveTo>
                  <a:cubicBezTo>
                    <a:pt x="131" y="0"/>
                    <a:pt x="1" y="132"/>
                    <a:pt x="1" y="294"/>
                  </a:cubicBezTo>
                  <a:cubicBezTo>
                    <a:pt x="1" y="458"/>
                    <a:pt x="133" y="590"/>
                    <a:pt x="295" y="590"/>
                  </a:cubicBezTo>
                  <a:lnTo>
                    <a:pt x="6537" y="590"/>
                  </a:lnTo>
                  <a:cubicBezTo>
                    <a:pt x="6699" y="590"/>
                    <a:pt x="6831" y="458"/>
                    <a:pt x="6831" y="294"/>
                  </a:cubicBezTo>
                  <a:cubicBezTo>
                    <a:pt x="6831" y="132"/>
                    <a:pt x="6699" y="0"/>
                    <a:pt x="653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1"/>
            <p:cNvSpPr/>
            <p:nvPr/>
          </p:nvSpPr>
          <p:spPr>
            <a:xfrm>
              <a:off x="273525" y="2561025"/>
              <a:ext cx="265250" cy="14750"/>
            </a:xfrm>
            <a:custGeom>
              <a:rect b="b" l="l" r="r" t="t"/>
              <a:pathLst>
                <a:path extrusionOk="0" h="590" w="10610">
                  <a:moveTo>
                    <a:pt x="294" y="0"/>
                  </a:moveTo>
                  <a:cubicBezTo>
                    <a:pt x="132" y="0"/>
                    <a:pt x="0" y="132"/>
                    <a:pt x="0" y="294"/>
                  </a:cubicBezTo>
                  <a:cubicBezTo>
                    <a:pt x="0" y="458"/>
                    <a:pt x="132" y="590"/>
                    <a:pt x="294" y="590"/>
                  </a:cubicBezTo>
                  <a:lnTo>
                    <a:pt x="10314" y="590"/>
                  </a:lnTo>
                  <a:cubicBezTo>
                    <a:pt x="10478" y="590"/>
                    <a:pt x="10609" y="458"/>
                    <a:pt x="10609" y="294"/>
                  </a:cubicBezTo>
                  <a:cubicBezTo>
                    <a:pt x="10609" y="132"/>
                    <a:pt x="10478" y="0"/>
                    <a:pt x="10314"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1"/>
            <p:cNvSpPr/>
            <p:nvPr/>
          </p:nvSpPr>
          <p:spPr>
            <a:xfrm>
              <a:off x="277200" y="2615400"/>
              <a:ext cx="457150" cy="14725"/>
            </a:xfrm>
            <a:custGeom>
              <a:rect b="b" l="l" r="r" t="t"/>
              <a:pathLst>
                <a:path extrusionOk="0" h="589" w="18286">
                  <a:moveTo>
                    <a:pt x="294" y="0"/>
                  </a:moveTo>
                  <a:cubicBezTo>
                    <a:pt x="132" y="0"/>
                    <a:pt x="0" y="132"/>
                    <a:pt x="0" y="294"/>
                  </a:cubicBezTo>
                  <a:cubicBezTo>
                    <a:pt x="0" y="456"/>
                    <a:pt x="132" y="588"/>
                    <a:pt x="294" y="588"/>
                  </a:cubicBezTo>
                  <a:lnTo>
                    <a:pt x="17992" y="588"/>
                  </a:lnTo>
                  <a:cubicBezTo>
                    <a:pt x="18154" y="588"/>
                    <a:pt x="18286" y="456"/>
                    <a:pt x="18286" y="294"/>
                  </a:cubicBezTo>
                  <a:cubicBezTo>
                    <a:pt x="18286" y="132"/>
                    <a:pt x="18154" y="0"/>
                    <a:pt x="17992"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1"/>
            <p:cNvSpPr/>
            <p:nvPr/>
          </p:nvSpPr>
          <p:spPr>
            <a:xfrm>
              <a:off x="594675" y="2669775"/>
              <a:ext cx="139675" cy="14725"/>
            </a:xfrm>
            <a:custGeom>
              <a:rect b="b" l="l" r="r" t="t"/>
              <a:pathLst>
                <a:path extrusionOk="0" h="589" w="5587">
                  <a:moveTo>
                    <a:pt x="294" y="1"/>
                  </a:moveTo>
                  <a:cubicBezTo>
                    <a:pt x="132" y="1"/>
                    <a:pt x="1" y="132"/>
                    <a:pt x="1" y="294"/>
                  </a:cubicBezTo>
                  <a:cubicBezTo>
                    <a:pt x="1" y="457"/>
                    <a:pt x="132" y="588"/>
                    <a:pt x="294" y="588"/>
                  </a:cubicBezTo>
                  <a:lnTo>
                    <a:pt x="5293" y="588"/>
                  </a:lnTo>
                  <a:cubicBezTo>
                    <a:pt x="5455" y="588"/>
                    <a:pt x="5587" y="457"/>
                    <a:pt x="5587" y="294"/>
                  </a:cubicBezTo>
                  <a:cubicBezTo>
                    <a:pt x="5587" y="132"/>
                    <a:pt x="5455" y="1"/>
                    <a:pt x="5293"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1"/>
            <p:cNvSpPr/>
            <p:nvPr/>
          </p:nvSpPr>
          <p:spPr>
            <a:xfrm>
              <a:off x="385300" y="2669775"/>
              <a:ext cx="185775" cy="14725"/>
            </a:xfrm>
            <a:custGeom>
              <a:rect b="b" l="l" r="r" t="t"/>
              <a:pathLst>
                <a:path extrusionOk="0" h="589" w="7431">
                  <a:moveTo>
                    <a:pt x="295" y="1"/>
                  </a:moveTo>
                  <a:cubicBezTo>
                    <a:pt x="132" y="1"/>
                    <a:pt x="1" y="132"/>
                    <a:pt x="1" y="294"/>
                  </a:cubicBezTo>
                  <a:cubicBezTo>
                    <a:pt x="1" y="457"/>
                    <a:pt x="132" y="588"/>
                    <a:pt x="295" y="588"/>
                  </a:cubicBezTo>
                  <a:lnTo>
                    <a:pt x="7135" y="588"/>
                  </a:lnTo>
                  <a:cubicBezTo>
                    <a:pt x="7299" y="588"/>
                    <a:pt x="7430" y="457"/>
                    <a:pt x="7430" y="294"/>
                  </a:cubicBezTo>
                  <a:cubicBezTo>
                    <a:pt x="7430" y="132"/>
                    <a:pt x="7299" y="1"/>
                    <a:pt x="713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1"/>
            <p:cNvSpPr/>
            <p:nvPr/>
          </p:nvSpPr>
          <p:spPr>
            <a:xfrm>
              <a:off x="779775" y="2543150"/>
              <a:ext cx="189050" cy="65425"/>
            </a:xfrm>
            <a:custGeom>
              <a:rect b="b" l="l" r="r" t="t"/>
              <a:pathLst>
                <a:path extrusionOk="0" h="2617" w="7562">
                  <a:moveTo>
                    <a:pt x="673" y="0"/>
                  </a:moveTo>
                  <a:cubicBezTo>
                    <a:pt x="302" y="0"/>
                    <a:pt x="0" y="302"/>
                    <a:pt x="0" y="673"/>
                  </a:cubicBezTo>
                  <a:lnTo>
                    <a:pt x="0" y="1944"/>
                  </a:lnTo>
                  <a:cubicBezTo>
                    <a:pt x="0" y="2315"/>
                    <a:pt x="302" y="2616"/>
                    <a:pt x="673" y="2616"/>
                  </a:cubicBezTo>
                  <a:lnTo>
                    <a:pt x="6889" y="2616"/>
                  </a:lnTo>
                  <a:cubicBezTo>
                    <a:pt x="7260" y="2616"/>
                    <a:pt x="7562" y="2315"/>
                    <a:pt x="7562" y="1944"/>
                  </a:cubicBezTo>
                  <a:lnTo>
                    <a:pt x="7562" y="673"/>
                  </a:lnTo>
                  <a:cubicBezTo>
                    <a:pt x="7562" y="302"/>
                    <a:pt x="7260" y="0"/>
                    <a:pt x="6889" y="0"/>
                  </a:cubicBezTo>
                  <a:close/>
                </a:path>
              </a:pathLst>
            </a:custGeom>
            <a:solidFill>
              <a:srgbClr val="C8D3F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1"/>
            <p:cNvSpPr/>
            <p:nvPr/>
          </p:nvSpPr>
          <p:spPr>
            <a:xfrm>
              <a:off x="786050" y="2549475"/>
              <a:ext cx="176500" cy="52800"/>
            </a:xfrm>
            <a:custGeom>
              <a:rect b="b" l="l" r="r" t="t"/>
              <a:pathLst>
                <a:path extrusionOk="0" h="2112" w="7060">
                  <a:moveTo>
                    <a:pt x="422" y="0"/>
                  </a:moveTo>
                  <a:cubicBezTo>
                    <a:pt x="190" y="0"/>
                    <a:pt x="1" y="188"/>
                    <a:pt x="1" y="421"/>
                  </a:cubicBezTo>
                  <a:lnTo>
                    <a:pt x="1" y="1691"/>
                  </a:lnTo>
                  <a:cubicBezTo>
                    <a:pt x="1" y="1923"/>
                    <a:pt x="190" y="2112"/>
                    <a:pt x="422" y="2112"/>
                  </a:cubicBezTo>
                  <a:lnTo>
                    <a:pt x="6638" y="2112"/>
                  </a:lnTo>
                  <a:cubicBezTo>
                    <a:pt x="6872" y="2112"/>
                    <a:pt x="7059" y="1923"/>
                    <a:pt x="7059" y="1691"/>
                  </a:cubicBezTo>
                  <a:lnTo>
                    <a:pt x="7059" y="420"/>
                  </a:lnTo>
                  <a:cubicBezTo>
                    <a:pt x="7059" y="188"/>
                    <a:pt x="6872" y="0"/>
                    <a:pt x="663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1"/>
            <p:cNvSpPr/>
            <p:nvPr/>
          </p:nvSpPr>
          <p:spPr>
            <a:xfrm>
              <a:off x="897475" y="2569000"/>
              <a:ext cx="45300" cy="18125"/>
            </a:xfrm>
            <a:custGeom>
              <a:rect b="b" l="l" r="r" t="t"/>
              <a:pathLst>
                <a:path extrusionOk="0" h="725" w="1812">
                  <a:moveTo>
                    <a:pt x="885" y="1"/>
                  </a:moveTo>
                  <a:cubicBezTo>
                    <a:pt x="567" y="1"/>
                    <a:pt x="268" y="140"/>
                    <a:pt x="64" y="383"/>
                  </a:cubicBezTo>
                  <a:cubicBezTo>
                    <a:pt x="0" y="457"/>
                    <a:pt x="9" y="567"/>
                    <a:pt x="83" y="631"/>
                  </a:cubicBezTo>
                  <a:cubicBezTo>
                    <a:pt x="116" y="659"/>
                    <a:pt x="157" y="672"/>
                    <a:pt x="197" y="672"/>
                  </a:cubicBezTo>
                  <a:cubicBezTo>
                    <a:pt x="247" y="672"/>
                    <a:pt x="297" y="651"/>
                    <a:pt x="332" y="610"/>
                  </a:cubicBezTo>
                  <a:cubicBezTo>
                    <a:pt x="470" y="446"/>
                    <a:pt x="671" y="354"/>
                    <a:pt x="885" y="354"/>
                  </a:cubicBezTo>
                  <a:cubicBezTo>
                    <a:pt x="1115" y="354"/>
                    <a:pt x="1333" y="464"/>
                    <a:pt x="1469" y="652"/>
                  </a:cubicBezTo>
                  <a:cubicBezTo>
                    <a:pt x="1504" y="699"/>
                    <a:pt x="1557" y="725"/>
                    <a:pt x="1612" y="725"/>
                  </a:cubicBezTo>
                  <a:cubicBezTo>
                    <a:pt x="1648" y="725"/>
                    <a:pt x="1684" y="714"/>
                    <a:pt x="1715" y="692"/>
                  </a:cubicBezTo>
                  <a:cubicBezTo>
                    <a:pt x="1794" y="634"/>
                    <a:pt x="1812" y="524"/>
                    <a:pt x="1754" y="445"/>
                  </a:cubicBezTo>
                  <a:cubicBezTo>
                    <a:pt x="1553" y="168"/>
                    <a:pt x="1227" y="1"/>
                    <a:pt x="88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1"/>
            <p:cNvSpPr/>
            <p:nvPr/>
          </p:nvSpPr>
          <p:spPr>
            <a:xfrm>
              <a:off x="805875" y="2569000"/>
              <a:ext cx="45275" cy="18125"/>
            </a:xfrm>
            <a:custGeom>
              <a:rect b="b" l="l" r="r" t="t"/>
              <a:pathLst>
                <a:path extrusionOk="0" h="725" w="1811">
                  <a:moveTo>
                    <a:pt x="927" y="1"/>
                  </a:moveTo>
                  <a:cubicBezTo>
                    <a:pt x="583" y="1"/>
                    <a:pt x="259" y="168"/>
                    <a:pt x="56" y="445"/>
                  </a:cubicBezTo>
                  <a:cubicBezTo>
                    <a:pt x="0" y="524"/>
                    <a:pt x="17" y="634"/>
                    <a:pt x="95" y="692"/>
                  </a:cubicBezTo>
                  <a:cubicBezTo>
                    <a:pt x="127" y="714"/>
                    <a:pt x="164" y="725"/>
                    <a:pt x="200" y="725"/>
                  </a:cubicBezTo>
                  <a:cubicBezTo>
                    <a:pt x="255" y="725"/>
                    <a:pt x="308" y="699"/>
                    <a:pt x="342" y="652"/>
                  </a:cubicBezTo>
                  <a:cubicBezTo>
                    <a:pt x="477" y="464"/>
                    <a:pt x="697" y="354"/>
                    <a:pt x="927" y="354"/>
                  </a:cubicBezTo>
                  <a:cubicBezTo>
                    <a:pt x="1141" y="354"/>
                    <a:pt x="1341" y="446"/>
                    <a:pt x="1478" y="610"/>
                  </a:cubicBezTo>
                  <a:cubicBezTo>
                    <a:pt x="1514" y="651"/>
                    <a:pt x="1564" y="672"/>
                    <a:pt x="1614" y="672"/>
                  </a:cubicBezTo>
                  <a:cubicBezTo>
                    <a:pt x="1654" y="672"/>
                    <a:pt x="1694" y="659"/>
                    <a:pt x="1727" y="631"/>
                  </a:cubicBezTo>
                  <a:cubicBezTo>
                    <a:pt x="1801" y="567"/>
                    <a:pt x="1810" y="457"/>
                    <a:pt x="1748" y="383"/>
                  </a:cubicBezTo>
                  <a:cubicBezTo>
                    <a:pt x="1544" y="140"/>
                    <a:pt x="1244" y="1"/>
                    <a:pt x="927"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3" name="Google Shape;1313;p1"/>
          <p:cNvGrpSpPr/>
          <p:nvPr/>
        </p:nvGrpSpPr>
        <p:grpSpPr>
          <a:xfrm>
            <a:off x="5464073" y="2460613"/>
            <a:ext cx="1147199" cy="637372"/>
            <a:chOff x="315275" y="3124950"/>
            <a:chExt cx="658175" cy="365675"/>
          </a:xfrm>
        </p:grpSpPr>
        <p:sp>
          <p:nvSpPr>
            <p:cNvPr id="1314" name="Google Shape;1314;p1"/>
            <p:cNvSpPr/>
            <p:nvPr/>
          </p:nvSpPr>
          <p:spPr>
            <a:xfrm>
              <a:off x="315275" y="3124950"/>
              <a:ext cx="634175" cy="365675"/>
            </a:xfrm>
            <a:custGeom>
              <a:rect b="b" l="l" r="r" t="t"/>
              <a:pathLst>
                <a:path extrusionOk="0" h="14627" w="25367">
                  <a:moveTo>
                    <a:pt x="763" y="0"/>
                  </a:moveTo>
                  <a:cubicBezTo>
                    <a:pt x="342" y="0"/>
                    <a:pt x="1" y="341"/>
                    <a:pt x="1" y="762"/>
                  </a:cubicBezTo>
                  <a:lnTo>
                    <a:pt x="1" y="11111"/>
                  </a:lnTo>
                  <a:cubicBezTo>
                    <a:pt x="1" y="11532"/>
                    <a:pt x="342" y="11873"/>
                    <a:pt x="763" y="11873"/>
                  </a:cubicBezTo>
                  <a:lnTo>
                    <a:pt x="22394" y="11873"/>
                  </a:lnTo>
                  <a:lnTo>
                    <a:pt x="25366" y="14626"/>
                  </a:lnTo>
                  <a:lnTo>
                    <a:pt x="25366" y="762"/>
                  </a:lnTo>
                  <a:cubicBezTo>
                    <a:pt x="25366" y="341"/>
                    <a:pt x="25026" y="0"/>
                    <a:pt x="2460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1"/>
            <p:cNvSpPr/>
            <p:nvPr/>
          </p:nvSpPr>
          <p:spPr>
            <a:xfrm>
              <a:off x="875125" y="3421750"/>
              <a:ext cx="98325" cy="68875"/>
            </a:xfrm>
            <a:custGeom>
              <a:rect b="b" l="l" r="r" t="t"/>
              <a:pathLst>
                <a:path extrusionOk="0" h="2755" w="3933">
                  <a:moveTo>
                    <a:pt x="0" y="1"/>
                  </a:moveTo>
                  <a:lnTo>
                    <a:pt x="2972" y="2754"/>
                  </a:lnTo>
                  <a:lnTo>
                    <a:pt x="3933" y="2754"/>
                  </a:lnTo>
                  <a:lnTo>
                    <a:pt x="961"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1"/>
            <p:cNvSpPr/>
            <p:nvPr/>
          </p:nvSpPr>
          <p:spPr>
            <a:xfrm>
              <a:off x="339300" y="3124950"/>
              <a:ext cx="634150" cy="365675"/>
            </a:xfrm>
            <a:custGeom>
              <a:rect b="b" l="l" r="r" t="t"/>
              <a:pathLst>
                <a:path extrusionOk="0" h="14627" w="25366">
                  <a:moveTo>
                    <a:pt x="764" y="0"/>
                  </a:moveTo>
                  <a:cubicBezTo>
                    <a:pt x="343" y="0"/>
                    <a:pt x="0" y="341"/>
                    <a:pt x="0" y="762"/>
                  </a:cubicBezTo>
                  <a:lnTo>
                    <a:pt x="0" y="11111"/>
                  </a:lnTo>
                  <a:cubicBezTo>
                    <a:pt x="0" y="11532"/>
                    <a:pt x="343" y="11873"/>
                    <a:pt x="764" y="11873"/>
                  </a:cubicBezTo>
                  <a:lnTo>
                    <a:pt x="22394" y="11873"/>
                  </a:lnTo>
                  <a:lnTo>
                    <a:pt x="25366" y="14626"/>
                  </a:lnTo>
                  <a:lnTo>
                    <a:pt x="25366" y="762"/>
                  </a:lnTo>
                  <a:cubicBezTo>
                    <a:pt x="25366" y="341"/>
                    <a:pt x="25025" y="0"/>
                    <a:pt x="2460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1"/>
            <p:cNvSpPr/>
            <p:nvPr/>
          </p:nvSpPr>
          <p:spPr>
            <a:xfrm>
              <a:off x="792825" y="3237950"/>
              <a:ext cx="73725" cy="73700"/>
            </a:xfrm>
            <a:custGeom>
              <a:rect b="b" l="l" r="r" t="t"/>
              <a:pathLst>
                <a:path extrusionOk="0" h="2948" w="2949">
                  <a:moveTo>
                    <a:pt x="1475" y="0"/>
                  </a:moveTo>
                  <a:cubicBezTo>
                    <a:pt x="661" y="0"/>
                    <a:pt x="1" y="661"/>
                    <a:pt x="1" y="1474"/>
                  </a:cubicBezTo>
                  <a:cubicBezTo>
                    <a:pt x="1" y="2288"/>
                    <a:pt x="661" y="2948"/>
                    <a:pt x="1475" y="2948"/>
                  </a:cubicBezTo>
                  <a:cubicBezTo>
                    <a:pt x="2288" y="2948"/>
                    <a:pt x="2949" y="2288"/>
                    <a:pt x="2949" y="1474"/>
                  </a:cubicBezTo>
                  <a:cubicBezTo>
                    <a:pt x="2949" y="661"/>
                    <a:pt x="2288" y="0"/>
                    <a:pt x="147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8" name="Google Shape;1318;p1"/>
            <p:cNvSpPr/>
            <p:nvPr/>
          </p:nvSpPr>
          <p:spPr>
            <a:xfrm>
              <a:off x="619550" y="3237950"/>
              <a:ext cx="73675" cy="73700"/>
            </a:xfrm>
            <a:custGeom>
              <a:rect b="b" l="l" r="r" t="t"/>
              <a:pathLst>
                <a:path extrusionOk="0" h="2948" w="2947">
                  <a:moveTo>
                    <a:pt x="1473" y="0"/>
                  </a:moveTo>
                  <a:cubicBezTo>
                    <a:pt x="660" y="0"/>
                    <a:pt x="1" y="661"/>
                    <a:pt x="1" y="1474"/>
                  </a:cubicBezTo>
                  <a:cubicBezTo>
                    <a:pt x="1" y="2288"/>
                    <a:pt x="660" y="2948"/>
                    <a:pt x="1473" y="2948"/>
                  </a:cubicBezTo>
                  <a:cubicBezTo>
                    <a:pt x="2286" y="2948"/>
                    <a:pt x="2947" y="2288"/>
                    <a:pt x="2947" y="1474"/>
                  </a:cubicBezTo>
                  <a:cubicBezTo>
                    <a:pt x="2947" y="661"/>
                    <a:pt x="2286" y="0"/>
                    <a:pt x="1473"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9" name="Google Shape;1319;p1"/>
            <p:cNvSpPr/>
            <p:nvPr/>
          </p:nvSpPr>
          <p:spPr>
            <a:xfrm>
              <a:off x="446225" y="3237950"/>
              <a:ext cx="73675" cy="73700"/>
            </a:xfrm>
            <a:custGeom>
              <a:rect b="b" l="l" r="r" t="t"/>
              <a:pathLst>
                <a:path extrusionOk="0" h="2948" w="2947">
                  <a:moveTo>
                    <a:pt x="1475" y="0"/>
                  </a:moveTo>
                  <a:cubicBezTo>
                    <a:pt x="660" y="0"/>
                    <a:pt x="1" y="661"/>
                    <a:pt x="1" y="1474"/>
                  </a:cubicBezTo>
                  <a:cubicBezTo>
                    <a:pt x="1" y="2288"/>
                    <a:pt x="660" y="2948"/>
                    <a:pt x="1475" y="2948"/>
                  </a:cubicBezTo>
                  <a:cubicBezTo>
                    <a:pt x="2288" y="2948"/>
                    <a:pt x="2947" y="2288"/>
                    <a:pt x="2947" y="1474"/>
                  </a:cubicBezTo>
                  <a:cubicBezTo>
                    <a:pt x="2947" y="661"/>
                    <a:pt x="2288" y="0"/>
                    <a:pt x="147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0" name="Google Shape;1320;p1"/>
          <p:cNvGrpSpPr/>
          <p:nvPr/>
        </p:nvGrpSpPr>
        <p:grpSpPr>
          <a:xfrm flipH="1">
            <a:off x="6333399" y="714161"/>
            <a:ext cx="744001" cy="413322"/>
            <a:chOff x="315275" y="3124950"/>
            <a:chExt cx="658175" cy="365675"/>
          </a:xfrm>
        </p:grpSpPr>
        <p:sp>
          <p:nvSpPr>
            <p:cNvPr id="1321" name="Google Shape;1321;p1"/>
            <p:cNvSpPr/>
            <p:nvPr/>
          </p:nvSpPr>
          <p:spPr>
            <a:xfrm>
              <a:off x="315275" y="3124950"/>
              <a:ext cx="634175" cy="365675"/>
            </a:xfrm>
            <a:custGeom>
              <a:rect b="b" l="l" r="r" t="t"/>
              <a:pathLst>
                <a:path extrusionOk="0" h="14627" w="25367">
                  <a:moveTo>
                    <a:pt x="763" y="0"/>
                  </a:moveTo>
                  <a:cubicBezTo>
                    <a:pt x="342" y="0"/>
                    <a:pt x="1" y="341"/>
                    <a:pt x="1" y="762"/>
                  </a:cubicBezTo>
                  <a:lnTo>
                    <a:pt x="1" y="11111"/>
                  </a:lnTo>
                  <a:cubicBezTo>
                    <a:pt x="1" y="11532"/>
                    <a:pt x="342" y="11873"/>
                    <a:pt x="763" y="11873"/>
                  </a:cubicBezTo>
                  <a:lnTo>
                    <a:pt x="22394" y="11873"/>
                  </a:lnTo>
                  <a:lnTo>
                    <a:pt x="25366" y="14626"/>
                  </a:lnTo>
                  <a:lnTo>
                    <a:pt x="25366" y="762"/>
                  </a:lnTo>
                  <a:cubicBezTo>
                    <a:pt x="25366" y="341"/>
                    <a:pt x="25026" y="0"/>
                    <a:pt x="246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2" name="Google Shape;1322;p1"/>
            <p:cNvSpPr/>
            <p:nvPr/>
          </p:nvSpPr>
          <p:spPr>
            <a:xfrm>
              <a:off x="875125" y="3421750"/>
              <a:ext cx="98325" cy="68875"/>
            </a:xfrm>
            <a:custGeom>
              <a:rect b="b" l="l" r="r" t="t"/>
              <a:pathLst>
                <a:path extrusionOk="0" h="2755" w="3933">
                  <a:moveTo>
                    <a:pt x="0" y="1"/>
                  </a:moveTo>
                  <a:lnTo>
                    <a:pt x="2972" y="2754"/>
                  </a:lnTo>
                  <a:lnTo>
                    <a:pt x="3933" y="2754"/>
                  </a:lnTo>
                  <a:lnTo>
                    <a:pt x="96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3" name="Google Shape;1323;p1"/>
            <p:cNvSpPr/>
            <p:nvPr/>
          </p:nvSpPr>
          <p:spPr>
            <a:xfrm>
              <a:off x="339300" y="3124950"/>
              <a:ext cx="634150" cy="365675"/>
            </a:xfrm>
            <a:custGeom>
              <a:rect b="b" l="l" r="r" t="t"/>
              <a:pathLst>
                <a:path extrusionOk="0" h="14627" w="25366">
                  <a:moveTo>
                    <a:pt x="764" y="0"/>
                  </a:moveTo>
                  <a:cubicBezTo>
                    <a:pt x="343" y="0"/>
                    <a:pt x="0" y="341"/>
                    <a:pt x="0" y="762"/>
                  </a:cubicBezTo>
                  <a:lnTo>
                    <a:pt x="0" y="11111"/>
                  </a:lnTo>
                  <a:cubicBezTo>
                    <a:pt x="0" y="11532"/>
                    <a:pt x="343" y="11873"/>
                    <a:pt x="764" y="11873"/>
                  </a:cubicBezTo>
                  <a:lnTo>
                    <a:pt x="22394" y="11873"/>
                  </a:lnTo>
                  <a:lnTo>
                    <a:pt x="25366" y="14626"/>
                  </a:lnTo>
                  <a:lnTo>
                    <a:pt x="25366" y="762"/>
                  </a:lnTo>
                  <a:cubicBezTo>
                    <a:pt x="25366" y="341"/>
                    <a:pt x="25025" y="0"/>
                    <a:pt x="2460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1"/>
            <p:cNvSpPr/>
            <p:nvPr/>
          </p:nvSpPr>
          <p:spPr>
            <a:xfrm>
              <a:off x="792825" y="3237950"/>
              <a:ext cx="73725" cy="73700"/>
            </a:xfrm>
            <a:custGeom>
              <a:rect b="b" l="l" r="r" t="t"/>
              <a:pathLst>
                <a:path extrusionOk="0" h="2948" w="2949">
                  <a:moveTo>
                    <a:pt x="1475" y="0"/>
                  </a:moveTo>
                  <a:cubicBezTo>
                    <a:pt x="661" y="0"/>
                    <a:pt x="1" y="661"/>
                    <a:pt x="1" y="1474"/>
                  </a:cubicBezTo>
                  <a:cubicBezTo>
                    <a:pt x="1" y="2288"/>
                    <a:pt x="661" y="2948"/>
                    <a:pt x="1475" y="2948"/>
                  </a:cubicBezTo>
                  <a:cubicBezTo>
                    <a:pt x="2288" y="2948"/>
                    <a:pt x="2949" y="2288"/>
                    <a:pt x="2949" y="1474"/>
                  </a:cubicBezTo>
                  <a:cubicBezTo>
                    <a:pt x="2949" y="661"/>
                    <a:pt x="2288" y="0"/>
                    <a:pt x="147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1"/>
            <p:cNvSpPr/>
            <p:nvPr/>
          </p:nvSpPr>
          <p:spPr>
            <a:xfrm>
              <a:off x="619550" y="3237950"/>
              <a:ext cx="73675" cy="73700"/>
            </a:xfrm>
            <a:custGeom>
              <a:rect b="b" l="l" r="r" t="t"/>
              <a:pathLst>
                <a:path extrusionOk="0" h="2948" w="2947">
                  <a:moveTo>
                    <a:pt x="1473" y="0"/>
                  </a:moveTo>
                  <a:cubicBezTo>
                    <a:pt x="660" y="0"/>
                    <a:pt x="1" y="661"/>
                    <a:pt x="1" y="1474"/>
                  </a:cubicBezTo>
                  <a:cubicBezTo>
                    <a:pt x="1" y="2288"/>
                    <a:pt x="660" y="2948"/>
                    <a:pt x="1473" y="2948"/>
                  </a:cubicBezTo>
                  <a:cubicBezTo>
                    <a:pt x="2286" y="2948"/>
                    <a:pt x="2947" y="2288"/>
                    <a:pt x="2947" y="1474"/>
                  </a:cubicBezTo>
                  <a:cubicBezTo>
                    <a:pt x="2947" y="661"/>
                    <a:pt x="2286" y="0"/>
                    <a:pt x="1473"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1"/>
            <p:cNvSpPr/>
            <p:nvPr/>
          </p:nvSpPr>
          <p:spPr>
            <a:xfrm>
              <a:off x="446225" y="3237950"/>
              <a:ext cx="73675" cy="73700"/>
            </a:xfrm>
            <a:custGeom>
              <a:rect b="b" l="l" r="r" t="t"/>
              <a:pathLst>
                <a:path extrusionOk="0" h="2948" w="2947">
                  <a:moveTo>
                    <a:pt x="1475" y="0"/>
                  </a:moveTo>
                  <a:cubicBezTo>
                    <a:pt x="660" y="0"/>
                    <a:pt x="1" y="661"/>
                    <a:pt x="1" y="1474"/>
                  </a:cubicBezTo>
                  <a:cubicBezTo>
                    <a:pt x="1" y="2288"/>
                    <a:pt x="660" y="2948"/>
                    <a:pt x="1475" y="2948"/>
                  </a:cubicBezTo>
                  <a:cubicBezTo>
                    <a:pt x="2288" y="2948"/>
                    <a:pt x="2947" y="2288"/>
                    <a:pt x="2947" y="1474"/>
                  </a:cubicBezTo>
                  <a:cubicBezTo>
                    <a:pt x="2947" y="661"/>
                    <a:pt x="2288" y="0"/>
                    <a:pt x="147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27" name="Google Shape;1327;p1"/>
          <p:cNvSpPr/>
          <p:nvPr/>
        </p:nvSpPr>
        <p:spPr>
          <a:xfrm>
            <a:off x="715100" y="4242500"/>
            <a:ext cx="3567300" cy="756000"/>
          </a:xfrm>
          <a:prstGeom prst="rect">
            <a:avLst/>
          </a:prstGeom>
          <a:solidFill>
            <a:schemeClr val="lt1"/>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lang="en" sz="1200">
                <a:solidFill>
                  <a:schemeClr val="accent4"/>
                </a:solidFill>
              </a:rPr>
              <a:t>Presented By:</a:t>
            </a:r>
            <a:endParaRPr b="1" sz="1200">
              <a:solidFill>
                <a:schemeClr val="accent4"/>
              </a:solidFill>
            </a:endParaRPr>
          </a:p>
          <a:p>
            <a:pPr indent="0" lvl="0" marL="0" marR="0" rtl="0" algn="l">
              <a:lnSpc>
                <a:spcPct val="100000"/>
              </a:lnSpc>
              <a:spcBef>
                <a:spcPts val="0"/>
              </a:spcBef>
              <a:spcAft>
                <a:spcPts val="0"/>
              </a:spcAft>
              <a:buClr>
                <a:srgbClr val="000000"/>
              </a:buClr>
              <a:buSzPts val="1200"/>
              <a:buFont typeface="Arial"/>
              <a:buNone/>
            </a:pPr>
            <a:r>
              <a:t/>
            </a:r>
            <a:endParaRPr b="1" sz="1200">
              <a:solidFill>
                <a:schemeClr val="accent4"/>
              </a:solidFill>
            </a:endParaRPr>
          </a:p>
          <a:p>
            <a:pPr indent="0" lvl="0" marL="0" marR="0" rtl="0" algn="l">
              <a:lnSpc>
                <a:spcPct val="100000"/>
              </a:lnSpc>
              <a:spcBef>
                <a:spcPts val="0"/>
              </a:spcBef>
              <a:spcAft>
                <a:spcPts val="0"/>
              </a:spcAft>
              <a:buClr>
                <a:srgbClr val="000000"/>
              </a:buClr>
              <a:buSzPts val="1200"/>
              <a:buFont typeface="Arial"/>
              <a:buNone/>
            </a:pPr>
            <a:r>
              <a:rPr b="1" lang="en" sz="1200">
                <a:solidFill>
                  <a:schemeClr val="accent4"/>
                </a:solidFill>
              </a:rPr>
              <a:t>Dr. Jacob F. Miranda, Psychology Department</a:t>
            </a:r>
            <a:endParaRPr b="1" sz="1200">
              <a:solidFill>
                <a:schemeClr val="accent4"/>
              </a:solidFill>
            </a:endParaRPr>
          </a:p>
          <a:p>
            <a:pPr indent="0" lvl="0" marL="0" marR="0" rtl="0" algn="l">
              <a:lnSpc>
                <a:spcPct val="100000"/>
              </a:lnSpc>
              <a:spcBef>
                <a:spcPts val="0"/>
              </a:spcBef>
              <a:spcAft>
                <a:spcPts val="0"/>
              </a:spcAft>
              <a:buClr>
                <a:srgbClr val="000000"/>
              </a:buClr>
              <a:buSzPts val="1200"/>
              <a:buFont typeface="Arial"/>
              <a:buNone/>
            </a:pPr>
            <a:r>
              <a:rPr b="1" lang="en" sz="1200">
                <a:solidFill>
                  <a:schemeClr val="accent4"/>
                </a:solidFill>
              </a:rPr>
              <a:t>Matthew A. Baker, M.I.S.T. Lab Manager</a:t>
            </a:r>
            <a:endParaRPr b="1" sz="1200">
              <a:solidFill>
                <a:schemeClr val="accent4"/>
              </a:solidFill>
            </a:endParaRPr>
          </a:p>
        </p:txBody>
      </p:sp>
      <p:pic>
        <p:nvPicPr>
          <p:cNvPr id="1328" name="Google Shape;1328;p1"/>
          <p:cNvPicPr preferRelativeResize="0"/>
          <p:nvPr/>
        </p:nvPicPr>
        <p:blipFill>
          <a:blip r:embed="rId3">
            <a:alphaModFix/>
          </a:blip>
          <a:stretch>
            <a:fillRect/>
          </a:stretch>
        </p:blipFill>
        <p:spPr>
          <a:xfrm>
            <a:off x="4789425" y="3564125"/>
            <a:ext cx="1147200" cy="1147200"/>
          </a:xfrm>
          <a:prstGeom prst="rect">
            <a:avLst/>
          </a:prstGeom>
          <a:noFill/>
          <a:ln>
            <a:noFill/>
          </a:ln>
        </p:spPr>
      </p:pic>
      <p:sp>
        <p:nvSpPr>
          <p:cNvPr id="1329" name="Google Shape;1329;p1"/>
          <p:cNvSpPr txBox="1"/>
          <p:nvPr/>
        </p:nvSpPr>
        <p:spPr>
          <a:xfrm>
            <a:off x="783025" y="3760425"/>
            <a:ext cx="30000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n" sz="1000"/>
              <a:t>Overview of my</a:t>
            </a:r>
            <a:r>
              <a:rPr i="1" lang="en" sz="1000"/>
              <a:t> past/future AI work at CSUEB</a:t>
            </a:r>
            <a:r>
              <a:rPr lang="en" sz="1000"/>
              <a:t> </a:t>
            </a:r>
            <a:r>
              <a:rPr i="1" lang="en" sz="1000"/>
              <a:t> </a:t>
            </a:r>
            <a:endParaRPr i="1" sz="1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2" name="Shape 1402"/>
        <p:cNvGrpSpPr/>
        <p:nvPr/>
      </p:nvGrpSpPr>
      <p:grpSpPr>
        <a:xfrm>
          <a:off x="0" y="0"/>
          <a:ext cx="0" cy="0"/>
          <a:chOff x="0" y="0"/>
          <a:chExt cx="0" cy="0"/>
        </a:xfrm>
      </p:grpSpPr>
      <p:sp>
        <p:nvSpPr>
          <p:cNvPr id="1403" name="Google Shape;1403;p3"/>
          <p:cNvSpPr txBox="1"/>
          <p:nvPr>
            <p:ph type="title"/>
          </p:nvPr>
        </p:nvSpPr>
        <p:spPr>
          <a:xfrm>
            <a:off x="715100" y="1925850"/>
            <a:ext cx="7713900" cy="1835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600"/>
              <a:buNone/>
            </a:pPr>
            <a:r>
              <a:rPr lang="en"/>
              <a:t>The Teacher</a:t>
            </a:r>
            <a:endParaRPr/>
          </a:p>
          <a:p>
            <a:pPr indent="0" lvl="0" marL="0" rtl="0" algn="l">
              <a:lnSpc>
                <a:spcPct val="115000"/>
              </a:lnSpc>
              <a:spcBef>
                <a:spcPts val="0"/>
              </a:spcBef>
              <a:spcAft>
                <a:spcPts val="0"/>
              </a:spcAft>
              <a:buSzPts val="3600"/>
              <a:buNone/>
            </a:pPr>
            <a:r>
              <a:rPr i="1" lang="en" sz="2000"/>
              <a:t>The Spring 2026 Faculty Learning Community:</a:t>
            </a:r>
            <a:endParaRPr i="1" sz="2000"/>
          </a:p>
          <a:p>
            <a:pPr indent="0" lvl="0" marL="0" rtl="0" algn="l">
              <a:lnSpc>
                <a:spcPct val="115000"/>
              </a:lnSpc>
              <a:spcBef>
                <a:spcPts val="0"/>
              </a:spcBef>
              <a:spcAft>
                <a:spcPts val="0"/>
              </a:spcAft>
              <a:buSzPts val="3600"/>
              <a:buNone/>
            </a:pPr>
            <a:r>
              <a:rPr i="1" lang="en" sz="2000"/>
              <a:t>The Human Element in AI-Driven Learning.</a:t>
            </a:r>
            <a:endParaRPr i="1" sz="2000"/>
          </a:p>
        </p:txBody>
      </p:sp>
      <p:sp>
        <p:nvSpPr>
          <p:cNvPr id="1404" name="Google Shape;1404;p3"/>
          <p:cNvSpPr txBox="1"/>
          <p:nvPr>
            <p:ph idx="2" type="title"/>
          </p:nvPr>
        </p:nvSpPr>
        <p:spPr>
          <a:xfrm>
            <a:off x="715100" y="701850"/>
            <a:ext cx="2035200" cy="1071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6000"/>
              <a:buNone/>
            </a:pPr>
            <a:r>
              <a:rPr lang="en"/>
              <a:t>01</a:t>
            </a:r>
            <a:endParaRPr/>
          </a:p>
        </p:txBody>
      </p:sp>
      <p:cxnSp>
        <p:nvCxnSpPr>
          <p:cNvPr id="1405" name="Google Shape;1405;p3"/>
          <p:cNvCxnSpPr/>
          <p:nvPr/>
        </p:nvCxnSpPr>
        <p:spPr>
          <a:xfrm>
            <a:off x="1866400" y="1180800"/>
            <a:ext cx="552600" cy="0"/>
          </a:xfrm>
          <a:prstGeom prst="straightConnector1">
            <a:avLst/>
          </a:prstGeom>
          <a:noFill/>
          <a:ln cap="flat" cmpd="sng" w="19050">
            <a:solidFill>
              <a:schemeClr val="dk1"/>
            </a:solidFill>
            <a:prstDash val="solid"/>
            <a:round/>
            <a:headEnd len="sm" w="sm" type="none"/>
            <a:tailEnd len="med" w="med" type="stealth"/>
          </a:ln>
        </p:spPr>
      </p:cxnSp>
      <p:sp>
        <p:nvSpPr>
          <p:cNvPr id="1406" name="Google Shape;1406;p3"/>
          <p:cNvSpPr/>
          <p:nvPr/>
        </p:nvSpPr>
        <p:spPr>
          <a:xfrm>
            <a:off x="7985200" y="4242500"/>
            <a:ext cx="443700" cy="366000"/>
          </a:xfrm>
          <a:prstGeom prst="rect">
            <a:avLst/>
          </a:prstGeom>
          <a:solidFill>
            <a:schemeClr val="lt1"/>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 sz="1200" u="none" cap="none" strike="noStrike">
                <a:solidFill>
                  <a:schemeClr val="accent4"/>
                </a:solidFill>
                <a:latin typeface="Arial"/>
                <a:ea typeface="Arial"/>
                <a:cs typeface="Arial"/>
                <a:sym typeface="Arial"/>
              </a:rPr>
              <a:t>(AI)</a:t>
            </a:r>
            <a:endParaRPr b="1" i="0" sz="1200" u="none" cap="none" strike="noStrike">
              <a:solidFill>
                <a:schemeClr val="accent4"/>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0" name="Shape 1410"/>
        <p:cNvGrpSpPr/>
        <p:nvPr/>
      </p:nvGrpSpPr>
      <p:grpSpPr>
        <a:xfrm>
          <a:off x="0" y="0"/>
          <a:ext cx="0" cy="0"/>
          <a:chOff x="0" y="0"/>
          <a:chExt cx="0" cy="0"/>
        </a:xfrm>
      </p:grpSpPr>
      <p:pic>
        <p:nvPicPr>
          <p:cNvPr id="1411" name="Google Shape;1411;g3f6fda2efe8_0_57"/>
          <p:cNvPicPr preferRelativeResize="0"/>
          <p:nvPr/>
        </p:nvPicPr>
        <p:blipFill>
          <a:blip r:embed="rId3">
            <a:alphaModFix/>
          </a:blip>
          <a:stretch>
            <a:fillRect/>
          </a:stretch>
        </p:blipFill>
        <p:spPr>
          <a:xfrm>
            <a:off x="152400" y="1733200"/>
            <a:ext cx="8839197" cy="3262322"/>
          </a:xfrm>
          <a:prstGeom prst="rect">
            <a:avLst/>
          </a:prstGeom>
          <a:noFill/>
          <a:ln>
            <a:noFill/>
          </a:ln>
        </p:spPr>
      </p:pic>
      <p:sp>
        <p:nvSpPr>
          <p:cNvPr id="1412" name="Google Shape;1412;g3f6fda2efe8_0_57"/>
          <p:cNvSpPr txBox="1"/>
          <p:nvPr/>
        </p:nvSpPr>
        <p:spPr>
          <a:xfrm>
            <a:off x="204475" y="243800"/>
            <a:ext cx="3924600" cy="738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3600">
                <a:solidFill>
                  <a:srgbClr val="221D18"/>
                </a:solidFill>
              </a:rPr>
              <a:t>Who we were</a:t>
            </a:r>
            <a:endParaRPr b="1" sz="3600">
              <a:solidFill>
                <a:srgbClr val="221D18"/>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6" name="Shape 1416"/>
        <p:cNvGrpSpPr/>
        <p:nvPr/>
      </p:nvGrpSpPr>
      <p:grpSpPr>
        <a:xfrm>
          <a:off x="0" y="0"/>
          <a:ext cx="0" cy="0"/>
          <a:chOff x="0" y="0"/>
          <a:chExt cx="0" cy="0"/>
        </a:xfrm>
      </p:grpSpPr>
      <p:grpSp>
        <p:nvGrpSpPr>
          <p:cNvPr id="1417" name="Google Shape;1417;g3f7001d949e_0_2473"/>
          <p:cNvGrpSpPr/>
          <p:nvPr/>
        </p:nvGrpSpPr>
        <p:grpSpPr>
          <a:xfrm>
            <a:off x="3789131" y="803834"/>
            <a:ext cx="4639785" cy="3173081"/>
            <a:chOff x="2500134" y="2454825"/>
            <a:chExt cx="500716" cy="673676"/>
          </a:xfrm>
        </p:grpSpPr>
        <p:sp>
          <p:nvSpPr>
            <p:cNvPr id="1418" name="Google Shape;1418;g3f7001d949e_0_2473"/>
            <p:cNvSpPr/>
            <p:nvPr/>
          </p:nvSpPr>
          <p:spPr>
            <a:xfrm>
              <a:off x="2500134" y="2477751"/>
              <a:ext cx="477793" cy="650750"/>
            </a:xfrm>
            <a:custGeom>
              <a:rect b="b" l="l" r="r" t="t"/>
              <a:pathLst>
                <a:path extrusionOk="0" h="26030" w="19468">
                  <a:moveTo>
                    <a:pt x="1" y="0"/>
                  </a:moveTo>
                  <a:lnTo>
                    <a:pt x="1" y="26029"/>
                  </a:lnTo>
                  <a:lnTo>
                    <a:pt x="19467" y="26029"/>
                  </a:lnTo>
                  <a:lnTo>
                    <a:pt x="1946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g3f7001d949e_0_2473"/>
            <p:cNvSpPr/>
            <p:nvPr/>
          </p:nvSpPr>
          <p:spPr>
            <a:xfrm>
              <a:off x="2514175" y="2454825"/>
              <a:ext cx="486675" cy="650750"/>
            </a:xfrm>
            <a:custGeom>
              <a:rect b="b" l="l" r="r" t="t"/>
              <a:pathLst>
                <a:path extrusionOk="0" h="26030" w="19467">
                  <a:moveTo>
                    <a:pt x="0" y="1"/>
                  </a:moveTo>
                  <a:lnTo>
                    <a:pt x="0" y="26030"/>
                  </a:lnTo>
                  <a:lnTo>
                    <a:pt x="19467" y="26030"/>
                  </a:lnTo>
                  <a:lnTo>
                    <a:pt x="19467"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g3f7001d949e_0_2473"/>
            <p:cNvSpPr/>
            <p:nvPr/>
          </p:nvSpPr>
          <p:spPr>
            <a:xfrm>
              <a:off x="2526591" y="2477751"/>
              <a:ext cx="461858" cy="605852"/>
            </a:xfrm>
            <a:custGeom>
              <a:rect b="b" l="l" r="r" t="t"/>
              <a:pathLst>
                <a:path extrusionOk="0" h="22033" w="15509">
                  <a:moveTo>
                    <a:pt x="1" y="0"/>
                  </a:moveTo>
                  <a:lnTo>
                    <a:pt x="1" y="22033"/>
                  </a:lnTo>
                  <a:lnTo>
                    <a:pt x="15508" y="22033"/>
                  </a:lnTo>
                  <a:lnTo>
                    <a:pt x="15508"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1" name="Google Shape;1421;g3f7001d949e_0_2473"/>
          <p:cNvSpPr txBox="1"/>
          <p:nvPr>
            <p:ph type="title"/>
          </p:nvPr>
        </p:nvSpPr>
        <p:spPr>
          <a:xfrm>
            <a:off x="4314550" y="4081400"/>
            <a:ext cx="3935400" cy="425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000"/>
              <a:buNone/>
            </a:pPr>
            <a:r>
              <a:rPr lang="en"/>
              <a:t>—Slightly Provocative</a:t>
            </a:r>
            <a:endParaRPr/>
          </a:p>
        </p:txBody>
      </p:sp>
      <p:sp>
        <p:nvSpPr>
          <p:cNvPr id="1422" name="Google Shape;1422;g3f7001d949e_0_2473"/>
          <p:cNvSpPr txBox="1"/>
          <p:nvPr>
            <p:ph idx="1" type="subTitle"/>
          </p:nvPr>
        </p:nvSpPr>
        <p:spPr>
          <a:xfrm>
            <a:off x="4314550" y="1362650"/>
            <a:ext cx="3677100" cy="19734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500"/>
              <a:buNone/>
            </a:pPr>
            <a:r>
              <a:rPr lang="en"/>
              <a:t>“</a:t>
            </a:r>
            <a:r>
              <a:rPr i="1" lang="en"/>
              <a:t>If a student can get a easy-to-understand, competent explanation of most concepts in your course from AI in 30 seconds… </a:t>
            </a:r>
            <a:r>
              <a:rPr b="1" i="1" lang="en"/>
              <a:t>what exactly are students paying for</a:t>
            </a:r>
            <a:r>
              <a:rPr i="1" lang="en"/>
              <a:t>?”</a:t>
            </a:r>
            <a:endParaRPr i="1"/>
          </a:p>
        </p:txBody>
      </p:sp>
      <p:grpSp>
        <p:nvGrpSpPr>
          <p:cNvPr id="1423" name="Google Shape;1423;g3f7001d949e_0_2473"/>
          <p:cNvGrpSpPr/>
          <p:nvPr/>
        </p:nvGrpSpPr>
        <p:grpSpPr>
          <a:xfrm flipH="1">
            <a:off x="2163276" y="1845214"/>
            <a:ext cx="1270323" cy="3118845"/>
            <a:chOff x="4641700" y="1190407"/>
            <a:chExt cx="1268927" cy="3115418"/>
          </a:xfrm>
        </p:grpSpPr>
        <p:sp>
          <p:nvSpPr>
            <p:cNvPr id="1424" name="Google Shape;1424;g3f7001d949e_0_2473"/>
            <p:cNvSpPr/>
            <p:nvPr/>
          </p:nvSpPr>
          <p:spPr>
            <a:xfrm>
              <a:off x="4641700" y="4037025"/>
              <a:ext cx="1132500" cy="2688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g3f7001d949e_0_2473"/>
            <p:cNvSpPr/>
            <p:nvPr/>
          </p:nvSpPr>
          <p:spPr>
            <a:xfrm>
              <a:off x="4814985" y="3787550"/>
              <a:ext cx="175864" cy="336811"/>
            </a:xfrm>
            <a:custGeom>
              <a:rect b="b" l="l" r="r" t="t"/>
              <a:pathLst>
                <a:path extrusionOk="0" h="20345" w="10623">
                  <a:moveTo>
                    <a:pt x="829" y="17788"/>
                  </a:moveTo>
                  <a:cubicBezTo>
                    <a:pt x="829" y="17788"/>
                    <a:pt x="2269" y="17392"/>
                    <a:pt x="2737" y="15484"/>
                  </a:cubicBezTo>
                  <a:cubicBezTo>
                    <a:pt x="3205" y="13575"/>
                    <a:pt x="3494" y="7886"/>
                    <a:pt x="3674" y="6014"/>
                  </a:cubicBezTo>
                  <a:cubicBezTo>
                    <a:pt x="3818" y="4142"/>
                    <a:pt x="5258" y="1"/>
                    <a:pt x="5258" y="1"/>
                  </a:cubicBezTo>
                  <a:lnTo>
                    <a:pt x="9975" y="2089"/>
                  </a:lnTo>
                  <a:lnTo>
                    <a:pt x="10623" y="3169"/>
                  </a:lnTo>
                  <a:lnTo>
                    <a:pt x="9363" y="6086"/>
                  </a:lnTo>
                  <a:cubicBezTo>
                    <a:pt x="9831" y="6986"/>
                    <a:pt x="9831" y="8066"/>
                    <a:pt x="9363" y="8966"/>
                  </a:cubicBezTo>
                  <a:cubicBezTo>
                    <a:pt x="8642" y="10659"/>
                    <a:pt x="5330" y="19552"/>
                    <a:pt x="4106" y="19948"/>
                  </a:cubicBezTo>
                  <a:cubicBezTo>
                    <a:pt x="2881" y="20345"/>
                    <a:pt x="1" y="19516"/>
                    <a:pt x="1" y="19516"/>
                  </a:cubicBezTo>
                  <a:cubicBezTo>
                    <a:pt x="37" y="19084"/>
                    <a:pt x="73" y="18616"/>
                    <a:pt x="181" y="18184"/>
                  </a:cubicBezTo>
                  <a:cubicBezTo>
                    <a:pt x="289" y="17932"/>
                    <a:pt x="541" y="17788"/>
                    <a:pt x="829" y="17788"/>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g3f7001d949e_0_2473"/>
            <p:cNvSpPr/>
            <p:nvPr/>
          </p:nvSpPr>
          <p:spPr>
            <a:xfrm>
              <a:off x="5470695" y="3812002"/>
              <a:ext cx="113269" cy="310572"/>
            </a:xfrm>
            <a:custGeom>
              <a:rect b="b" l="l" r="r" t="t"/>
              <a:pathLst>
                <a:path extrusionOk="0" h="18760" w="6842">
                  <a:moveTo>
                    <a:pt x="4645" y="0"/>
                  </a:moveTo>
                  <a:cubicBezTo>
                    <a:pt x="4645" y="2629"/>
                    <a:pt x="4645" y="4861"/>
                    <a:pt x="4789" y="6517"/>
                  </a:cubicBezTo>
                  <a:cubicBezTo>
                    <a:pt x="4861" y="7345"/>
                    <a:pt x="6157" y="14151"/>
                    <a:pt x="6157" y="14151"/>
                  </a:cubicBezTo>
                  <a:lnTo>
                    <a:pt x="6842" y="16887"/>
                  </a:lnTo>
                  <a:lnTo>
                    <a:pt x="6734" y="18039"/>
                  </a:lnTo>
                  <a:lnTo>
                    <a:pt x="3673" y="18760"/>
                  </a:lnTo>
                  <a:lnTo>
                    <a:pt x="756" y="16671"/>
                  </a:lnTo>
                  <a:cubicBezTo>
                    <a:pt x="756" y="16671"/>
                    <a:pt x="108" y="9434"/>
                    <a:pt x="252" y="8066"/>
                  </a:cubicBezTo>
                  <a:cubicBezTo>
                    <a:pt x="324" y="7309"/>
                    <a:pt x="432" y="6589"/>
                    <a:pt x="612" y="5905"/>
                  </a:cubicBezTo>
                  <a:lnTo>
                    <a:pt x="864" y="5545"/>
                  </a:lnTo>
                  <a:cubicBezTo>
                    <a:pt x="576" y="3709"/>
                    <a:pt x="288" y="1836"/>
                    <a:pt x="0" y="0"/>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7" name="Google Shape;1427;g3f7001d949e_0_2473"/>
            <p:cNvSpPr/>
            <p:nvPr/>
          </p:nvSpPr>
          <p:spPr>
            <a:xfrm>
              <a:off x="5456988" y="3903799"/>
              <a:ext cx="168116" cy="243210"/>
            </a:xfrm>
            <a:custGeom>
              <a:rect b="b" l="l" r="r" t="t"/>
              <a:pathLst>
                <a:path extrusionOk="0" h="14691" w="10155">
                  <a:moveTo>
                    <a:pt x="6985" y="8606"/>
                  </a:moveTo>
                  <a:cubicBezTo>
                    <a:pt x="7238" y="9326"/>
                    <a:pt x="7562" y="10046"/>
                    <a:pt x="7922" y="10730"/>
                  </a:cubicBezTo>
                  <a:cubicBezTo>
                    <a:pt x="8210" y="11126"/>
                    <a:pt x="9434" y="12494"/>
                    <a:pt x="9614" y="12926"/>
                  </a:cubicBezTo>
                  <a:cubicBezTo>
                    <a:pt x="9794" y="13359"/>
                    <a:pt x="10154" y="14691"/>
                    <a:pt x="8714" y="14691"/>
                  </a:cubicBezTo>
                  <a:lnTo>
                    <a:pt x="3529" y="14691"/>
                  </a:lnTo>
                  <a:cubicBezTo>
                    <a:pt x="2161" y="14691"/>
                    <a:pt x="972" y="14259"/>
                    <a:pt x="972" y="12962"/>
                  </a:cubicBezTo>
                  <a:cubicBezTo>
                    <a:pt x="936" y="11702"/>
                    <a:pt x="864" y="7129"/>
                    <a:pt x="648" y="6121"/>
                  </a:cubicBezTo>
                  <a:cubicBezTo>
                    <a:pt x="468" y="5149"/>
                    <a:pt x="0" y="4033"/>
                    <a:pt x="216" y="3061"/>
                  </a:cubicBezTo>
                  <a:cubicBezTo>
                    <a:pt x="504" y="2088"/>
                    <a:pt x="864" y="1116"/>
                    <a:pt x="1368" y="216"/>
                  </a:cubicBezTo>
                  <a:cubicBezTo>
                    <a:pt x="1440" y="144"/>
                    <a:pt x="1548" y="72"/>
                    <a:pt x="1656" y="0"/>
                  </a:cubicBezTo>
                  <a:lnTo>
                    <a:pt x="1512" y="864"/>
                  </a:lnTo>
                  <a:cubicBezTo>
                    <a:pt x="1476" y="1080"/>
                    <a:pt x="1440" y="1260"/>
                    <a:pt x="1404" y="1476"/>
                  </a:cubicBezTo>
                  <a:cubicBezTo>
                    <a:pt x="1296" y="2917"/>
                    <a:pt x="1801" y="9326"/>
                    <a:pt x="1801" y="9866"/>
                  </a:cubicBezTo>
                  <a:cubicBezTo>
                    <a:pt x="1801" y="10406"/>
                    <a:pt x="2377" y="10766"/>
                    <a:pt x="3385" y="11018"/>
                  </a:cubicBezTo>
                  <a:cubicBezTo>
                    <a:pt x="4429" y="11306"/>
                    <a:pt x="6553" y="11558"/>
                    <a:pt x="7346" y="10802"/>
                  </a:cubicBezTo>
                  <a:cubicBezTo>
                    <a:pt x="7418" y="10694"/>
                    <a:pt x="7454" y="10550"/>
                    <a:pt x="7382" y="10406"/>
                  </a:cubicBezTo>
                  <a:cubicBezTo>
                    <a:pt x="7346" y="10118"/>
                    <a:pt x="6985" y="8606"/>
                    <a:pt x="6985" y="8606"/>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8" name="Google Shape;1428;g3f7001d949e_0_2473"/>
            <p:cNvSpPr/>
            <p:nvPr/>
          </p:nvSpPr>
          <p:spPr>
            <a:xfrm>
              <a:off x="4853740" y="2103592"/>
              <a:ext cx="556165" cy="1761469"/>
            </a:xfrm>
            <a:custGeom>
              <a:rect b="b" l="l" r="r" t="t"/>
              <a:pathLst>
                <a:path extrusionOk="0" h="106401" w="33595">
                  <a:moveTo>
                    <a:pt x="17536" y="15412"/>
                  </a:moveTo>
                  <a:cubicBezTo>
                    <a:pt x="14115" y="38600"/>
                    <a:pt x="3601" y="85697"/>
                    <a:pt x="108" y="102116"/>
                  </a:cubicBezTo>
                  <a:cubicBezTo>
                    <a:pt x="0" y="102620"/>
                    <a:pt x="180" y="103160"/>
                    <a:pt x="576" y="103520"/>
                  </a:cubicBezTo>
                  <a:cubicBezTo>
                    <a:pt x="1225" y="104060"/>
                    <a:pt x="4897" y="106041"/>
                    <a:pt x="7238" y="106113"/>
                  </a:cubicBezTo>
                  <a:cubicBezTo>
                    <a:pt x="7238" y="106113"/>
                    <a:pt x="8498" y="106401"/>
                    <a:pt x="9038" y="105536"/>
                  </a:cubicBezTo>
                  <a:cubicBezTo>
                    <a:pt x="10802" y="102728"/>
                    <a:pt x="26105" y="43101"/>
                    <a:pt x="31758" y="29490"/>
                  </a:cubicBezTo>
                  <a:cubicBezTo>
                    <a:pt x="31758" y="29490"/>
                    <a:pt x="33595" y="10371"/>
                    <a:pt x="30174" y="5186"/>
                  </a:cubicBezTo>
                  <a:cubicBezTo>
                    <a:pt x="26717" y="1"/>
                    <a:pt x="18112" y="7238"/>
                    <a:pt x="18112" y="7238"/>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g3f7001d949e_0_2473"/>
            <p:cNvSpPr/>
            <p:nvPr/>
          </p:nvSpPr>
          <p:spPr>
            <a:xfrm>
              <a:off x="5247749" y="2157843"/>
              <a:ext cx="456620" cy="1730461"/>
            </a:xfrm>
            <a:custGeom>
              <a:rect b="b" l="l" r="r" t="t"/>
              <a:pathLst>
                <a:path extrusionOk="0" h="104528" w="27582">
                  <a:moveTo>
                    <a:pt x="1" y="3745"/>
                  </a:moveTo>
                  <a:cubicBezTo>
                    <a:pt x="1" y="3745"/>
                    <a:pt x="4934" y="4897"/>
                    <a:pt x="5582" y="13359"/>
                  </a:cubicBezTo>
                  <a:cubicBezTo>
                    <a:pt x="8498" y="50086"/>
                    <a:pt x="12027" y="64524"/>
                    <a:pt x="12423" y="103196"/>
                  </a:cubicBezTo>
                  <a:cubicBezTo>
                    <a:pt x="13575" y="104528"/>
                    <a:pt x="18112" y="104384"/>
                    <a:pt x="19408" y="103196"/>
                  </a:cubicBezTo>
                  <a:cubicBezTo>
                    <a:pt x="21029" y="85516"/>
                    <a:pt x="27582" y="25961"/>
                    <a:pt x="24197" y="11991"/>
                  </a:cubicBezTo>
                  <a:cubicBezTo>
                    <a:pt x="21929" y="2665"/>
                    <a:pt x="18832" y="0"/>
                    <a:pt x="1" y="3745"/>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0" name="Google Shape;1430;g3f7001d949e_0_2473"/>
            <p:cNvSpPr/>
            <p:nvPr/>
          </p:nvSpPr>
          <p:spPr>
            <a:xfrm>
              <a:off x="4959245" y="3935386"/>
              <a:ext cx="60823" cy="211623"/>
            </a:xfrm>
            <a:custGeom>
              <a:rect b="b" l="l" r="r" t="t"/>
              <a:pathLst>
                <a:path extrusionOk="0" h="12783" w="3674">
                  <a:moveTo>
                    <a:pt x="2953" y="0"/>
                  </a:moveTo>
                  <a:cubicBezTo>
                    <a:pt x="2953" y="0"/>
                    <a:pt x="3673" y="216"/>
                    <a:pt x="3457" y="1657"/>
                  </a:cubicBezTo>
                  <a:cubicBezTo>
                    <a:pt x="3241" y="3061"/>
                    <a:pt x="2089" y="3997"/>
                    <a:pt x="2089" y="6806"/>
                  </a:cubicBezTo>
                  <a:lnTo>
                    <a:pt x="2089" y="12171"/>
                  </a:lnTo>
                  <a:cubicBezTo>
                    <a:pt x="2089" y="12171"/>
                    <a:pt x="2125" y="12783"/>
                    <a:pt x="1729" y="12783"/>
                  </a:cubicBezTo>
                  <a:lnTo>
                    <a:pt x="1441" y="12783"/>
                  </a:lnTo>
                  <a:cubicBezTo>
                    <a:pt x="1297" y="12783"/>
                    <a:pt x="1153" y="12639"/>
                    <a:pt x="1153" y="12171"/>
                  </a:cubicBezTo>
                  <a:lnTo>
                    <a:pt x="1153" y="6194"/>
                  </a:lnTo>
                  <a:cubicBezTo>
                    <a:pt x="1153" y="5293"/>
                    <a:pt x="757" y="3565"/>
                    <a:pt x="397" y="3241"/>
                  </a:cubicBezTo>
                  <a:cubicBezTo>
                    <a:pt x="0" y="2917"/>
                    <a:pt x="2953" y="0"/>
                    <a:pt x="295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1" name="Google Shape;1431;g3f7001d949e_0_2473"/>
            <p:cNvSpPr/>
            <p:nvPr/>
          </p:nvSpPr>
          <p:spPr>
            <a:xfrm>
              <a:off x="4741679" y="3888287"/>
              <a:ext cx="279581" cy="258722"/>
            </a:xfrm>
            <a:custGeom>
              <a:rect b="b" l="l" r="r" t="t"/>
              <a:pathLst>
                <a:path extrusionOk="0" h="15628" w="16888">
                  <a:moveTo>
                    <a:pt x="13791" y="1"/>
                  </a:moveTo>
                  <a:cubicBezTo>
                    <a:pt x="15051" y="685"/>
                    <a:pt x="16095" y="1729"/>
                    <a:pt x="16815" y="2989"/>
                  </a:cubicBezTo>
                  <a:cubicBezTo>
                    <a:pt x="16887" y="3278"/>
                    <a:pt x="16779" y="3566"/>
                    <a:pt x="16527" y="3710"/>
                  </a:cubicBezTo>
                  <a:cubicBezTo>
                    <a:pt x="16131" y="3998"/>
                    <a:pt x="13395" y="6302"/>
                    <a:pt x="12854" y="7814"/>
                  </a:cubicBezTo>
                  <a:cubicBezTo>
                    <a:pt x="12314" y="9291"/>
                    <a:pt x="11450" y="12243"/>
                    <a:pt x="11054" y="13395"/>
                  </a:cubicBezTo>
                  <a:cubicBezTo>
                    <a:pt x="10694" y="14548"/>
                    <a:pt x="9902" y="15628"/>
                    <a:pt x="8570" y="15628"/>
                  </a:cubicBezTo>
                  <a:lnTo>
                    <a:pt x="1368" y="15628"/>
                  </a:lnTo>
                  <a:cubicBezTo>
                    <a:pt x="0" y="15628"/>
                    <a:pt x="468" y="14476"/>
                    <a:pt x="1440" y="13863"/>
                  </a:cubicBezTo>
                  <a:cubicBezTo>
                    <a:pt x="2412" y="13287"/>
                    <a:pt x="4573" y="11811"/>
                    <a:pt x="4861" y="11703"/>
                  </a:cubicBezTo>
                  <a:cubicBezTo>
                    <a:pt x="5185" y="11595"/>
                    <a:pt x="5293" y="11703"/>
                    <a:pt x="5293" y="11703"/>
                  </a:cubicBezTo>
                  <a:cubicBezTo>
                    <a:pt x="5293" y="11703"/>
                    <a:pt x="4969" y="11847"/>
                    <a:pt x="5077" y="12099"/>
                  </a:cubicBezTo>
                  <a:cubicBezTo>
                    <a:pt x="5185" y="12315"/>
                    <a:pt x="5905" y="12207"/>
                    <a:pt x="6625" y="12207"/>
                  </a:cubicBezTo>
                  <a:cubicBezTo>
                    <a:pt x="7633" y="12171"/>
                    <a:pt x="8570" y="11595"/>
                    <a:pt x="9002" y="10695"/>
                  </a:cubicBezTo>
                  <a:cubicBezTo>
                    <a:pt x="9542" y="9543"/>
                    <a:pt x="11666" y="3566"/>
                    <a:pt x="11882" y="3025"/>
                  </a:cubicBezTo>
                  <a:cubicBezTo>
                    <a:pt x="12062" y="2521"/>
                    <a:pt x="13431" y="1297"/>
                    <a:pt x="1379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g3f7001d949e_0_2473"/>
            <p:cNvSpPr/>
            <p:nvPr/>
          </p:nvSpPr>
          <p:spPr>
            <a:xfrm>
              <a:off x="5315111" y="2228781"/>
              <a:ext cx="22664" cy="21472"/>
            </a:xfrm>
            <a:custGeom>
              <a:rect b="b" l="l" r="r" t="t"/>
              <a:pathLst>
                <a:path extrusionOk="0" h="1297" w="1369">
                  <a:moveTo>
                    <a:pt x="757" y="1296"/>
                  </a:moveTo>
                  <a:cubicBezTo>
                    <a:pt x="397" y="1296"/>
                    <a:pt x="73" y="1008"/>
                    <a:pt x="37" y="648"/>
                  </a:cubicBezTo>
                  <a:cubicBezTo>
                    <a:pt x="1" y="324"/>
                    <a:pt x="253" y="0"/>
                    <a:pt x="613" y="36"/>
                  </a:cubicBezTo>
                  <a:cubicBezTo>
                    <a:pt x="973" y="36"/>
                    <a:pt x="1261" y="288"/>
                    <a:pt x="1297" y="648"/>
                  </a:cubicBezTo>
                  <a:cubicBezTo>
                    <a:pt x="1369" y="1008"/>
                    <a:pt x="1081" y="1296"/>
                    <a:pt x="757" y="129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33" name="Google Shape;1433;g3f7001d949e_0_2473"/>
            <p:cNvGrpSpPr/>
            <p:nvPr/>
          </p:nvGrpSpPr>
          <p:grpSpPr>
            <a:xfrm rot="140772">
              <a:off x="5320752" y="2310962"/>
              <a:ext cx="90096" cy="271875"/>
              <a:chOff x="490700" y="2360275"/>
              <a:chExt cx="38300" cy="115575"/>
            </a:xfrm>
          </p:grpSpPr>
          <p:sp>
            <p:nvSpPr>
              <p:cNvPr id="1434" name="Google Shape;1434;g3f7001d949e_0_2473"/>
              <p:cNvSpPr/>
              <p:nvPr/>
            </p:nvSpPr>
            <p:spPr>
              <a:xfrm>
                <a:off x="508525" y="2360275"/>
                <a:ext cx="12900" cy="115575"/>
              </a:xfrm>
              <a:custGeom>
                <a:rect b="b" l="l" r="r" t="t"/>
                <a:pathLst>
                  <a:path extrusionOk="0" h="4623" w="516">
                    <a:moveTo>
                      <a:pt x="159" y="0"/>
                    </a:moveTo>
                    <a:lnTo>
                      <a:pt x="0" y="26"/>
                    </a:lnTo>
                    <a:cubicBezTo>
                      <a:pt x="0" y="145"/>
                      <a:pt x="27" y="277"/>
                      <a:pt x="40" y="449"/>
                    </a:cubicBezTo>
                    <a:cubicBezTo>
                      <a:pt x="40" y="502"/>
                      <a:pt x="53" y="555"/>
                      <a:pt x="53" y="608"/>
                    </a:cubicBezTo>
                    <a:cubicBezTo>
                      <a:pt x="106" y="1334"/>
                      <a:pt x="211" y="2364"/>
                      <a:pt x="277" y="3421"/>
                    </a:cubicBezTo>
                    <a:cubicBezTo>
                      <a:pt x="291" y="3473"/>
                      <a:pt x="291" y="3526"/>
                      <a:pt x="291" y="3579"/>
                    </a:cubicBezTo>
                    <a:cubicBezTo>
                      <a:pt x="304" y="3909"/>
                      <a:pt x="330" y="4226"/>
                      <a:pt x="344" y="4543"/>
                    </a:cubicBezTo>
                    <a:cubicBezTo>
                      <a:pt x="344" y="4583"/>
                      <a:pt x="383" y="4622"/>
                      <a:pt x="436" y="4622"/>
                    </a:cubicBezTo>
                    <a:cubicBezTo>
                      <a:pt x="476" y="4622"/>
                      <a:pt x="515" y="4583"/>
                      <a:pt x="515" y="4530"/>
                    </a:cubicBezTo>
                    <a:cubicBezTo>
                      <a:pt x="502" y="4213"/>
                      <a:pt x="476" y="3870"/>
                      <a:pt x="449" y="3553"/>
                    </a:cubicBezTo>
                    <a:cubicBezTo>
                      <a:pt x="436" y="3487"/>
                      <a:pt x="436" y="3434"/>
                      <a:pt x="436" y="3381"/>
                    </a:cubicBezTo>
                    <a:cubicBezTo>
                      <a:pt x="370" y="2338"/>
                      <a:pt x="277" y="1307"/>
                      <a:pt x="211" y="581"/>
                    </a:cubicBezTo>
                    <a:cubicBezTo>
                      <a:pt x="211" y="528"/>
                      <a:pt x="198" y="475"/>
                      <a:pt x="198" y="423"/>
                    </a:cubicBezTo>
                    <a:cubicBezTo>
                      <a:pt x="185" y="264"/>
                      <a:pt x="172" y="119"/>
                      <a:pt x="15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g3f7001d949e_0_2473"/>
              <p:cNvSpPr/>
              <p:nvPr/>
            </p:nvSpPr>
            <p:spPr>
              <a:xfrm>
                <a:off x="490700" y="2362575"/>
                <a:ext cx="38300" cy="87975"/>
              </a:xfrm>
              <a:custGeom>
                <a:rect b="b" l="l" r="r" t="t"/>
                <a:pathLst>
                  <a:path extrusionOk="0" h="3519" w="1532">
                    <a:moveTo>
                      <a:pt x="172" y="0"/>
                    </a:moveTo>
                    <a:lnTo>
                      <a:pt x="0" y="27"/>
                    </a:lnTo>
                    <a:cubicBezTo>
                      <a:pt x="13" y="133"/>
                      <a:pt x="26" y="278"/>
                      <a:pt x="40" y="423"/>
                    </a:cubicBezTo>
                    <a:cubicBezTo>
                      <a:pt x="53" y="476"/>
                      <a:pt x="66" y="529"/>
                      <a:pt x="66" y="595"/>
                    </a:cubicBezTo>
                    <a:cubicBezTo>
                      <a:pt x="158" y="1546"/>
                      <a:pt x="291" y="2866"/>
                      <a:pt x="357" y="3196"/>
                    </a:cubicBezTo>
                    <a:cubicBezTo>
                      <a:pt x="370" y="3315"/>
                      <a:pt x="449" y="3421"/>
                      <a:pt x="555" y="3474"/>
                    </a:cubicBezTo>
                    <a:cubicBezTo>
                      <a:pt x="624" y="3504"/>
                      <a:pt x="693" y="3518"/>
                      <a:pt x="768" y="3518"/>
                    </a:cubicBezTo>
                    <a:cubicBezTo>
                      <a:pt x="793" y="3518"/>
                      <a:pt x="819" y="3517"/>
                      <a:pt x="845" y="3513"/>
                    </a:cubicBezTo>
                    <a:cubicBezTo>
                      <a:pt x="898" y="3513"/>
                      <a:pt x="951" y="3500"/>
                      <a:pt x="1004" y="3487"/>
                    </a:cubicBezTo>
                    <a:cubicBezTo>
                      <a:pt x="1057" y="3474"/>
                      <a:pt x="1123" y="3461"/>
                      <a:pt x="1175" y="3447"/>
                    </a:cubicBezTo>
                    <a:cubicBezTo>
                      <a:pt x="1281" y="3421"/>
                      <a:pt x="1373" y="3381"/>
                      <a:pt x="1479" y="3329"/>
                    </a:cubicBezTo>
                    <a:cubicBezTo>
                      <a:pt x="1519" y="3315"/>
                      <a:pt x="1532" y="3249"/>
                      <a:pt x="1506" y="3210"/>
                    </a:cubicBezTo>
                    <a:cubicBezTo>
                      <a:pt x="1486" y="3180"/>
                      <a:pt x="1451" y="3165"/>
                      <a:pt x="1418" y="3165"/>
                    </a:cubicBezTo>
                    <a:cubicBezTo>
                      <a:pt x="1407" y="3165"/>
                      <a:pt x="1397" y="3167"/>
                      <a:pt x="1387" y="3170"/>
                    </a:cubicBezTo>
                    <a:cubicBezTo>
                      <a:pt x="1307" y="3210"/>
                      <a:pt x="1228" y="3249"/>
                      <a:pt x="1149" y="3276"/>
                    </a:cubicBezTo>
                    <a:cubicBezTo>
                      <a:pt x="1109" y="3289"/>
                      <a:pt x="1043" y="3302"/>
                      <a:pt x="990" y="3315"/>
                    </a:cubicBezTo>
                    <a:cubicBezTo>
                      <a:pt x="931" y="3335"/>
                      <a:pt x="868" y="3345"/>
                      <a:pt x="806" y="3345"/>
                    </a:cubicBezTo>
                    <a:cubicBezTo>
                      <a:pt x="743" y="3345"/>
                      <a:pt x="680" y="3335"/>
                      <a:pt x="621" y="3315"/>
                    </a:cubicBezTo>
                    <a:cubicBezTo>
                      <a:pt x="568" y="3289"/>
                      <a:pt x="528" y="3236"/>
                      <a:pt x="515" y="3170"/>
                    </a:cubicBezTo>
                    <a:cubicBezTo>
                      <a:pt x="449" y="2853"/>
                      <a:pt x="317" y="1519"/>
                      <a:pt x="225" y="568"/>
                    </a:cubicBezTo>
                    <a:cubicBezTo>
                      <a:pt x="225" y="516"/>
                      <a:pt x="211" y="463"/>
                      <a:pt x="211" y="410"/>
                    </a:cubicBezTo>
                    <a:cubicBezTo>
                      <a:pt x="198" y="251"/>
                      <a:pt x="185" y="119"/>
                      <a:pt x="172"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36" name="Google Shape;1436;g3f7001d949e_0_2473"/>
            <p:cNvGrpSpPr/>
            <p:nvPr/>
          </p:nvGrpSpPr>
          <p:grpSpPr>
            <a:xfrm>
              <a:off x="4947921" y="1190407"/>
              <a:ext cx="962706" cy="1381741"/>
              <a:chOff x="4947921" y="1190407"/>
              <a:chExt cx="962706" cy="1381741"/>
            </a:xfrm>
          </p:grpSpPr>
          <p:sp>
            <p:nvSpPr>
              <p:cNvPr id="1437" name="Google Shape;1437;g3f7001d949e_0_2473"/>
              <p:cNvSpPr/>
              <p:nvPr/>
            </p:nvSpPr>
            <p:spPr>
              <a:xfrm>
                <a:off x="5062375" y="1655325"/>
                <a:ext cx="180270" cy="268257"/>
              </a:xfrm>
              <a:custGeom>
                <a:rect b="b" l="l" r="r" t="t"/>
                <a:pathLst>
                  <a:path extrusionOk="0" h="16204" w="10587">
                    <a:moveTo>
                      <a:pt x="10587" y="1"/>
                    </a:moveTo>
                    <a:cubicBezTo>
                      <a:pt x="10587" y="1"/>
                      <a:pt x="7130" y="1225"/>
                      <a:pt x="5762" y="2737"/>
                    </a:cubicBezTo>
                    <a:cubicBezTo>
                      <a:pt x="4430" y="4250"/>
                      <a:pt x="1" y="14331"/>
                      <a:pt x="1" y="14331"/>
                    </a:cubicBezTo>
                    <a:lnTo>
                      <a:pt x="9795" y="16204"/>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8" name="Google Shape;1438;g3f7001d949e_0_2473"/>
              <p:cNvSpPr/>
              <p:nvPr/>
            </p:nvSpPr>
            <p:spPr>
              <a:xfrm>
                <a:off x="5229949" y="1277592"/>
                <a:ext cx="421875" cy="489618"/>
              </a:xfrm>
              <a:custGeom>
                <a:rect b="b" l="l" r="r" t="t"/>
                <a:pathLst>
                  <a:path extrusionOk="0" h="35180" w="30318">
                    <a:moveTo>
                      <a:pt x="22504" y="13107"/>
                    </a:moveTo>
                    <a:cubicBezTo>
                      <a:pt x="22504" y="13107"/>
                      <a:pt x="30318" y="21461"/>
                      <a:pt x="23405" y="28302"/>
                    </a:cubicBezTo>
                    <a:cubicBezTo>
                      <a:pt x="16491" y="35179"/>
                      <a:pt x="0" y="27798"/>
                      <a:pt x="6949" y="13899"/>
                    </a:cubicBezTo>
                    <a:cubicBezTo>
                      <a:pt x="13935" y="1"/>
                      <a:pt x="22504" y="13107"/>
                      <a:pt x="22504" y="13107"/>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9" name="Google Shape;1439;g3f7001d949e_0_2473"/>
              <p:cNvSpPr/>
              <p:nvPr/>
            </p:nvSpPr>
            <p:spPr>
              <a:xfrm>
                <a:off x="5279045" y="1190407"/>
                <a:ext cx="293620" cy="238045"/>
              </a:xfrm>
              <a:custGeom>
                <a:rect b="b" l="l" r="r" t="t"/>
                <a:pathLst>
                  <a:path extrusionOk="0" h="17104" w="21101">
                    <a:moveTo>
                      <a:pt x="19588" y="17104"/>
                    </a:moveTo>
                    <a:cubicBezTo>
                      <a:pt x="19588" y="17104"/>
                      <a:pt x="21101" y="12243"/>
                      <a:pt x="20885" y="9795"/>
                    </a:cubicBezTo>
                    <a:cubicBezTo>
                      <a:pt x="20705" y="7346"/>
                      <a:pt x="18904" y="4970"/>
                      <a:pt x="17572" y="5258"/>
                    </a:cubicBezTo>
                    <a:cubicBezTo>
                      <a:pt x="17572" y="5258"/>
                      <a:pt x="16312" y="2881"/>
                      <a:pt x="14728" y="1981"/>
                    </a:cubicBezTo>
                    <a:cubicBezTo>
                      <a:pt x="13143" y="1045"/>
                      <a:pt x="9687" y="1"/>
                      <a:pt x="4826" y="2881"/>
                    </a:cubicBezTo>
                    <a:cubicBezTo>
                      <a:pt x="1" y="5726"/>
                      <a:pt x="73" y="10443"/>
                      <a:pt x="37" y="12135"/>
                    </a:cubicBezTo>
                    <a:cubicBezTo>
                      <a:pt x="1" y="13791"/>
                      <a:pt x="19588" y="17104"/>
                      <a:pt x="19588" y="17104"/>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0" name="Google Shape;1440;g3f7001d949e_0_2473"/>
              <p:cNvSpPr/>
              <p:nvPr/>
            </p:nvSpPr>
            <p:spPr>
              <a:xfrm>
                <a:off x="5160640" y="1629700"/>
                <a:ext cx="491203" cy="691486"/>
              </a:xfrm>
              <a:custGeom>
                <a:rect b="b" l="l" r="r" t="t"/>
                <a:pathLst>
                  <a:path extrusionOk="0" h="41769" w="29671">
                    <a:moveTo>
                      <a:pt x="5618" y="1729"/>
                    </a:moveTo>
                    <a:cubicBezTo>
                      <a:pt x="5618" y="1729"/>
                      <a:pt x="3385" y="7418"/>
                      <a:pt x="2953" y="8282"/>
                    </a:cubicBezTo>
                    <a:cubicBezTo>
                      <a:pt x="2521" y="9146"/>
                      <a:pt x="721" y="12927"/>
                      <a:pt x="361" y="14835"/>
                    </a:cubicBezTo>
                    <a:cubicBezTo>
                      <a:pt x="1" y="16744"/>
                      <a:pt x="721" y="19444"/>
                      <a:pt x="1477" y="20884"/>
                    </a:cubicBezTo>
                    <a:lnTo>
                      <a:pt x="1477" y="39788"/>
                    </a:lnTo>
                    <a:cubicBezTo>
                      <a:pt x="8678" y="41768"/>
                      <a:pt x="17644" y="41084"/>
                      <a:pt x="24881" y="39788"/>
                    </a:cubicBezTo>
                    <a:lnTo>
                      <a:pt x="23693" y="31902"/>
                    </a:lnTo>
                    <a:lnTo>
                      <a:pt x="29670" y="2953"/>
                    </a:lnTo>
                    <a:lnTo>
                      <a:pt x="20885" y="108"/>
                    </a:lnTo>
                    <a:lnTo>
                      <a:pt x="15015" y="1621"/>
                    </a:lnTo>
                    <a:lnTo>
                      <a:pt x="1263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1" name="Google Shape;1441;g3f7001d949e_0_2473"/>
              <p:cNvSpPr/>
              <p:nvPr/>
            </p:nvSpPr>
            <p:spPr>
              <a:xfrm>
                <a:off x="5367750" y="1526651"/>
                <a:ext cx="114722" cy="142998"/>
              </a:xfrm>
              <a:custGeom>
                <a:rect b="b" l="l" r="r" t="t"/>
                <a:pathLst>
                  <a:path extrusionOk="0" h="9146" w="8246">
                    <a:moveTo>
                      <a:pt x="8246" y="0"/>
                    </a:moveTo>
                    <a:lnTo>
                      <a:pt x="0" y="0"/>
                    </a:lnTo>
                    <a:lnTo>
                      <a:pt x="0" y="9146"/>
                    </a:lnTo>
                    <a:lnTo>
                      <a:pt x="3277" y="9146"/>
                    </a:lnTo>
                    <a:lnTo>
                      <a:pt x="8246" y="7202"/>
                    </a:ln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2" name="Google Shape;1442;g3f7001d949e_0_2473"/>
              <p:cNvSpPr/>
              <p:nvPr/>
            </p:nvSpPr>
            <p:spPr>
              <a:xfrm>
                <a:off x="5259006" y="1408377"/>
                <a:ext cx="81180" cy="81696"/>
              </a:xfrm>
              <a:custGeom>
                <a:rect b="b" l="l" r="r" t="t"/>
                <a:pathLst>
                  <a:path extrusionOk="0" h="5870" w="5834">
                    <a:moveTo>
                      <a:pt x="2917" y="1"/>
                    </a:moveTo>
                    <a:lnTo>
                      <a:pt x="2701" y="37"/>
                    </a:lnTo>
                    <a:lnTo>
                      <a:pt x="2701" y="37"/>
                    </a:lnTo>
                    <a:cubicBezTo>
                      <a:pt x="613" y="505"/>
                      <a:pt x="1" y="3169"/>
                      <a:pt x="1657" y="4537"/>
                    </a:cubicBezTo>
                    <a:cubicBezTo>
                      <a:pt x="3313" y="5870"/>
                      <a:pt x="5798" y="4718"/>
                      <a:pt x="5798" y="2593"/>
                    </a:cubicBezTo>
                    <a:cubicBezTo>
                      <a:pt x="5834" y="1801"/>
                      <a:pt x="5474" y="1045"/>
                      <a:pt x="4861" y="541"/>
                    </a:cubicBezTo>
                    <a:cubicBezTo>
                      <a:pt x="4933" y="1297"/>
                      <a:pt x="4789" y="2233"/>
                      <a:pt x="3853" y="2341"/>
                    </a:cubicBezTo>
                    <a:lnTo>
                      <a:pt x="3853" y="865"/>
                    </a:lnTo>
                    <a:cubicBezTo>
                      <a:pt x="3817" y="361"/>
                      <a:pt x="3385" y="1"/>
                      <a:pt x="2917" y="1"/>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3" name="Google Shape;1443;g3f7001d949e_0_2473"/>
              <p:cNvSpPr/>
              <p:nvPr/>
            </p:nvSpPr>
            <p:spPr>
              <a:xfrm>
                <a:off x="5477470" y="1407876"/>
                <a:ext cx="96709" cy="79692"/>
              </a:xfrm>
              <a:custGeom>
                <a:rect b="b" l="l" r="r" t="t"/>
                <a:pathLst>
                  <a:path extrusionOk="0" h="5726" w="6950">
                    <a:moveTo>
                      <a:pt x="4033" y="37"/>
                    </a:moveTo>
                    <a:lnTo>
                      <a:pt x="4213" y="73"/>
                    </a:lnTo>
                    <a:lnTo>
                      <a:pt x="4213" y="73"/>
                    </a:lnTo>
                    <a:cubicBezTo>
                      <a:pt x="6878" y="613"/>
                      <a:pt x="6950" y="4393"/>
                      <a:pt x="4321" y="5042"/>
                    </a:cubicBezTo>
                    <a:cubicBezTo>
                      <a:pt x="1693" y="5726"/>
                      <a:pt x="0" y="2341"/>
                      <a:pt x="2089" y="613"/>
                    </a:cubicBezTo>
                    <a:cubicBezTo>
                      <a:pt x="2053" y="1369"/>
                      <a:pt x="2161" y="2305"/>
                      <a:pt x="3133" y="2377"/>
                    </a:cubicBezTo>
                    <a:lnTo>
                      <a:pt x="3097" y="901"/>
                    </a:lnTo>
                    <a:cubicBezTo>
                      <a:pt x="3097" y="397"/>
                      <a:pt x="3529" y="1"/>
                      <a:pt x="4033" y="37"/>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4" name="Google Shape;1444;g3f7001d949e_0_2473"/>
              <p:cNvSpPr/>
              <p:nvPr/>
            </p:nvSpPr>
            <p:spPr>
              <a:xfrm>
                <a:off x="5295089" y="1232503"/>
                <a:ext cx="243513" cy="354312"/>
              </a:xfrm>
              <a:custGeom>
                <a:rect b="b" l="l" r="r" t="t"/>
                <a:pathLst>
                  <a:path extrusionOk="0" h="25458" w="17500">
                    <a:moveTo>
                      <a:pt x="8750" y="25457"/>
                    </a:moveTo>
                    <a:cubicBezTo>
                      <a:pt x="13503" y="25457"/>
                      <a:pt x="17499" y="19552"/>
                      <a:pt x="17499" y="14907"/>
                    </a:cubicBezTo>
                    <a:lnTo>
                      <a:pt x="17499" y="8750"/>
                    </a:lnTo>
                    <a:cubicBezTo>
                      <a:pt x="17499" y="3925"/>
                      <a:pt x="13575" y="0"/>
                      <a:pt x="8750" y="0"/>
                    </a:cubicBezTo>
                    <a:lnTo>
                      <a:pt x="8750" y="0"/>
                    </a:lnTo>
                    <a:cubicBezTo>
                      <a:pt x="3925" y="0"/>
                      <a:pt x="0" y="3925"/>
                      <a:pt x="0" y="8750"/>
                    </a:cubicBezTo>
                    <a:lnTo>
                      <a:pt x="0" y="14799"/>
                    </a:lnTo>
                    <a:cubicBezTo>
                      <a:pt x="0" y="19912"/>
                      <a:pt x="3457" y="25457"/>
                      <a:pt x="8750" y="25457"/>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5" name="Google Shape;1445;g3f7001d949e_0_2473"/>
              <p:cNvSpPr/>
              <p:nvPr/>
            </p:nvSpPr>
            <p:spPr>
              <a:xfrm>
                <a:off x="5367574" y="1630897"/>
                <a:ext cx="355883" cy="941251"/>
              </a:xfrm>
              <a:custGeom>
                <a:rect b="b" l="l" r="r" t="t"/>
                <a:pathLst>
                  <a:path extrusionOk="0" h="56856" w="21497">
                    <a:moveTo>
                      <a:pt x="16203" y="2701"/>
                    </a:moveTo>
                    <a:cubicBezTo>
                      <a:pt x="16203" y="2701"/>
                      <a:pt x="10154" y="0"/>
                      <a:pt x="9938" y="36"/>
                    </a:cubicBezTo>
                    <a:cubicBezTo>
                      <a:pt x="9650" y="108"/>
                      <a:pt x="9398" y="253"/>
                      <a:pt x="9182" y="433"/>
                    </a:cubicBezTo>
                    <a:lnTo>
                      <a:pt x="1296" y="15699"/>
                    </a:lnTo>
                    <a:cubicBezTo>
                      <a:pt x="360" y="17176"/>
                      <a:pt x="0" y="18976"/>
                      <a:pt x="288" y="20704"/>
                    </a:cubicBezTo>
                    <a:cubicBezTo>
                      <a:pt x="756" y="23693"/>
                      <a:pt x="1945" y="29238"/>
                      <a:pt x="1945" y="29238"/>
                    </a:cubicBezTo>
                    <a:cubicBezTo>
                      <a:pt x="2737" y="35503"/>
                      <a:pt x="3745" y="45297"/>
                      <a:pt x="5041" y="52354"/>
                    </a:cubicBezTo>
                    <a:cubicBezTo>
                      <a:pt x="5041" y="52354"/>
                      <a:pt x="5113" y="53110"/>
                      <a:pt x="6265" y="53434"/>
                    </a:cubicBezTo>
                    <a:cubicBezTo>
                      <a:pt x="7382" y="53758"/>
                      <a:pt x="20776" y="56603"/>
                      <a:pt x="20776" y="56603"/>
                    </a:cubicBezTo>
                    <a:cubicBezTo>
                      <a:pt x="20776" y="56603"/>
                      <a:pt x="21496" y="56855"/>
                      <a:pt x="21280" y="55631"/>
                    </a:cubicBezTo>
                    <a:cubicBezTo>
                      <a:pt x="21136" y="54803"/>
                      <a:pt x="16851" y="42236"/>
                      <a:pt x="14259" y="33523"/>
                    </a:cubicBezTo>
                    <a:cubicBezTo>
                      <a:pt x="13791" y="32046"/>
                      <a:pt x="13431" y="30714"/>
                      <a:pt x="13107" y="29526"/>
                    </a:cubicBezTo>
                    <a:cubicBezTo>
                      <a:pt x="12711" y="28014"/>
                      <a:pt x="12711" y="26429"/>
                      <a:pt x="13107" y="24917"/>
                    </a:cubicBezTo>
                    <a:lnTo>
                      <a:pt x="16203" y="15915"/>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6" name="Google Shape;1446;g3f7001d949e_0_2473"/>
              <p:cNvSpPr/>
              <p:nvPr/>
            </p:nvSpPr>
            <p:spPr>
              <a:xfrm>
                <a:off x="5083225" y="1629700"/>
                <a:ext cx="249454" cy="904880"/>
              </a:xfrm>
              <a:custGeom>
                <a:rect b="b" l="l" r="r" t="t"/>
                <a:pathLst>
                  <a:path extrusionOk="0" h="54659" w="14800">
                    <a:moveTo>
                      <a:pt x="14800" y="216"/>
                    </a:moveTo>
                    <a:cubicBezTo>
                      <a:pt x="14800" y="216"/>
                      <a:pt x="8859" y="13719"/>
                      <a:pt x="8463" y="14907"/>
                    </a:cubicBezTo>
                    <a:cubicBezTo>
                      <a:pt x="8066" y="16095"/>
                      <a:pt x="8607" y="17896"/>
                      <a:pt x="9075" y="20560"/>
                    </a:cubicBezTo>
                    <a:cubicBezTo>
                      <a:pt x="9147" y="20992"/>
                      <a:pt x="9219" y="21460"/>
                      <a:pt x="9183" y="21893"/>
                    </a:cubicBezTo>
                    <a:cubicBezTo>
                      <a:pt x="9183" y="22865"/>
                      <a:pt x="9075" y="28086"/>
                      <a:pt x="9075" y="28086"/>
                    </a:cubicBezTo>
                    <a:lnTo>
                      <a:pt x="10803" y="51526"/>
                    </a:lnTo>
                    <a:cubicBezTo>
                      <a:pt x="10695" y="52066"/>
                      <a:pt x="10335" y="52534"/>
                      <a:pt x="9795" y="52786"/>
                    </a:cubicBezTo>
                    <a:cubicBezTo>
                      <a:pt x="8931" y="53110"/>
                      <a:pt x="541" y="54515"/>
                      <a:pt x="541" y="54515"/>
                    </a:cubicBezTo>
                    <a:cubicBezTo>
                      <a:pt x="541" y="54515"/>
                      <a:pt x="1" y="54659"/>
                      <a:pt x="1" y="53975"/>
                    </a:cubicBezTo>
                    <a:cubicBezTo>
                      <a:pt x="1" y="53290"/>
                      <a:pt x="4394" y="30138"/>
                      <a:pt x="4394" y="30138"/>
                    </a:cubicBezTo>
                    <a:lnTo>
                      <a:pt x="4862" y="21496"/>
                    </a:lnTo>
                    <a:cubicBezTo>
                      <a:pt x="4862" y="21496"/>
                      <a:pt x="3674" y="17032"/>
                      <a:pt x="3206" y="15339"/>
                    </a:cubicBezTo>
                    <a:cubicBezTo>
                      <a:pt x="2737" y="13647"/>
                      <a:pt x="3602" y="11595"/>
                      <a:pt x="5006" y="9254"/>
                    </a:cubicBezTo>
                    <a:cubicBezTo>
                      <a:pt x="6410" y="6914"/>
                      <a:pt x="9327" y="1549"/>
                      <a:pt x="9327" y="1549"/>
                    </a:cubicBezTo>
                    <a:lnTo>
                      <a:pt x="14368" y="36"/>
                    </a:lnTo>
                    <a:cubicBezTo>
                      <a:pt x="14548" y="0"/>
                      <a:pt x="14692" y="72"/>
                      <a:pt x="14800" y="216"/>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7" name="Google Shape;1447;g3f7001d949e_0_2473"/>
              <p:cNvSpPr/>
              <p:nvPr/>
            </p:nvSpPr>
            <p:spPr>
              <a:xfrm>
                <a:off x="5572624" y="1675596"/>
                <a:ext cx="338003" cy="627716"/>
              </a:xfrm>
              <a:custGeom>
                <a:rect b="b" l="l" r="r" t="t"/>
                <a:pathLst>
                  <a:path extrusionOk="0" h="37917" w="20417">
                    <a:moveTo>
                      <a:pt x="3817" y="1"/>
                    </a:moveTo>
                    <a:cubicBezTo>
                      <a:pt x="4717" y="397"/>
                      <a:pt x="5582" y="865"/>
                      <a:pt x="6410" y="1405"/>
                    </a:cubicBezTo>
                    <a:cubicBezTo>
                      <a:pt x="7058" y="1909"/>
                      <a:pt x="15303" y="13035"/>
                      <a:pt x="18004" y="17644"/>
                    </a:cubicBezTo>
                    <a:cubicBezTo>
                      <a:pt x="20416" y="21749"/>
                      <a:pt x="18256" y="24342"/>
                      <a:pt x="15087" y="28302"/>
                    </a:cubicBezTo>
                    <a:cubicBezTo>
                      <a:pt x="12711" y="31291"/>
                      <a:pt x="7346" y="37592"/>
                      <a:pt x="7346" y="37592"/>
                    </a:cubicBezTo>
                    <a:cubicBezTo>
                      <a:pt x="7166" y="37808"/>
                      <a:pt x="6878" y="37916"/>
                      <a:pt x="6590" y="37808"/>
                    </a:cubicBezTo>
                    <a:cubicBezTo>
                      <a:pt x="6158" y="37592"/>
                      <a:pt x="3061" y="31111"/>
                      <a:pt x="3061" y="31111"/>
                    </a:cubicBezTo>
                    <a:cubicBezTo>
                      <a:pt x="3061" y="31111"/>
                      <a:pt x="2773" y="30751"/>
                      <a:pt x="3277" y="30067"/>
                    </a:cubicBezTo>
                    <a:cubicBezTo>
                      <a:pt x="3817" y="29382"/>
                      <a:pt x="9038" y="21425"/>
                      <a:pt x="9038" y="21425"/>
                    </a:cubicBezTo>
                    <a:lnTo>
                      <a:pt x="3133" y="12387"/>
                    </a:lnTo>
                    <a:cubicBezTo>
                      <a:pt x="3133" y="12387"/>
                      <a:pt x="0" y="6302"/>
                      <a:pt x="38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8" name="Google Shape;1448;g3f7001d949e_0_2473"/>
              <p:cNvSpPr/>
              <p:nvPr/>
            </p:nvSpPr>
            <p:spPr>
              <a:xfrm>
                <a:off x="5482480" y="1267572"/>
                <a:ext cx="90197" cy="172410"/>
              </a:xfrm>
              <a:custGeom>
                <a:rect b="b" l="l" r="r" t="t"/>
                <a:pathLst>
                  <a:path extrusionOk="0" h="12388" w="6482">
                    <a:moveTo>
                      <a:pt x="4033" y="12387"/>
                    </a:moveTo>
                    <a:lnTo>
                      <a:pt x="3061" y="8534"/>
                    </a:lnTo>
                    <a:cubicBezTo>
                      <a:pt x="3061" y="8534"/>
                      <a:pt x="1" y="6302"/>
                      <a:pt x="1081" y="3133"/>
                    </a:cubicBezTo>
                    <a:cubicBezTo>
                      <a:pt x="2197" y="1"/>
                      <a:pt x="2413" y="325"/>
                      <a:pt x="2413" y="325"/>
                    </a:cubicBezTo>
                    <a:cubicBezTo>
                      <a:pt x="2413" y="325"/>
                      <a:pt x="6482" y="2161"/>
                      <a:pt x="4645" y="1047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9" name="Google Shape;1449;g3f7001d949e_0_2473"/>
              <p:cNvSpPr/>
              <p:nvPr/>
            </p:nvSpPr>
            <p:spPr>
              <a:xfrm>
                <a:off x="5261010" y="1267572"/>
                <a:ext cx="90197" cy="172410"/>
              </a:xfrm>
              <a:custGeom>
                <a:rect b="b" l="l" r="r" t="t"/>
                <a:pathLst>
                  <a:path extrusionOk="0" h="12388" w="6482">
                    <a:moveTo>
                      <a:pt x="2449" y="12387"/>
                    </a:moveTo>
                    <a:lnTo>
                      <a:pt x="3385" y="8534"/>
                    </a:lnTo>
                    <a:cubicBezTo>
                      <a:pt x="3385" y="8534"/>
                      <a:pt x="6482" y="6302"/>
                      <a:pt x="5366" y="3133"/>
                    </a:cubicBezTo>
                    <a:cubicBezTo>
                      <a:pt x="4285" y="1"/>
                      <a:pt x="4069" y="325"/>
                      <a:pt x="4069" y="325"/>
                    </a:cubicBezTo>
                    <a:cubicBezTo>
                      <a:pt x="4069" y="325"/>
                      <a:pt x="1" y="2161"/>
                      <a:pt x="1837" y="1047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0" name="Google Shape;1450;g3f7001d949e_0_2473"/>
              <p:cNvSpPr/>
              <p:nvPr/>
            </p:nvSpPr>
            <p:spPr>
              <a:xfrm>
                <a:off x="5305617" y="1198918"/>
                <a:ext cx="222473" cy="169891"/>
              </a:xfrm>
              <a:custGeom>
                <a:rect b="b" l="l" r="r" t="t"/>
                <a:pathLst>
                  <a:path extrusionOk="0" h="12207" w="15988">
                    <a:moveTo>
                      <a:pt x="14619" y="11486"/>
                    </a:moveTo>
                    <a:lnTo>
                      <a:pt x="11846" y="8354"/>
                    </a:lnTo>
                    <a:cubicBezTo>
                      <a:pt x="11666" y="8138"/>
                      <a:pt x="11558" y="7885"/>
                      <a:pt x="11594" y="7597"/>
                    </a:cubicBezTo>
                    <a:cubicBezTo>
                      <a:pt x="11630" y="7165"/>
                      <a:pt x="11414" y="6625"/>
                      <a:pt x="10694" y="7309"/>
                    </a:cubicBezTo>
                    <a:cubicBezTo>
                      <a:pt x="9938" y="7994"/>
                      <a:pt x="4681" y="12206"/>
                      <a:pt x="0" y="10190"/>
                    </a:cubicBezTo>
                    <a:lnTo>
                      <a:pt x="612" y="4141"/>
                    </a:lnTo>
                    <a:cubicBezTo>
                      <a:pt x="612" y="4141"/>
                      <a:pt x="3709" y="0"/>
                      <a:pt x="9794" y="756"/>
                    </a:cubicBezTo>
                    <a:cubicBezTo>
                      <a:pt x="15843" y="1512"/>
                      <a:pt x="15987" y="7129"/>
                      <a:pt x="15987" y="712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g3f7001d949e_0_2473"/>
              <p:cNvSpPr/>
              <p:nvPr/>
            </p:nvSpPr>
            <p:spPr>
              <a:xfrm>
                <a:off x="4947921" y="1848463"/>
                <a:ext cx="552589" cy="346347"/>
              </a:xfrm>
              <a:custGeom>
                <a:rect b="b" l="l" r="r" t="t"/>
                <a:pathLst>
                  <a:path extrusionOk="0" h="20921" w="33379">
                    <a:moveTo>
                      <a:pt x="1081" y="1657"/>
                    </a:moveTo>
                    <a:cubicBezTo>
                      <a:pt x="1081" y="1657"/>
                      <a:pt x="9974" y="15376"/>
                      <a:pt x="10442" y="16384"/>
                    </a:cubicBezTo>
                    <a:cubicBezTo>
                      <a:pt x="10766" y="17032"/>
                      <a:pt x="11234" y="17536"/>
                      <a:pt x="11847" y="17896"/>
                    </a:cubicBezTo>
                    <a:cubicBezTo>
                      <a:pt x="11847" y="17896"/>
                      <a:pt x="28986" y="20669"/>
                      <a:pt x="31182" y="20777"/>
                    </a:cubicBezTo>
                    <a:cubicBezTo>
                      <a:pt x="33379" y="20921"/>
                      <a:pt x="32551" y="19409"/>
                      <a:pt x="32551" y="19409"/>
                    </a:cubicBezTo>
                    <a:cubicBezTo>
                      <a:pt x="32551" y="19409"/>
                      <a:pt x="23873" y="4466"/>
                      <a:pt x="23117" y="3097"/>
                    </a:cubicBezTo>
                    <a:cubicBezTo>
                      <a:pt x="22325" y="1729"/>
                      <a:pt x="20488" y="1801"/>
                      <a:pt x="20488" y="1801"/>
                    </a:cubicBezTo>
                    <a:lnTo>
                      <a:pt x="1873" y="1"/>
                    </a:lnTo>
                    <a:cubicBezTo>
                      <a:pt x="1873" y="1"/>
                      <a:pt x="0" y="1"/>
                      <a:pt x="1081" y="165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2" name="Google Shape;1452;g3f7001d949e_0_2473"/>
              <p:cNvSpPr/>
              <p:nvPr/>
            </p:nvSpPr>
            <p:spPr>
              <a:xfrm>
                <a:off x="4961033" y="1865167"/>
                <a:ext cx="516831" cy="327855"/>
              </a:xfrm>
              <a:custGeom>
                <a:rect b="b" l="l" r="r" t="t"/>
                <a:pathLst>
                  <a:path extrusionOk="0" h="19804" w="31219">
                    <a:moveTo>
                      <a:pt x="289" y="648"/>
                    </a:moveTo>
                    <a:cubicBezTo>
                      <a:pt x="289" y="648"/>
                      <a:pt x="9182" y="14367"/>
                      <a:pt x="9650" y="15375"/>
                    </a:cubicBezTo>
                    <a:cubicBezTo>
                      <a:pt x="9974" y="16023"/>
                      <a:pt x="10442" y="16527"/>
                      <a:pt x="11055" y="16887"/>
                    </a:cubicBezTo>
                    <a:cubicBezTo>
                      <a:pt x="11055" y="16887"/>
                      <a:pt x="28194" y="19660"/>
                      <a:pt x="30390" y="19768"/>
                    </a:cubicBezTo>
                    <a:cubicBezTo>
                      <a:pt x="30678" y="19804"/>
                      <a:pt x="30966" y="19804"/>
                      <a:pt x="31218" y="19732"/>
                    </a:cubicBezTo>
                    <a:cubicBezTo>
                      <a:pt x="31182" y="19624"/>
                      <a:pt x="31146" y="19516"/>
                      <a:pt x="31110" y="19408"/>
                    </a:cubicBezTo>
                    <a:cubicBezTo>
                      <a:pt x="31110" y="19408"/>
                      <a:pt x="22433" y="4465"/>
                      <a:pt x="21677" y="3097"/>
                    </a:cubicBezTo>
                    <a:cubicBezTo>
                      <a:pt x="20920" y="1764"/>
                      <a:pt x="19084" y="1800"/>
                      <a:pt x="19084" y="1800"/>
                    </a:cubicBezTo>
                    <a:lnTo>
                      <a:pt x="433" y="0"/>
                    </a:lnTo>
                    <a:cubicBezTo>
                      <a:pt x="289" y="0"/>
                      <a:pt x="145" y="0"/>
                      <a:pt x="1" y="36"/>
                    </a:cubicBezTo>
                    <a:cubicBezTo>
                      <a:pt x="73" y="252"/>
                      <a:pt x="181" y="468"/>
                      <a:pt x="289" y="648"/>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3" name="Google Shape;1453;g3f7001d949e_0_2473"/>
              <p:cNvSpPr/>
              <p:nvPr/>
            </p:nvSpPr>
            <p:spPr>
              <a:xfrm>
                <a:off x="5489767" y="2095248"/>
                <a:ext cx="161560" cy="154408"/>
              </a:xfrm>
              <a:custGeom>
                <a:rect b="b" l="l" r="r" t="t"/>
                <a:pathLst>
                  <a:path extrusionOk="0" h="9327" w="9759">
                    <a:moveTo>
                      <a:pt x="6662" y="3385"/>
                    </a:moveTo>
                    <a:cubicBezTo>
                      <a:pt x="6050" y="2629"/>
                      <a:pt x="5510" y="1837"/>
                      <a:pt x="5005" y="1009"/>
                    </a:cubicBezTo>
                    <a:lnTo>
                      <a:pt x="2269" y="1"/>
                    </a:lnTo>
                    <a:cubicBezTo>
                      <a:pt x="1297" y="901"/>
                      <a:pt x="3169" y="1477"/>
                      <a:pt x="3709" y="1801"/>
                    </a:cubicBezTo>
                    <a:cubicBezTo>
                      <a:pt x="3997" y="1945"/>
                      <a:pt x="3637" y="2053"/>
                      <a:pt x="4285" y="3169"/>
                    </a:cubicBezTo>
                    <a:cubicBezTo>
                      <a:pt x="4285" y="3169"/>
                      <a:pt x="3241" y="2341"/>
                      <a:pt x="2125" y="2737"/>
                    </a:cubicBezTo>
                    <a:cubicBezTo>
                      <a:pt x="1045" y="3097"/>
                      <a:pt x="253" y="3421"/>
                      <a:pt x="253" y="3421"/>
                    </a:cubicBezTo>
                    <a:cubicBezTo>
                      <a:pt x="253" y="3961"/>
                      <a:pt x="1" y="4213"/>
                      <a:pt x="469" y="4358"/>
                    </a:cubicBezTo>
                    <a:cubicBezTo>
                      <a:pt x="901" y="4538"/>
                      <a:pt x="2341" y="3889"/>
                      <a:pt x="2629" y="4069"/>
                    </a:cubicBezTo>
                    <a:lnTo>
                      <a:pt x="4033" y="4898"/>
                    </a:lnTo>
                    <a:cubicBezTo>
                      <a:pt x="2773" y="4826"/>
                      <a:pt x="2809" y="4790"/>
                      <a:pt x="1837" y="5150"/>
                    </a:cubicBezTo>
                    <a:cubicBezTo>
                      <a:pt x="1369" y="5294"/>
                      <a:pt x="937" y="5474"/>
                      <a:pt x="505" y="5726"/>
                    </a:cubicBezTo>
                    <a:cubicBezTo>
                      <a:pt x="217" y="6122"/>
                      <a:pt x="649" y="6662"/>
                      <a:pt x="1189" y="6734"/>
                    </a:cubicBezTo>
                    <a:cubicBezTo>
                      <a:pt x="1765" y="6806"/>
                      <a:pt x="2809" y="6374"/>
                      <a:pt x="3313" y="6374"/>
                    </a:cubicBezTo>
                    <a:cubicBezTo>
                      <a:pt x="3709" y="6374"/>
                      <a:pt x="3997" y="6374"/>
                      <a:pt x="3493" y="6554"/>
                    </a:cubicBezTo>
                    <a:cubicBezTo>
                      <a:pt x="3169" y="6698"/>
                      <a:pt x="2017" y="7022"/>
                      <a:pt x="1729" y="7238"/>
                    </a:cubicBezTo>
                    <a:cubicBezTo>
                      <a:pt x="1333" y="7634"/>
                      <a:pt x="1837" y="8354"/>
                      <a:pt x="2413" y="8246"/>
                    </a:cubicBezTo>
                    <a:cubicBezTo>
                      <a:pt x="2989" y="8102"/>
                      <a:pt x="4537" y="7490"/>
                      <a:pt x="4969" y="7778"/>
                    </a:cubicBezTo>
                    <a:cubicBezTo>
                      <a:pt x="5366" y="8102"/>
                      <a:pt x="6482" y="9326"/>
                      <a:pt x="7634" y="8966"/>
                    </a:cubicBezTo>
                    <a:cubicBezTo>
                      <a:pt x="8930" y="8534"/>
                      <a:pt x="9506" y="8858"/>
                      <a:pt x="9578" y="8570"/>
                    </a:cubicBezTo>
                    <a:cubicBezTo>
                      <a:pt x="9758" y="7994"/>
                      <a:pt x="8750" y="6050"/>
                      <a:pt x="8246" y="5006"/>
                    </a:cubicBezTo>
                    <a:cubicBezTo>
                      <a:pt x="7994" y="4538"/>
                      <a:pt x="7598" y="4646"/>
                      <a:pt x="6662" y="3385"/>
                    </a:cubicBezTo>
                    <a:close/>
                  </a:path>
                </a:pathLst>
              </a:custGeom>
              <a:solidFill>
                <a:srgbClr val="E6AD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4" name="Google Shape;1454;g3f7001d949e_0_2473"/>
              <p:cNvSpPr/>
              <p:nvPr/>
            </p:nvSpPr>
            <p:spPr>
              <a:xfrm>
                <a:off x="5275777" y="1965904"/>
                <a:ext cx="170500" cy="170500"/>
              </a:xfrm>
              <a:custGeom>
                <a:rect b="b" l="l" r="r" t="t"/>
                <a:pathLst>
                  <a:path extrusionOk="0" h="10299" w="10299">
                    <a:moveTo>
                      <a:pt x="0" y="5653"/>
                    </a:moveTo>
                    <a:cubicBezTo>
                      <a:pt x="108" y="4537"/>
                      <a:pt x="1008" y="3781"/>
                      <a:pt x="1980" y="2197"/>
                    </a:cubicBezTo>
                    <a:cubicBezTo>
                      <a:pt x="2917" y="612"/>
                      <a:pt x="2629" y="468"/>
                      <a:pt x="2629" y="468"/>
                    </a:cubicBezTo>
                    <a:cubicBezTo>
                      <a:pt x="2629" y="468"/>
                      <a:pt x="3889" y="0"/>
                      <a:pt x="3925" y="1693"/>
                    </a:cubicBezTo>
                    <a:cubicBezTo>
                      <a:pt x="3961" y="3385"/>
                      <a:pt x="4177" y="3493"/>
                      <a:pt x="4177" y="3493"/>
                    </a:cubicBezTo>
                    <a:lnTo>
                      <a:pt x="7021" y="2413"/>
                    </a:lnTo>
                    <a:lnTo>
                      <a:pt x="6445" y="1368"/>
                    </a:lnTo>
                    <a:cubicBezTo>
                      <a:pt x="6445" y="1368"/>
                      <a:pt x="8498" y="1116"/>
                      <a:pt x="8858" y="2269"/>
                    </a:cubicBezTo>
                    <a:cubicBezTo>
                      <a:pt x="9218" y="3385"/>
                      <a:pt x="8966" y="3601"/>
                      <a:pt x="8966" y="3601"/>
                    </a:cubicBezTo>
                    <a:cubicBezTo>
                      <a:pt x="9326" y="3817"/>
                      <a:pt x="9542" y="4213"/>
                      <a:pt x="9578" y="4609"/>
                    </a:cubicBezTo>
                    <a:cubicBezTo>
                      <a:pt x="9650" y="5041"/>
                      <a:pt x="9578" y="5473"/>
                      <a:pt x="9434" y="5905"/>
                    </a:cubicBezTo>
                    <a:cubicBezTo>
                      <a:pt x="9830" y="6229"/>
                      <a:pt x="10082" y="6733"/>
                      <a:pt x="10118" y="7238"/>
                    </a:cubicBezTo>
                    <a:cubicBezTo>
                      <a:pt x="10298" y="8210"/>
                      <a:pt x="7886" y="9542"/>
                      <a:pt x="5761" y="10010"/>
                    </a:cubicBezTo>
                    <a:cubicBezTo>
                      <a:pt x="4393" y="10298"/>
                      <a:pt x="2953" y="10298"/>
                      <a:pt x="1584" y="10010"/>
                    </a:cubicBezTo>
                    <a:close/>
                  </a:path>
                </a:pathLst>
              </a:custGeom>
              <a:solidFill>
                <a:srgbClr val="E6AD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g3f7001d949e_0_2473"/>
              <p:cNvSpPr/>
              <p:nvPr/>
            </p:nvSpPr>
            <p:spPr>
              <a:xfrm>
                <a:off x="5004556" y="1983187"/>
                <a:ext cx="309976" cy="296268"/>
              </a:xfrm>
              <a:custGeom>
                <a:rect b="b" l="l" r="r" t="t"/>
                <a:pathLst>
                  <a:path extrusionOk="0" h="17896" w="18724">
                    <a:moveTo>
                      <a:pt x="16599" y="4069"/>
                    </a:moveTo>
                    <a:cubicBezTo>
                      <a:pt x="16599" y="4069"/>
                      <a:pt x="18147" y="8030"/>
                      <a:pt x="18724" y="8822"/>
                    </a:cubicBezTo>
                    <a:cubicBezTo>
                      <a:pt x="18724" y="9002"/>
                      <a:pt x="18688" y="9146"/>
                      <a:pt x="18652" y="9326"/>
                    </a:cubicBezTo>
                    <a:cubicBezTo>
                      <a:pt x="18363" y="9938"/>
                      <a:pt x="0" y="17896"/>
                      <a:pt x="540" y="8678"/>
                    </a:cubicBezTo>
                    <a:cubicBezTo>
                      <a:pt x="828" y="5762"/>
                      <a:pt x="1260" y="2881"/>
                      <a:pt x="1836" y="0"/>
                    </a:cubicBezTo>
                    <a:lnTo>
                      <a:pt x="5329" y="5473"/>
                    </a:lnTo>
                    <a:lnTo>
                      <a:pt x="15519" y="4069"/>
                    </a:lnTo>
                    <a:cubicBezTo>
                      <a:pt x="15519" y="4069"/>
                      <a:pt x="16419" y="3889"/>
                      <a:pt x="16599" y="4069"/>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56" name="Google Shape;1456;g3f7001d949e_0_2473"/>
              <p:cNvGrpSpPr/>
              <p:nvPr/>
            </p:nvGrpSpPr>
            <p:grpSpPr>
              <a:xfrm>
                <a:off x="5321775" y="1406666"/>
                <a:ext cx="182684" cy="113939"/>
                <a:chOff x="6478625" y="1323824"/>
                <a:chExt cx="217326" cy="135545"/>
              </a:xfrm>
            </p:grpSpPr>
            <p:sp>
              <p:nvSpPr>
                <p:cNvPr id="1457" name="Google Shape;1457;g3f7001d949e_0_2473"/>
                <p:cNvSpPr/>
                <p:nvPr/>
              </p:nvSpPr>
              <p:spPr>
                <a:xfrm>
                  <a:off x="6515152" y="1323877"/>
                  <a:ext cx="22251" cy="40648"/>
                </a:xfrm>
                <a:custGeom>
                  <a:rect b="b" l="l" r="r" t="t"/>
                  <a:pathLst>
                    <a:path extrusionOk="0" h="846" w="463">
                      <a:moveTo>
                        <a:pt x="225" y="0"/>
                      </a:moveTo>
                      <a:cubicBezTo>
                        <a:pt x="106" y="0"/>
                        <a:pt x="0" y="198"/>
                        <a:pt x="0" y="423"/>
                      </a:cubicBezTo>
                      <a:cubicBezTo>
                        <a:pt x="0" y="647"/>
                        <a:pt x="106" y="845"/>
                        <a:pt x="225" y="845"/>
                      </a:cubicBezTo>
                      <a:cubicBezTo>
                        <a:pt x="357" y="845"/>
                        <a:pt x="463" y="647"/>
                        <a:pt x="463" y="423"/>
                      </a:cubicBezTo>
                      <a:cubicBezTo>
                        <a:pt x="463" y="185"/>
                        <a:pt x="357" y="0"/>
                        <a:pt x="22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8" name="Google Shape;1458;g3f7001d949e_0_2473"/>
                <p:cNvSpPr/>
                <p:nvPr/>
              </p:nvSpPr>
              <p:spPr>
                <a:xfrm>
                  <a:off x="6636470" y="1323824"/>
                  <a:ext cx="22270" cy="40686"/>
                </a:xfrm>
                <a:custGeom>
                  <a:rect b="b" l="l" r="r" t="t"/>
                  <a:pathLst>
                    <a:path extrusionOk="0" h="846" w="463">
                      <a:moveTo>
                        <a:pt x="225" y="0"/>
                      </a:moveTo>
                      <a:cubicBezTo>
                        <a:pt x="106" y="0"/>
                        <a:pt x="0" y="198"/>
                        <a:pt x="0" y="423"/>
                      </a:cubicBezTo>
                      <a:cubicBezTo>
                        <a:pt x="0" y="647"/>
                        <a:pt x="106" y="845"/>
                        <a:pt x="225" y="845"/>
                      </a:cubicBezTo>
                      <a:cubicBezTo>
                        <a:pt x="357" y="845"/>
                        <a:pt x="463" y="647"/>
                        <a:pt x="463" y="423"/>
                      </a:cubicBezTo>
                      <a:cubicBezTo>
                        <a:pt x="463" y="185"/>
                        <a:pt x="357" y="0"/>
                        <a:pt x="22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9" name="Google Shape;1459;g3f7001d949e_0_2473"/>
                <p:cNvSpPr/>
                <p:nvPr/>
              </p:nvSpPr>
              <p:spPr>
                <a:xfrm>
                  <a:off x="6638049" y="1387824"/>
                  <a:ext cx="57902" cy="25038"/>
                </a:xfrm>
                <a:custGeom>
                  <a:rect b="b" l="l" r="r" t="t"/>
                  <a:pathLst>
                    <a:path extrusionOk="0" h="609" w="1546">
                      <a:moveTo>
                        <a:pt x="766" y="1"/>
                      </a:moveTo>
                      <a:cubicBezTo>
                        <a:pt x="344" y="1"/>
                        <a:pt x="0" y="133"/>
                        <a:pt x="0" y="304"/>
                      </a:cubicBezTo>
                      <a:cubicBezTo>
                        <a:pt x="0" y="463"/>
                        <a:pt x="344" y="608"/>
                        <a:pt x="766" y="608"/>
                      </a:cubicBezTo>
                      <a:cubicBezTo>
                        <a:pt x="1202" y="608"/>
                        <a:pt x="1546" y="476"/>
                        <a:pt x="1546" y="304"/>
                      </a:cubicBezTo>
                      <a:cubicBezTo>
                        <a:pt x="1546" y="133"/>
                        <a:pt x="1202" y="1"/>
                        <a:pt x="766" y="1"/>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0" name="Google Shape;1460;g3f7001d949e_0_2473"/>
                <p:cNvSpPr/>
                <p:nvPr/>
              </p:nvSpPr>
              <p:spPr>
                <a:xfrm>
                  <a:off x="6478625" y="1387824"/>
                  <a:ext cx="57902" cy="25038"/>
                </a:xfrm>
                <a:custGeom>
                  <a:rect b="b" l="l" r="r" t="t"/>
                  <a:pathLst>
                    <a:path extrusionOk="0" h="609" w="1546">
                      <a:moveTo>
                        <a:pt x="766" y="1"/>
                      </a:moveTo>
                      <a:cubicBezTo>
                        <a:pt x="344" y="1"/>
                        <a:pt x="0" y="133"/>
                        <a:pt x="0" y="304"/>
                      </a:cubicBezTo>
                      <a:cubicBezTo>
                        <a:pt x="0" y="463"/>
                        <a:pt x="344" y="608"/>
                        <a:pt x="766" y="608"/>
                      </a:cubicBezTo>
                      <a:cubicBezTo>
                        <a:pt x="1202" y="608"/>
                        <a:pt x="1546" y="476"/>
                        <a:pt x="1546" y="304"/>
                      </a:cubicBezTo>
                      <a:cubicBezTo>
                        <a:pt x="1546" y="133"/>
                        <a:pt x="1202" y="1"/>
                        <a:pt x="766" y="1"/>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g3f7001d949e_0_2473"/>
                <p:cNvSpPr/>
                <p:nvPr/>
              </p:nvSpPr>
              <p:spPr>
                <a:xfrm>
                  <a:off x="6549186" y="1428023"/>
                  <a:ext cx="75509" cy="31346"/>
                </a:xfrm>
                <a:custGeom>
                  <a:rect b="b" l="l" r="r" t="t"/>
                  <a:pathLst>
                    <a:path extrusionOk="0" h="580" w="2016">
                      <a:moveTo>
                        <a:pt x="1904" y="1"/>
                      </a:moveTo>
                      <a:cubicBezTo>
                        <a:pt x="1882" y="1"/>
                        <a:pt x="1861" y="8"/>
                        <a:pt x="1844" y="24"/>
                      </a:cubicBezTo>
                      <a:cubicBezTo>
                        <a:pt x="1826" y="43"/>
                        <a:pt x="1382" y="399"/>
                        <a:pt x="878" y="399"/>
                      </a:cubicBezTo>
                      <a:cubicBezTo>
                        <a:pt x="651" y="399"/>
                        <a:pt x="411" y="327"/>
                        <a:pt x="193" y="117"/>
                      </a:cubicBezTo>
                      <a:cubicBezTo>
                        <a:pt x="175" y="96"/>
                        <a:pt x="155" y="87"/>
                        <a:pt x="134" y="87"/>
                      </a:cubicBezTo>
                      <a:cubicBezTo>
                        <a:pt x="65" y="87"/>
                        <a:pt x="0" y="188"/>
                        <a:pt x="61" y="249"/>
                      </a:cubicBezTo>
                      <a:cubicBezTo>
                        <a:pt x="273" y="460"/>
                        <a:pt x="563" y="579"/>
                        <a:pt x="867" y="579"/>
                      </a:cubicBezTo>
                      <a:cubicBezTo>
                        <a:pt x="1263" y="553"/>
                        <a:pt x="1646" y="407"/>
                        <a:pt x="1976" y="170"/>
                      </a:cubicBezTo>
                      <a:cubicBezTo>
                        <a:pt x="2016" y="130"/>
                        <a:pt x="2016" y="77"/>
                        <a:pt x="1990" y="38"/>
                      </a:cubicBezTo>
                      <a:cubicBezTo>
                        <a:pt x="1967" y="15"/>
                        <a:pt x="1935" y="1"/>
                        <a:pt x="1904" y="1"/>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g3f7001d949e_0_2473"/>
                <p:cNvSpPr/>
                <p:nvPr/>
              </p:nvSpPr>
              <p:spPr>
                <a:xfrm>
                  <a:off x="6571578" y="1339570"/>
                  <a:ext cx="35124" cy="51125"/>
                </a:xfrm>
                <a:custGeom>
                  <a:rect b="b" l="l" r="r" t="t"/>
                  <a:pathLst>
                    <a:path extrusionOk="0" h="1206" w="799">
                      <a:moveTo>
                        <a:pt x="448" y="0"/>
                      </a:moveTo>
                      <a:cubicBezTo>
                        <a:pt x="406" y="0"/>
                        <a:pt x="368" y="24"/>
                        <a:pt x="357" y="57"/>
                      </a:cubicBezTo>
                      <a:lnTo>
                        <a:pt x="1" y="1060"/>
                      </a:lnTo>
                      <a:cubicBezTo>
                        <a:pt x="1" y="1087"/>
                        <a:pt x="1" y="1113"/>
                        <a:pt x="1" y="1139"/>
                      </a:cubicBezTo>
                      <a:cubicBezTo>
                        <a:pt x="14" y="1166"/>
                        <a:pt x="40" y="1179"/>
                        <a:pt x="67" y="1192"/>
                      </a:cubicBezTo>
                      <a:cubicBezTo>
                        <a:pt x="133" y="1206"/>
                        <a:pt x="199" y="1206"/>
                        <a:pt x="252" y="1206"/>
                      </a:cubicBezTo>
                      <a:cubicBezTo>
                        <a:pt x="410" y="1206"/>
                        <a:pt x="568" y="1179"/>
                        <a:pt x="701" y="1100"/>
                      </a:cubicBezTo>
                      <a:cubicBezTo>
                        <a:pt x="799" y="1056"/>
                        <a:pt x="753" y="922"/>
                        <a:pt x="666" y="922"/>
                      </a:cubicBezTo>
                      <a:cubicBezTo>
                        <a:pt x="648" y="922"/>
                        <a:pt x="629" y="928"/>
                        <a:pt x="608" y="941"/>
                      </a:cubicBezTo>
                      <a:cubicBezTo>
                        <a:pt x="489" y="994"/>
                        <a:pt x="357" y="1021"/>
                        <a:pt x="225" y="1021"/>
                      </a:cubicBezTo>
                      <a:lnTo>
                        <a:pt x="529" y="123"/>
                      </a:lnTo>
                      <a:cubicBezTo>
                        <a:pt x="555" y="83"/>
                        <a:pt x="529" y="17"/>
                        <a:pt x="476" y="4"/>
                      </a:cubicBezTo>
                      <a:cubicBezTo>
                        <a:pt x="467" y="1"/>
                        <a:pt x="457" y="0"/>
                        <a:pt x="448" y="0"/>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63" name="Google Shape;1463;g3f7001d949e_0_2473"/>
              <p:cNvSpPr/>
              <p:nvPr/>
            </p:nvSpPr>
            <p:spPr>
              <a:xfrm rot="785631">
                <a:off x="5335314" y="1372834"/>
                <a:ext cx="53648" cy="29532"/>
              </a:xfrm>
              <a:custGeom>
                <a:rect b="b" l="l" r="r" t="t"/>
                <a:pathLst>
                  <a:path extrusionOk="0" h="938" w="1704">
                    <a:moveTo>
                      <a:pt x="1347" y="0"/>
                    </a:moveTo>
                    <a:cubicBezTo>
                      <a:pt x="0" y="159"/>
                      <a:pt x="211" y="938"/>
                      <a:pt x="211" y="938"/>
                    </a:cubicBezTo>
                    <a:cubicBezTo>
                      <a:pt x="726" y="330"/>
                      <a:pt x="1453" y="700"/>
                      <a:pt x="1572" y="370"/>
                    </a:cubicBezTo>
                    <a:cubicBezTo>
                      <a:pt x="1704" y="40"/>
                      <a:pt x="1347" y="0"/>
                      <a:pt x="134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g3f7001d949e_0_2473"/>
              <p:cNvSpPr/>
              <p:nvPr/>
            </p:nvSpPr>
            <p:spPr>
              <a:xfrm flipH="1" rot="-722579">
                <a:off x="5442645" y="1372295"/>
                <a:ext cx="55637" cy="30622"/>
              </a:xfrm>
              <a:custGeom>
                <a:rect b="b" l="l" r="r" t="t"/>
                <a:pathLst>
                  <a:path extrusionOk="0" h="938" w="1704">
                    <a:moveTo>
                      <a:pt x="1347" y="0"/>
                    </a:moveTo>
                    <a:cubicBezTo>
                      <a:pt x="0" y="159"/>
                      <a:pt x="211" y="938"/>
                      <a:pt x="211" y="938"/>
                    </a:cubicBezTo>
                    <a:cubicBezTo>
                      <a:pt x="726" y="330"/>
                      <a:pt x="1453" y="700"/>
                      <a:pt x="1572" y="370"/>
                    </a:cubicBezTo>
                    <a:cubicBezTo>
                      <a:pt x="1704" y="40"/>
                      <a:pt x="1347" y="0"/>
                      <a:pt x="134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65" name="Google Shape;1465;g3f7001d949e_0_2473"/>
              <p:cNvGrpSpPr/>
              <p:nvPr/>
            </p:nvGrpSpPr>
            <p:grpSpPr>
              <a:xfrm flipH="1">
                <a:off x="5548790" y="1802893"/>
                <a:ext cx="122777" cy="143008"/>
                <a:chOff x="341450" y="2082850"/>
                <a:chExt cx="72675" cy="84625"/>
              </a:xfrm>
            </p:grpSpPr>
            <p:sp>
              <p:nvSpPr>
                <p:cNvPr id="1466" name="Google Shape;1466;g3f7001d949e_0_2473"/>
                <p:cNvSpPr/>
                <p:nvPr/>
              </p:nvSpPr>
              <p:spPr>
                <a:xfrm>
                  <a:off x="341450" y="2082850"/>
                  <a:ext cx="68425" cy="84625"/>
                </a:xfrm>
                <a:custGeom>
                  <a:rect b="b" l="l" r="r" t="t"/>
                  <a:pathLst>
                    <a:path extrusionOk="0" h="3385" w="2737">
                      <a:moveTo>
                        <a:pt x="2608" y="0"/>
                      </a:moveTo>
                      <a:cubicBezTo>
                        <a:pt x="2588" y="0"/>
                        <a:pt x="2568" y="9"/>
                        <a:pt x="2550" y="30"/>
                      </a:cubicBezTo>
                      <a:cubicBezTo>
                        <a:pt x="1559" y="888"/>
                        <a:pt x="93" y="3147"/>
                        <a:pt x="27" y="3252"/>
                      </a:cubicBezTo>
                      <a:cubicBezTo>
                        <a:pt x="1" y="3292"/>
                        <a:pt x="14" y="3345"/>
                        <a:pt x="53" y="3371"/>
                      </a:cubicBezTo>
                      <a:cubicBezTo>
                        <a:pt x="67" y="3371"/>
                        <a:pt x="93" y="3384"/>
                        <a:pt x="106" y="3384"/>
                      </a:cubicBezTo>
                      <a:cubicBezTo>
                        <a:pt x="133" y="3384"/>
                        <a:pt x="159" y="3371"/>
                        <a:pt x="172" y="3345"/>
                      </a:cubicBezTo>
                      <a:cubicBezTo>
                        <a:pt x="186" y="3318"/>
                        <a:pt x="1691" y="994"/>
                        <a:pt x="2655" y="162"/>
                      </a:cubicBezTo>
                      <a:cubicBezTo>
                        <a:pt x="2737" y="101"/>
                        <a:pt x="2677" y="0"/>
                        <a:pt x="260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7" name="Google Shape;1467;g3f7001d949e_0_2473"/>
                <p:cNvSpPr/>
                <p:nvPr/>
              </p:nvSpPr>
              <p:spPr>
                <a:xfrm>
                  <a:off x="390975" y="2093150"/>
                  <a:ext cx="23150" cy="6975"/>
                </a:xfrm>
                <a:custGeom>
                  <a:rect b="b" l="l" r="r" t="t"/>
                  <a:pathLst>
                    <a:path extrusionOk="0" h="279" w="926">
                      <a:moveTo>
                        <a:pt x="819" y="1"/>
                      </a:moveTo>
                      <a:lnTo>
                        <a:pt x="93" y="120"/>
                      </a:lnTo>
                      <a:cubicBezTo>
                        <a:pt x="1" y="133"/>
                        <a:pt x="14" y="265"/>
                        <a:pt x="106" y="278"/>
                      </a:cubicBezTo>
                      <a:lnTo>
                        <a:pt x="119" y="278"/>
                      </a:lnTo>
                      <a:lnTo>
                        <a:pt x="846" y="173"/>
                      </a:lnTo>
                      <a:cubicBezTo>
                        <a:pt x="885" y="159"/>
                        <a:pt x="925" y="120"/>
                        <a:pt x="912" y="80"/>
                      </a:cubicBezTo>
                      <a:cubicBezTo>
                        <a:pt x="899" y="27"/>
                        <a:pt x="859" y="1"/>
                        <a:pt x="81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68" name="Google Shape;1468;g3f7001d949e_0_2473"/>
              <p:cNvGrpSpPr/>
              <p:nvPr/>
            </p:nvGrpSpPr>
            <p:grpSpPr>
              <a:xfrm flipH="1">
                <a:off x="5718296" y="2016107"/>
                <a:ext cx="48206" cy="20876"/>
                <a:chOff x="284000" y="2200125"/>
                <a:chExt cx="36675" cy="15875"/>
              </a:xfrm>
            </p:grpSpPr>
            <p:sp>
              <p:nvSpPr>
                <p:cNvPr id="1469" name="Google Shape;1469;g3f7001d949e_0_2473"/>
                <p:cNvSpPr/>
                <p:nvPr/>
              </p:nvSpPr>
              <p:spPr>
                <a:xfrm>
                  <a:off x="297550" y="2200125"/>
                  <a:ext cx="22475" cy="15875"/>
                </a:xfrm>
                <a:custGeom>
                  <a:rect b="b" l="l" r="r" t="t"/>
                  <a:pathLst>
                    <a:path extrusionOk="0" h="635" w="899">
                      <a:moveTo>
                        <a:pt x="100" y="0"/>
                      </a:moveTo>
                      <a:cubicBezTo>
                        <a:pt x="72" y="0"/>
                        <a:pt x="44" y="15"/>
                        <a:pt x="27" y="41"/>
                      </a:cubicBezTo>
                      <a:cubicBezTo>
                        <a:pt x="0" y="80"/>
                        <a:pt x="13" y="133"/>
                        <a:pt x="53" y="159"/>
                      </a:cubicBezTo>
                      <a:cubicBezTo>
                        <a:pt x="53" y="159"/>
                        <a:pt x="462" y="397"/>
                        <a:pt x="740" y="608"/>
                      </a:cubicBezTo>
                      <a:cubicBezTo>
                        <a:pt x="753" y="622"/>
                        <a:pt x="766" y="635"/>
                        <a:pt x="793" y="635"/>
                      </a:cubicBezTo>
                      <a:cubicBezTo>
                        <a:pt x="872" y="635"/>
                        <a:pt x="898" y="529"/>
                        <a:pt x="832" y="476"/>
                      </a:cubicBezTo>
                      <a:cubicBezTo>
                        <a:pt x="555" y="265"/>
                        <a:pt x="159" y="27"/>
                        <a:pt x="145" y="14"/>
                      </a:cubicBezTo>
                      <a:cubicBezTo>
                        <a:pt x="131" y="5"/>
                        <a:pt x="116" y="0"/>
                        <a:pt x="10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0" name="Google Shape;1470;g3f7001d949e_0_2473"/>
                <p:cNvSpPr/>
                <p:nvPr/>
              </p:nvSpPr>
              <p:spPr>
                <a:xfrm>
                  <a:off x="284000" y="2207325"/>
                  <a:ext cx="36675" cy="8675"/>
                </a:xfrm>
                <a:custGeom>
                  <a:rect b="b" l="l" r="r" t="t"/>
                  <a:pathLst>
                    <a:path extrusionOk="0" h="347" w="1467">
                      <a:moveTo>
                        <a:pt x="73" y="1"/>
                      </a:moveTo>
                      <a:cubicBezTo>
                        <a:pt x="31" y="1"/>
                        <a:pt x="1" y="37"/>
                        <a:pt x="1" y="83"/>
                      </a:cubicBezTo>
                      <a:cubicBezTo>
                        <a:pt x="1" y="122"/>
                        <a:pt x="40" y="162"/>
                        <a:pt x="80" y="162"/>
                      </a:cubicBezTo>
                      <a:cubicBezTo>
                        <a:pt x="516" y="188"/>
                        <a:pt x="938" y="254"/>
                        <a:pt x="1361" y="347"/>
                      </a:cubicBezTo>
                      <a:lnTo>
                        <a:pt x="1374" y="347"/>
                      </a:lnTo>
                      <a:cubicBezTo>
                        <a:pt x="1414" y="347"/>
                        <a:pt x="1453" y="320"/>
                        <a:pt x="1453" y="281"/>
                      </a:cubicBezTo>
                      <a:cubicBezTo>
                        <a:pt x="1467" y="241"/>
                        <a:pt x="1440" y="188"/>
                        <a:pt x="1401" y="188"/>
                      </a:cubicBezTo>
                      <a:cubicBezTo>
                        <a:pt x="965" y="83"/>
                        <a:pt x="529" y="30"/>
                        <a:pt x="93" y="3"/>
                      </a:cubicBezTo>
                      <a:cubicBezTo>
                        <a:pt x="86" y="2"/>
                        <a:pt x="79" y="1"/>
                        <a:pt x="7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471" name="Google Shape;1471;g3f7001d949e_0_2473"/>
          <p:cNvGrpSpPr/>
          <p:nvPr/>
        </p:nvGrpSpPr>
        <p:grpSpPr>
          <a:xfrm flipH="1">
            <a:off x="-1631666" y="1194915"/>
            <a:ext cx="3439390" cy="3644935"/>
            <a:chOff x="7079785" y="908822"/>
            <a:chExt cx="3491058" cy="3699690"/>
          </a:xfrm>
        </p:grpSpPr>
        <p:sp>
          <p:nvSpPr>
            <p:cNvPr id="1472" name="Google Shape;1472;g3f7001d949e_0_2473"/>
            <p:cNvSpPr/>
            <p:nvPr/>
          </p:nvSpPr>
          <p:spPr>
            <a:xfrm>
              <a:off x="7079785" y="4349880"/>
              <a:ext cx="3491058" cy="258632"/>
            </a:xfrm>
            <a:custGeom>
              <a:rect b="b" l="l" r="r" t="t"/>
              <a:pathLst>
                <a:path extrusionOk="0" h="2933" w="37132">
                  <a:moveTo>
                    <a:pt x="37086" y="2096"/>
                  </a:moveTo>
                  <a:cubicBezTo>
                    <a:pt x="37109" y="2102"/>
                    <a:pt x="37123" y="2105"/>
                    <a:pt x="37128" y="2105"/>
                  </a:cubicBezTo>
                  <a:cubicBezTo>
                    <a:pt x="37131" y="2105"/>
                    <a:pt x="37130" y="2103"/>
                    <a:pt x="37124" y="2100"/>
                  </a:cubicBezTo>
                  <a:cubicBezTo>
                    <a:pt x="37121" y="2098"/>
                    <a:pt x="37108" y="2097"/>
                    <a:pt x="37086" y="2096"/>
                  </a:cubicBezTo>
                  <a:close/>
                  <a:moveTo>
                    <a:pt x="29993" y="0"/>
                  </a:moveTo>
                  <a:cubicBezTo>
                    <a:pt x="29372" y="0"/>
                    <a:pt x="1" y="529"/>
                    <a:pt x="1" y="529"/>
                  </a:cubicBezTo>
                  <a:lnTo>
                    <a:pt x="6802" y="2932"/>
                  </a:lnTo>
                  <a:cubicBezTo>
                    <a:pt x="6802" y="2932"/>
                    <a:pt x="33787" y="2092"/>
                    <a:pt x="36845" y="2092"/>
                  </a:cubicBezTo>
                  <a:cubicBezTo>
                    <a:pt x="36960" y="2092"/>
                    <a:pt x="37041" y="2093"/>
                    <a:pt x="37086" y="2096"/>
                  </a:cubicBezTo>
                  <a:lnTo>
                    <a:pt x="37086" y="2096"/>
                  </a:lnTo>
                  <a:cubicBezTo>
                    <a:pt x="36514" y="1945"/>
                    <a:pt x="30574" y="0"/>
                    <a:pt x="299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3" name="Google Shape;1473;g3f7001d949e_0_2473"/>
            <p:cNvSpPr/>
            <p:nvPr/>
          </p:nvSpPr>
          <p:spPr>
            <a:xfrm flipH="1">
              <a:off x="7451909" y="908822"/>
              <a:ext cx="1478916" cy="3430361"/>
            </a:xfrm>
            <a:custGeom>
              <a:rect b="b" l="l" r="r" t="t"/>
              <a:pathLst>
                <a:path extrusionOk="0" h="123217" w="53122">
                  <a:moveTo>
                    <a:pt x="6049" y="1"/>
                  </a:moveTo>
                  <a:cubicBezTo>
                    <a:pt x="2713" y="1"/>
                    <a:pt x="1" y="2677"/>
                    <a:pt x="1" y="6013"/>
                  </a:cubicBezTo>
                  <a:lnTo>
                    <a:pt x="1" y="117204"/>
                  </a:lnTo>
                  <a:cubicBezTo>
                    <a:pt x="1" y="120540"/>
                    <a:pt x="2713" y="123216"/>
                    <a:pt x="6049" y="123216"/>
                  </a:cubicBezTo>
                  <a:lnTo>
                    <a:pt x="47109" y="123216"/>
                  </a:lnTo>
                  <a:cubicBezTo>
                    <a:pt x="50445" y="123216"/>
                    <a:pt x="53121" y="120540"/>
                    <a:pt x="53121" y="117204"/>
                  </a:cubicBezTo>
                  <a:lnTo>
                    <a:pt x="53121" y="6013"/>
                  </a:lnTo>
                  <a:cubicBezTo>
                    <a:pt x="53121" y="2677"/>
                    <a:pt x="50445" y="1"/>
                    <a:pt x="4710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4" name="Google Shape;1474;g3f7001d949e_0_2473"/>
            <p:cNvSpPr/>
            <p:nvPr/>
          </p:nvSpPr>
          <p:spPr>
            <a:xfrm flipH="1">
              <a:off x="7162067" y="908822"/>
              <a:ext cx="1478889" cy="3430361"/>
            </a:xfrm>
            <a:custGeom>
              <a:rect b="b" l="l" r="r" t="t"/>
              <a:pathLst>
                <a:path extrusionOk="0" h="123217" w="53121">
                  <a:moveTo>
                    <a:pt x="6012" y="1"/>
                  </a:moveTo>
                  <a:cubicBezTo>
                    <a:pt x="2676" y="1"/>
                    <a:pt x="0" y="2677"/>
                    <a:pt x="0" y="6013"/>
                  </a:cubicBezTo>
                  <a:lnTo>
                    <a:pt x="0" y="117204"/>
                  </a:lnTo>
                  <a:cubicBezTo>
                    <a:pt x="0" y="120540"/>
                    <a:pt x="2676" y="123216"/>
                    <a:pt x="6012" y="123216"/>
                  </a:cubicBezTo>
                  <a:lnTo>
                    <a:pt x="47072" y="123216"/>
                  </a:lnTo>
                  <a:cubicBezTo>
                    <a:pt x="50408" y="123216"/>
                    <a:pt x="53121" y="120540"/>
                    <a:pt x="53121" y="117204"/>
                  </a:cubicBezTo>
                  <a:lnTo>
                    <a:pt x="53121" y="6013"/>
                  </a:lnTo>
                  <a:cubicBezTo>
                    <a:pt x="53121" y="2677"/>
                    <a:pt x="50408" y="1"/>
                    <a:pt x="4707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5" name="Google Shape;1475;g3f7001d949e_0_2473"/>
            <p:cNvSpPr/>
            <p:nvPr/>
          </p:nvSpPr>
          <p:spPr>
            <a:xfrm flipH="1">
              <a:off x="7213098" y="959852"/>
              <a:ext cx="1376827" cy="3328300"/>
            </a:xfrm>
            <a:custGeom>
              <a:rect b="b" l="l" r="r" t="t"/>
              <a:pathLst>
                <a:path extrusionOk="0" h="119551" w="49455">
                  <a:moveTo>
                    <a:pt x="4179" y="1"/>
                  </a:moveTo>
                  <a:cubicBezTo>
                    <a:pt x="1870" y="1"/>
                    <a:pt x="0" y="1871"/>
                    <a:pt x="0" y="4180"/>
                  </a:cubicBezTo>
                  <a:lnTo>
                    <a:pt x="0" y="115371"/>
                  </a:lnTo>
                  <a:cubicBezTo>
                    <a:pt x="0" y="117680"/>
                    <a:pt x="1870" y="119550"/>
                    <a:pt x="4179" y="119550"/>
                  </a:cubicBezTo>
                  <a:lnTo>
                    <a:pt x="45239" y="119550"/>
                  </a:lnTo>
                  <a:cubicBezTo>
                    <a:pt x="47585" y="119550"/>
                    <a:pt x="49455" y="117680"/>
                    <a:pt x="49455" y="115371"/>
                  </a:cubicBezTo>
                  <a:lnTo>
                    <a:pt x="49455" y="4180"/>
                  </a:lnTo>
                  <a:cubicBezTo>
                    <a:pt x="49455" y="1871"/>
                    <a:pt x="47585" y="1"/>
                    <a:pt x="45239" y="1"/>
                  </a:cubicBezTo>
                  <a:close/>
                </a:path>
              </a:pathLst>
            </a:custGeom>
            <a:solidFill>
              <a:srgbClr val="D6CC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g3f7001d949e_0_2473"/>
            <p:cNvSpPr/>
            <p:nvPr/>
          </p:nvSpPr>
          <p:spPr>
            <a:xfrm flipH="1">
              <a:off x="7213098" y="959852"/>
              <a:ext cx="1376827" cy="3328300"/>
            </a:xfrm>
            <a:custGeom>
              <a:rect b="b" l="l" r="r" t="t"/>
              <a:pathLst>
                <a:path extrusionOk="0" h="119551" w="49455">
                  <a:moveTo>
                    <a:pt x="4179" y="1"/>
                  </a:moveTo>
                  <a:cubicBezTo>
                    <a:pt x="1870" y="1"/>
                    <a:pt x="0" y="1871"/>
                    <a:pt x="0" y="4180"/>
                  </a:cubicBezTo>
                  <a:lnTo>
                    <a:pt x="0" y="115371"/>
                  </a:lnTo>
                  <a:cubicBezTo>
                    <a:pt x="0" y="117680"/>
                    <a:pt x="1870" y="119550"/>
                    <a:pt x="4179" y="119550"/>
                  </a:cubicBezTo>
                  <a:lnTo>
                    <a:pt x="45239" y="119550"/>
                  </a:lnTo>
                  <a:cubicBezTo>
                    <a:pt x="47585" y="119550"/>
                    <a:pt x="49455" y="117680"/>
                    <a:pt x="49455" y="115371"/>
                  </a:cubicBezTo>
                  <a:lnTo>
                    <a:pt x="49455" y="4180"/>
                  </a:lnTo>
                  <a:cubicBezTo>
                    <a:pt x="49455" y="1871"/>
                    <a:pt x="47585" y="1"/>
                    <a:pt x="45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g3f7001d949e_0_2473"/>
            <p:cNvSpPr/>
            <p:nvPr/>
          </p:nvSpPr>
          <p:spPr>
            <a:xfrm flipH="1">
              <a:off x="7213098" y="959852"/>
              <a:ext cx="406241" cy="3328300"/>
            </a:xfrm>
            <a:custGeom>
              <a:rect b="b" l="l" r="r" t="t"/>
              <a:pathLst>
                <a:path extrusionOk="0" h="119551" w="14592">
                  <a:moveTo>
                    <a:pt x="1" y="1"/>
                  </a:moveTo>
                  <a:cubicBezTo>
                    <a:pt x="2310" y="1"/>
                    <a:pt x="4180" y="1871"/>
                    <a:pt x="4180" y="4180"/>
                  </a:cubicBezTo>
                  <a:lnTo>
                    <a:pt x="4180" y="115371"/>
                  </a:lnTo>
                  <a:cubicBezTo>
                    <a:pt x="4180" y="117680"/>
                    <a:pt x="2310" y="119550"/>
                    <a:pt x="1" y="119550"/>
                  </a:cubicBezTo>
                  <a:lnTo>
                    <a:pt x="10376" y="119550"/>
                  </a:lnTo>
                  <a:cubicBezTo>
                    <a:pt x="12685" y="119550"/>
                    <a:pt x="14592" y="117680"/>
                    <a:pt x="14592" y="115371"/>
                  </a:cubicBezTo>
                  <a:lnTo>
                    <a:pt x="14592" y="4180"/>
                  </a:lnTo>
                  <a:cubicBezTo>
                    <a:pt x="14592" y="1871"/>
                    <a:pt x="12685" y="1"/>
                    <a:pt x="1037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8" name="Google Shape;1478;g3f7001d949e_0_2473"/>
            <p:cNvSpPr/>
            <p:nvPr/>
          </p:nvSpPr>
          <p:spPr>
            <a:xfrm flipH="1">
              <a:off x="7246784" y="1525283"/>
              <a:ext cx="1343141" cy="37807"/>
            </a:xfrm>
            <a:custGeom>
              <a:rect b="b" l="l" r="r" t="t"/>
              <a:pathLst>
                <a:path extrusionOk="0" h="1358" w="48245">
                  <a:moveTo>
                    <a:pt x="0" y="1"/>
                  </a:moveTo>
                  <a:lnTo>
                    <a:pt x="0" y="1357"/>
                  </a:lnTo>
                  <a:lnTo>
                    <a:pt x="48245" y="1357"/>
                  </a:lnTo>
                  <a:lnTo>
                    <a:pt x="48245"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9" name="Google Shape;1479;g3f7001d949e_0_2473"/>
            <p:cNvSpPr/>
            <p:nvPr/>
          </p:nvSpPr>
          <p:spPr>
            <a:xfrm flipH="1">
              <a:off x="7246784" y="1563062"/>
              <a:ext cx="256184" cy="153120"/>
            </a:xfrm>
            <a:custGeom>
              <a:rect b="b" l="l" r="r" t="t"/>
              <a:pathLst>
                <a:path extrusionOk="0" h="5500" w="9202">
                  <a:moveTo>
                    <a:pt x="0" y="0"/>
                  </a:moveTo>
                  <a:lnTo>
                    <a:pt x="0" y="5499"/>
                  </a:lnTo>
                  <a:lnTo>
                    <a:pt x="920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g3f7001d949e_0_2473"/>
            <p:cNvSpPr/>
            <p:nvPr/>
          </p:nvSpPr>
          <p:spPr>
            <a:xfrm flipH="1">
              <a:off x="7502940" y="1563062"/>
              <a:ext cx="1086985" cy="153120"/>
            </a:xfrm>
            <a:custGeom>
              <a:rect b="b" l="l" r="r" t="t"/>
              <a:pathLst>
                <a:path extrusionOk="0" h="5500" w="39044">
                  <a:moveTo>
                    <a:pt x="0" y="0"/>
                  </a:moveTo>
                  <a:lnTo>
                    <a:pt x="0" y="5499"/>
                  </a:lnTo>
                  <a:lnTo>
                    <a:pt x="39043" y="5499"/>
                  </a:lnTo>
                  <a:lnTo>
                    <a:pt x="3904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g3f7001d949e_0_2473"/>
            <p:cNvSpPr/>
            <p:nvPr/>
          </p:nvSpPr>
          <p:spPr>
            <a:xfrm flipH="1">
              <a:off x="7246784" y="2936799"/>
              <a:ext cx="1343141" cy="37807"/>
            </a:xfrm>
            <a:custGeom>
              <a:rect b="b" l="l" r="r" t="t"/>
              <a:pathLst>
                <a:path extrusionOk="0" h="1358" w="48245">
                  <a:moveTo>
                    <a:pt x="0" y="1"/>
                  </a:moveTo>
                  <a:lnTo>
                    <a:pt x="0" y="1357"/>
                  </a:lnTo>
                  <a:lnTo>
                    <a:pt x="48245" y="1357"/>
                  </a:lnTo>
                  <a:lnTo>
                    <a:pt x="48245"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g3f7001d949e_0_2473"/>
            <p:cNvSpPr/>
            <p:nvPr/>
          </p:nvSpPr>
          <p:spPr>
            <a:xfrm flipH="1">
              <a:off x="7246784" y="2975580"/>
              <a:ext cx="256184" cy="153120"/>
            </a:xfrm>
            <a:custGeom>
              <a:rect b="b" l="l" r="r" t="t"/>
              <a:pathLst>
                <a:path extrusionOk="0" h="5500" w="9202">
                  <a:moveTo>
                    <a:pt x="0" y="1"/>
                  </a:moveTo>
                  <a:lnTo>
                    <a:pt x="0" y="5500"/>
                  </a:lnTo>
                  <a:lnTo>
                    <a:pt x="920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g3f7001d949e_0_2473"/>
            <p:cNvSpPr/>
            <p:nvPr/>
          </p:nvSpPr>
          <p:spPr>
            <a:xfrm flipH="1">
              <a:off x="7502940" y="2974578"/>
              <a:ext cx="1086985" cy="153120"/>
            </a:xfrm>
            <a:custGeom>
              <a:rect b="b" l="l" r="r" t="t"/>
              <a:pathLst>
                <a:path extrusionOk="0" h="5500" w="39044">
                  <a:moveTo>
                    <a:pt x="0" y="0"/>
                  </a:moveTo>
                  <a:lnTo>
                    <a:pt x="0" y="5499"/>
                  </a:lnTo>
                  <a:lnTo>
                    <a:pt x="39043" y="5499"/>
                  </a:lnTo>
                  <a:lnTo>
                    <a:pt x="3904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4" name="Google Shape;1484;g3f7001d949e_0_2473"/>
            <p:cNvSpPr/>
            <p:nvPr/>
          </p:nvSpPr>
          <p:spPr>
            <a:xfrm flipH="1">
              <a:off x="7246784" y="3457323"/>
              <a:ext cx="1343141" cy="830829"/>
            </a:xfrm>
            <a:custGeom>
              <a:rect b="b" l="l" r="r" t="t"/>
              <a:pathLst>
                <a:path extrusionOk="0" h="29843" w="48245">
                  <a:moveTo>
                    <a:pt x="0" y="1"/>
                  </a:moveTo>
                  <a:lnTo>
                    <a:pt x="0" y="25736"/>
                  </a:lnTo>
                  <a:cubicBezTo>
                    <a:pt x="0" y="28009"/>
                    <a:pt x="1833" y="29842"/>
                    <a:pt x="4106" y="29842"/>
                  </a:cubicBezTo>
                  <a:lnTo>
                    <a:pt x="44139" y="29842"/>
                  </a:lnTo>
                  <a:cubicBezTo>
                    <a:pt x="46412" y="29842"/>
                    <a:pt x="48245" y="28009"/>
                    <a:pt x="48245" y="25736"/>
                  </a:cubicBezTo>
                  <a:lnTo>
                    <a:pt x="48245"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5" name="Google Shape;1485;g3f7001d949e_0_2473"/>
            <p:cNvSpPr/>
            <p:nvPr/>
          </p:nvSpPr>
          <p:spPr>
            <a:xfrm flipH="1">
              <a:off x="7246784" y="3457323"/>
              <a:ext cx="1343141" cy="38809"/>
            </a:xfrm>
            <a:custGeom>
              <a:rect b="b" l="l" r="r" t="t"/>
              <a:pathLst>
                <a:path extrusionOk="0" h="1394" w="48245">
                  <a:moveTo>
                    <a:pt x="0" y="1"/>
                  </a:moveTo>
                  <a:lnTo>
                    <a:pt x="0" y="1394"/>
                  </a:lnTo>
                  <a:lnTo>
                    <a:pt x="48245" y="1394"/>
                  </a:lnTo>
                  <a:lnTo>
                    <a:pt x="48245"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6" name="Google Shape;1486;g3f7001d949e_0_2473"/>
            <p:cNvSpPr/>
            <p:nvPr/>
          </p:nvSpPr>
          <p:spPr>
            <a:xfrm flipH="1">
              <a:off x="7246784" y="3496104"/>
              <a:ext cx="1343141" cy="17372"/>
            </a:xfrm>
            <a:custGeom>
              <a:rect b="b" l="l" r="r" t="t"/>
              <a:pathLst>
                <a:path extrusionOk="0" h="624" w="48245">
                  <a:moveTo>
                    <a:pt x="0" y="1"/>
                  </a:moveTo>
                  <a:lnTo>
                    <a:pt x="0" y="624"/>
                  </a:lnTo>
                  <a:lnTo>
                    <a:pt x="48245" y="624"/>
                  </a:lnTo>
                  <a:lnTo>
                    <a:pt x="48245"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g3f7001d949e_0_2473"/>
            <p:cNvSpPr/>
            <p:nvPr/>
          </p:nvSpPr>
          <p:spPr>
            <a:xfrm flipH="1">
              <a:off x="7918341" y="3496132"/>
              <a:ext cx="1141" cy="785938"/>
            </a:xfrm>
            <a:custGeom>
              <a:rect b="b" l="l" r="r" t="t"/>
              <a:pathLst>
                <a:path extrusionOk="0" fill="none" h="27937" w="1">
                  <a:moveTo>
                    <a:pt x="0" y="27936"/>
                  </a:moveTo>
                  <a:lnTo>
                    <a:pt x="0" y="1"/>
                  </a:lnTo>
                </a:path>
              </a:pathLst>
            </a:custGeom>
            <a:noFill/>
            <a:ln cap="flat" cmpd="sng" w="11925">
              <a:solidFill>
                <a:schemeClr val="accent5"/>
              </a:solidFill>
              <a:prstDash val="solid"/>
              <a:miter lim="366"/>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g3f7001d949e_0_2473"/>
            <p:cNvSpPr/>
            <p:nvPr/>
          </p:nvSpPr>
          <p:spPr>
            <a:xfrm flipH="1">
              <a:off x="7855060" y="3768602"/>
              <a:ext cx="25557" cy="233772"/>
            </a:xfrm>
            <a:custGeom>
              <a:rect b="b" l="l" r="r" t="t"/>
              <a:pathLst>
                <a:path extrusionOk="0" h="8397" w="918">
                  <a:moveTo>
                    <a:pt x="441" y="1"/>
                  </a:moveTo>
                  <a:cubicBezTo>
                    <a:pt x="184" y="1"/>
                    <a:pt x="1" y="221"/>
                    <a:pt x="1" y="478"/>
                  </a:cubicBezTo>
                  <a:lnTo>
                    <a:pt x="1" y="7956"/>
                  </a:lnTo>
                  <a:cubicBezTo>
                    <a:pt x="1" y="8213"/>
                    <a:pt x="184" y="8396"/>
                    <a:pt x="441" y="8396"/>
                  </a:cubicBezTo>
                  <a:cubicBezTo>
                    <a:pt x="697" y="8396"/>
                    <a:pt x="917" y="8213"/>
                    <a:pt x="917" y="7956"/>
                  </a:cubicBezTo>
                  <a:lnTo>
                    <a:pt x="917" y="478"/>
                  </a:lnTo>
                  <a:cubicBezTo>
                    <a:pt x="917" y="221"/>
                    <a:pt x="697" y="1"/>
                    <a:pt x="44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9" name="Google Shape;1489;g3f7001d949e_0_2473"/>
            <p:cNvSpPr/>
            <p:nvPr/>
          </p:nvSpPr>
          <p:spPr>
            <a:xfrm flipH="1">
              <a:off x="7981621" y="3768602"/>
              <a:ext cx="25529" cy="233772"/>
            </a:xfrm>
            <a:custGeom>
              <a:rect b="b" l="l" r="r" t="t"/>
              <a:pathLst>
                <a:path extrusionOk="0" h="8397" w="917">
                  <a:moveTo>
                    <a:pt x="477" y="1"/>
                  </a:moveTo>
                  <a:cubicBezTo>
                    <a:pt x="220" y="1"/>
                    <a:pt x="0" y="221"/>
                    <a:pt x="0" y="478"/>
                  </a:cubicBezTo>
                  <a:lnTo>
                    <a:pt x="0" y="7956"/>
                  </a:lnTo>
                  <a:cubicBezTo>
                    <a:pt x="0" y="8213"/>
                    <a:pt x="220" y="8396"/>
                    <a:pt x="477" y="8396"/>
                  </a:cubicBezTo>
                  <a:cubicBezTo>
                    <a:pt x="733" y="8396"/>
                    <a:pt x="917" y="8213"/>
                    <a:pt x="917" y="7956"/>
                  </a:cubicBezTo>
                  <a:lnTo>
                    <a:pt x="917" y="478"/>
                  </a:lnTo>
                  <a:cubicBezTo>
                    <a:pt x="917" y="221"/>
                    <a:pt x="733" y="1"/>
                    <a:pt x="477"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0" name="Google Shape;1490;g3f7001d949e_0_2473"/>
            <p:cNvSpPr/>
            <p:nvPr/>
          </p:nvSpPr>
          <p:spPr>
            <a:xfrm flipH="1">
              <a:off x="7842811" y="3756380"/>
              <a:ext cx="25557" cy="233745"/>
            </a:xfrm>
            <a:custGeom>
              <a:rect b="b" l="l" r="r" t="t"/>
              <a:pathLst>
                <a:path extrusionOk="0" h="8396" w="918">
                  <a:moveTo>
                    <a:pt x="477" y="0"/>
                  </a:moveTo>
                  <a:cubicBezTo>
                    <a:pt x="221" y="0"/>
                    <a:pt x="1" y="183"/>
                    <a:pt x="1" y="440"/>
                  </a:cubicBezTo>
                  <a:lnTo>
                    <a:pt x="1" y="7919"/>
                  </a:lnTo>
                  <a:cubicBezTo>
                    <a:pt x="1" y="8175"/>
                    <a:pt x="221" y="8395"/>
                    <a:pt x="477" y="8395"/>
                  </a:cubicBezTo>
                  <a:cubicBezTo>
                    <a:pt x="697" y="8395"/>
                    <a:pt x="917" y="8175"/>
                    <a:pt x="917" y="7919"/>
                  </a:cubicBezTo>
                  <a:lnTo>
                    <a:pt x="917" y="440"/>
                  </a:lnTo>
                  <a:cubicBezTo>
                    <a:pt x="917" y="183"/>
                    <a:pt x="697" y="0"/>
                    <a:pt x="47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1" name="Google Shape;1491;g3f7001d949e_0_2473"/>
            <p:cNvSpPr/>
            <p:nvPr/>
          </p:nvSpPr>
          <p:spPr>
            <a:xfrm flipH="1">
              <a:off x="7968341" y="3756380"/>
              <a:ext cx="25557" cy="233745"/>
            </a:xfrm>
            <a:custGeom>
              <a:rect b="b" l="l" r="r" t="t"/>
              <a:pathLst>
                <a:path extrusionOk="0" h="8396" w="918">
                  <a:moveTo>
                    <a:pt x="441" y="0"/>
                  </a:moveTo>
                  <a:cubicBezTo>
                    <a:pt x="184" y="0"/>
                    <a:pt x="1" y="183"/>
                    <a:pt x="1" y="440"/>
                  </a:cubicBezTo>
                  <a:lnTo>
                    <a:pt x="1" y="7919"/>
                  </a:lnTo>
                  <a:cubicBezTo>
                    <a:pt x="1" y="8175"/>
                    <a:pt x="184" y="8395"/>
                    <a:pt x="441" y="8395"/>
                  </a:cubicBezTo>
                  <a:cubicBezTo>
                    <a:pt x="697" y="8395"/>
                    <a:pt x="917" y="8175"/>
                    <a:pt x="917" y="7919"/>
                  </a:cubicBezTo>
                  <a:lnTo>
                    <a:pt x="917" y="440"/>
                  </a:lnTo>
                  <a:cubicBezTo>
                    <a:pt x="917" y="183"/>
                    <a:pt x="697" y="0"/>
                    <a:pt x="44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2" name="Google Shape;1492;g3f7001d949e_0_2473"/>
            <p:cNvSpPr/>
            <p:nvPr/>
          </p:nvSpPr>
          <p:spPr>
            <a:xfrm flipH="1">
              <a:off x="7312097" y="4339155"/>
              <a:ext cx="169434" cy="139840"/>
            </a:xfrm>
            <a:custGeom>
              <a:rect b="b" l="l" r="r" t="t"/>
              <a:pathLst>
                <a:path extrusionOk="0" h="5023" w="6086">
                  <a:moveTo>
                    <a:pt x="0" y="0"/>
                  </a:moveTo>
                  <a:lnTo>
                    <a:pt x="3079" y="5022"/>
                  </a:lnTo>
                  <a:lnTo>
                    <a:pt x="6086" y="5022"/>
                  </a:lnTo>
                  <a:lnTo>
                    <a:pt x="4473"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g3f7001d949e_0_2473"/>
            <p:cNvSpPr/>
            <p:nvPr/>
          </p:nvSpPr>
          <p:spPr>
            <a:xfrm flipH="1">
              <a:off x="7600937" y="4339155"/>
              <a:ext cx="169434" cy="139840"/>
            </a:xfrm>
            <a:custGeom>
              <a:rect b="b" l="l" r="r" t="t"/>
              <a:pathLst>
                <a:path extrusionOk="0" h="5023" w="6086">
                  <a:moveTo>
                    <a:pt x="0" y="0"/>
                  </a:moveTo>
                  <a:lnTo>
                    <a:pt x="3043" y="5022"/>
                  </a:lnTo>
                  <a:lnTo>
                    <a:pt x="6086" y="5022"/>
                  </a:lnTo>
                  <a:lnTo>
                    <a:pt x="443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4" name="Google Shape;1494;g3f7001d949e_0_2473"/>
            <p:cNvSpPr/>
            <p:nvPr/>
          </p:nvSpPr>
          <p:spPr>
            <a:xfrm flipH="1">
              <a:off x="7340661" y="4339155"/>
              <a:ext cx="140870" cy="51059"/>
            </a:xfrm>
            <a:custGeom>
              <a:rect b="b" l="l" r="r" t="t"/>
              <a:pathLst>
                <a:path extrusionOk="0" h="1834" w="5060">
                  <a:moveTo>
                    <a:pt x="0" y="0"/>
                  </a:moveTo>
                  <a:lnTo>
                    <a:pt x="1100" y="1833"/>
                  </a:lnTo>
                  <a:lnTo>
                    <a:pt x="5059" y="1833"/>
                  </a:lnTo>
                  <a:lnTo>
                    <a:pt x="4473"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5" name="Google Shape;1495;g3f7001d949e_0_2473"/>
            <p:cNvSpPr/>
            <p:nvPr/>
          </p:nvSpPr>
          <p:spPr>
            <a:xfrm flipH="1">
              <a:off x="8322522" y="4339155"/>
              <a:ext cx="169434" cy="139840"/>
            </a:xfrm>
            <a:custGeom>
              <a:rect b="b" l="l" r="r" t="t"/>
              <a:pathLst>
                <a:path extrusionOk="0" h="5023" w="6086">
                  <a:moveTo>
                    <a:pt x="1650" y="0"/>
                  </a:moveTo>
                  <a:lnTo>
                    <a:pt x="0" y="5022"/>
                  </a:lnTo>
                  <a:lnTo>
                    <a:pt x="3043" y="5022"/>
                  </a:lnTo>
                  <a:lnTo>
                    <a:pt x="6086" y="0"/>
                  </a:lnTo>
                  <a:close/>
                </a:path>
              </a:pathLst>
            </a:custGeom>
            <a:solidFill>
              <a:srgbClr val="EEC47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g3f7001d949e_0_2473"/>
            <p:cNvSpPr/>
            <p:nvPr/>
          </p:nvSpPr>
          <p:spPr>
            <a:xfrm flipH="1">
              <a:off x="8322522" y="4339155"/>
              <a:ext cx="140870" cy="51059"/>
            </a:xfrm>
            <a:custGeom>
              <a:rect b="b" l="l" r="r" t="t"/>
              <a:pathLst>
                <a:path extrusionOk="0" h="1834" w="5060">
                  <a:moveTo>
                    <a:pt x="624" y="0"/>
                  </a:moveTo>
                  <a:lnTo>
                    <a:pt x="1" y="1833"/>
                  </a:lnTo>
                  <a:lnTo>
                    <a:pt x="3960" y="1833"/>
                  </a:lnTo>
                  <a:lnTo>
                    <a:pt x="506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7" name="Google Shape;1497;g3f7001d949e_0_2473"/>
            <p:cNvSpPr/>
            <p:nvPr/>
          </p:nvSpPr>
          <p:spPr>
            <a:xfrm flipH="1">
              <a:off x="8322522" y="4339155"/>
              <a:ext cx="169434" cy="139840"/>
            </a:xfrm>
            <a:custGeom>
              <a:rect b="b" l="l" r="r" t="t"/>
              <a:pathLst>
                <a:path extrusionOk="0" h="5023" w="6086">
                  <a:moveTo>
                    <a:pt x="1650" y="0"/>
                  </a:moveTo>
                  <a:lnTo>
                    <a:pt x="0" y="5022"/>
                  </a:lnTo>
                  <a:lnTo>
                    <a:pt x="3043" y="5022"/>
                  </a:lnTo>
                  <a:lnTo>
                    <a:pt x="60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8" name="Google Shape;1498;g3f7001d949e_0_2473"/>
            <p:cNvSpPr/>
            <p:nvPr/>
          </p:nvSpPr>
          <p:spPr>
            <a:xfrm flipH="1">
              <a:off x="8322522" y="4339155"/>
              <a:ext cx="140870" cy="51059"/>
            </a:xfrm>
            <a:custGeom>
              <a:rect b="b" l="l" r="r" t="t"/>
              <a:pathLst>
                <a:path extrusionOk="0" h="1834" w="5060">
                  <a:moveTo>
                    <a:pt x="624" y="0"/>
                  </a:moveTo>
                  <a:lnTo>
                    <a:pt x="1" y="1833"/>
                  </a:lnTo>
                  <a:lnTo>
                    <a:pt x="3960" y="1833"/>
                  </a:lnTo>
                  <a:lnTo>
                    <a:pt x="506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g3f7001d949e_0_2473"/>
            <p:cNvSpPr/>
            <p:nvPr/>
          </p:nvSpPr>
          <p:spPr>
            <a:xfrm flipH="1">
              <a:off x="8611334" y="4339155"/>
              <a:ext cx="169462" cy="139840"/>
            </a:xfrm>
            <a:custGeom>
              <a:rect b="b" l="l" r="r" t="t"/>
              <a:pathLst>
                <a:path extrusionOk="0" h="5023" w="6087">
                  <a:moveTo>
                    <a:pt x="1614" y="0"/>
                  </a:moveTo>
                  <a:lnTo>
                    <a:pt x="1" y="5022"/>
                  </a:lnTo>
                  <a:lnTo>
                    <a:pt x="3007" y="5022"/>
                  </a:lnTo>
                  <a:lnTo>
                    <a:pt x="608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00" name="Google Shape;1500;g3f7001d949e_0_2473"/>
            <p:cNvGrpSpPr/>
            <p:nvPr/>
          </p:nvGrpSpPr>
          <p:grpSpPr>
            <a:xfrm flipH="1">
              <a:off x="7399412" y="1088976"/>
              <a:ext cx="1190312" cy="437061"/>
              <a:chOff x="7183950" y="745675"/>
              <a:chExt cx="836775" cy="450950"/>
            </a:xfrm>
          </p:grpSpPr>
          <p:sp>
            <p:nvSpPr>
              <p:cNvPr id="1501" name="Google Shape;1501;g3f7001d949e_0_2473"/>
              <p:cNvSpPr/>
              <p:nvPr/>
            </p:nvSpPr>
            <p:spPr>
              <a:xfrm>
                <a:off x="7644950" y="745675"/>
                <a:ext cx="285975" cy="450950"/>
              </a:xfrm>
              <a:custGeom>
                <a:rect b="b" l="l" r="r" t="t"/>
                <a:pathLst>
                  <a:path extrusionOk="0" h="18038" w="11439">
                    <a:moveTo>
                      <a:pt x="3813" y="1"/>
                    </a:moveTo>
                    <a:lnTo>
                      <a:pt x="0" y="807"/>
                    </a:lnTo>
                    <a:lnTo>
                      <a:pt x="3630" y="18038"/>
                    </a:lnTo>
                    <a:lnTo>
                      <a:pt x="11218" y="18038"/>
                    </a:lnTo>
                    <a:lnTo>
                      <a:pt x="1143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2" name="Google Shape;1502;g3f7001d949e_0_2473"/>
              <p:cNvSpPr/>
              <p:nvPr/>
            </p:nvSpPr>
            <p:spPr>
              <a:xfrm>
                <a:off x="7578950" y="756675"/>
                <a:ext cx="183325" cy="439950"/>
              </a:xfrm>
              <a:custGeom>
                <a:rect b="b" l="l" r="r" t="t"/>
                <a:pathLst>
                  <a:path extrusionOk="0" h="17598" w="7333">
                    <a:moveTo>
                      <a:pt x="37" y="1"/>
                    </a:moveTo>
                    <a:lnTo>
                      <a:pt x="1" y="17598"/>
                    </a:lnTo>
                    <a:lnTo>
                      <a:pt x="6380" y="17598"/>
                    </a:lnTo>
                    <a:lnTo>
                      <a:pt x="733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3" name="Google Shape;1503;g3f7001d949e_0_2473"/>
              <p:cNvSpPr/>
              <p:nvPr/>
            </p:nvSpPr>
            <p:spPr>
              <a:xfrm>
                <a:off x="7264600" y="756675"/>
                <a:ext cx="183325" cy="439950"/>
              </a:xfrm>
              <a:custGeom>
                <a:rect b="b" l="l" r="r" t="t"/>
                <a:pathLst>
                  <a:path extrusionOk="0" h="17598" w="7333">
                    <a:moveTo>
                      <a:pt x="0" y="1"/>
                    </a:moveTo>
                    <a:lnTo>
                      <a:pt x="0" y="17598"/>
                    </a:lnTo>
                    <a:lnTo>
                      <a:pt x="6379" y="17598"/>
                    </a:lnTo>
                    <a:lnTo>
                      <a:pt x="73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4" name="Google Shape;1504;g3f7001d949e_0_2473"/>
              <p:cNvSpPr/>
              <p:nvPr/>
            </p:nvSpPr>
            <p:spPr>
              <a:xfrm>
                <a:off x="7183950" y="820825"/>
                <a:ext cx="193400" cy="375800"/>
              </a:xfrm>
              <a:custGeom>
                <a:rect b="b" l="l" r="r" t="t"/>
                <a:pathLst>
                  <a:path extrusionOk="0" h="15032" w="7736">
                    <a:moveTo>
                      <a:pt x="0" y="1"/>
                    </a:moveTo>
                    <a:lnTo>
                      <a:pt x="0" y="15032"/>
                    </a:lnTo>
                    <a:lnTo>
                      <a:pt x="7296" y="15032"/>
                    </a:lnTo>
                    <a:lnTo>
                      <a:pt x="7735"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g3f7001d949e_0_2473"/>
              <p:cNvSpPr/>
              <p:nvPr/>
            </p:nvSpPr>
            <p:spPr>
              <a:xfrm>
                <a:off x="7366325" y="820825"/>
                <a:ext cx="57775" cy="375800"/>
              </a:xfrm>
              <a:custGeom>
                <a:rect b="b" l="l" r="r" t="t"/>
                <a:pathLst>
                  <a:path extrusionOk="0" h="15032" w="2311">
                    <a:moveTo>
                      <a:pt x="1" y="1"/>
                    </a:moveTo>
                    <a:lnTo>
                      <a:pt x="1" y="15032"/>
                    </a:lnTo>
                    <a:lnTo>
                      <a:pt x="2310" y="15032"/>
                    </a:lnTo>
                    <a:lnTo>
                      <a:pt x="231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g3f7001d949e_0_2473"/>
              <p:cNvSpPr/>
              <p:nvPr/>
            </p:nvSpPr>
            <p:spPr>
              <a:xfrm>
                <a:off x="7366325" y="956475"/>
                <a:ext cx="57775" cy="200750"/>
              </a:xfrm>
              <a:custGeom>
                <a:rect b="b" l="l" r="r" t="t"/>
                <a:pathLst>
                  <a:path extrusionOk="0" h="8030" w="2311">
                    <a:moveTo>
                      <a:pt x="1" y="1"/>
                    </a:moveTo>
                    <a:lnTo>
                      <a:pt x="1" y="8029"/>
                    </a:lnTo>
                    <a:lnTo>
                      <a:pt x="2310" y="8029"/>
                    </a:lnTo>
                    <a:lnTo>
                      <a:pt x="231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7" name="Google Shape;1507;g3f7001d949e_0_2473"/>
              <p:cNvSpPr/>
              <p:nvPr/>
            </p:nvSpPr>
            <p:spPr>
              <a:xfrm>
                <a:off x="7424075" y="756675"/>
                <a:ext cx="88925" cy="439950"/>
              </a:xfrm>
              <a:custGeom>
                <a:rect b="b" l="l" r="r" t="t"/>
                <a:pathLst>
                  <a:path extrusionOk="0" h="17598" w="3557">
                    <a:moveTo>
                      <a:pt x="0" y="1"/>
                    </a:moveTo>
                    <a:lnTo>
                      <a:pt x="0" y="17598"/>
                    </a:lnTo>
                    <a:lnTo>
                      <a:pt x="3556" y="17598"/>
                    </a:lnTo>
                    <a:lnTo>
                      <a:pt x="355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g3f7001d949e_0_2473"/>
              <p:cNvSpPr/>
              <p:nvPr/>
            </p:nvSpPr>
            <p:spPr>
              <a:xfrm>
                <a:off x="7424075" y="795175"/>
                <a:ext cx="88925" cy="25675"/>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g3f7001d949e_0_2473"/>
              <p:cNvSpPr/>
              <p:nvPr/>
            </p:nvSpPr>
            <p:spPr>
              <a:xfrm>
                <a:off x="7424075" y="1132450"/>
                <a:ext cx="88925" cy="25675"/>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0" name="Google Shape;1510;g3f7001d949e_0_2473"/>
              <p:cNvSpPr/>
              <p:nvPr/>
            </p:nvSpPr>
            <p:spPr>
              <a:xfrm>
                <a:off x="7446975" y="876750"/>
                <a:ext cx="43100" cy="200725"/>
              </a:xfrm>
              <a:custGeom>
                <a:rect b="b" l="l" r="r" t="t"/>
                <a:pathLst>
                  <a:path extrusionOk="0" h="8029" w="1724">
                    <a:moveTo>
                      <a:pt x="1" y="0"/>
                    </a:moveTo>
                    <a:lnTo>
                      <a:pt x="1" y="8029"/>
                    </a:lnTo>
                    <a:lnTo>
                      <a:pt x="1724" y="8029"/>
                    </a:lnTo>
                    <a:lnTo>
                      <a:pt x="172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1" name="Google Shape;1511;g3f7001d949e_0_2473"/>
              <p:cNvSpPr/>
              <p:nvPr/>
            </p:nvSpPr>
            <p:spPr>
              <a:xfrm>
                <a:off x="7608275" y="804350"/>
                <a:ext cx="62350" cy="392275"/>
              </a:xfrm>
              <a:custGeom>
                <a:rect b="b" l="l" r="r" t="t"/>
                <a:pathLst>
                  <a:path extrusionOk="0" h="15691" w="2494">
                    <a:moveTo>
                      <a:pt x="1" y="0"/>
                    </a:moveTo>
                    <a:lnTo>
                      <a:pt x="1" y="15691"/>
                    </a:lnTo>
                    <a:lnTo>
                      <a:pt x="2494" y="15691"/>
                    </a:lnTo>
                    <a:lnTo>
                      <a:pt x="249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g3f7001d949e_0_2473"/>
              <p:cNvSpPr/>
              <p:nvPr/>
            </p:nvSpPr>
            <p:spPr>
              <a:xfrm>
                <a:off x="7608275" y="909750"/>
                <a:ext cx="62350" cy="176900"/>
              </a:xfrm>
              <a:custGeom>
                <a:rect b="b" l="l" r="r" t="t"/>
                <a:pathLst>
                  <a:path extrusionOk="0" h="7076" w="2494">
                    <a:moveTo>
                      <a:pt x="1" y="0"/>
                    </a:moveTo>
                    <a:lnTo>
                      <a:pt x="1" y="7075"/>
                    </a:lnTo>
                    <a:lnTo>
                      <a:pt x="2494" y="7075"/>
                    </a:lnTo>
                    <a:lnTo>
                      <a:pt x="24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3" name="Google Shape;1513;g3f7001d949e_0_2473"/>
              <p:cNvSpPr/>
              <p:nvPr/>
            </p:nvSpPr>
            <p:spPr>
              <a:xfrm>
                <a:off x="7512975" y="783250"/>
                <a:ext cx="98075" cy="413375"/>
              </a:xfrm>
              <a:custGeom>
                <a:rect b="b" l="l" r="r" t="t"/>
                <a:pathLst>
                  <a:path extrusionOk="0" h="16535" w="3923">
                    <a:moveTo>
                      <a:pt x="0" y="1"/>
                    </a:moveTo>
                    <a:lnTo>
                      <a:pt x="0" y="16535"/>
                    </a:lnTo>
                    <a:lnTo>
                      <a:pt x="3923" y="16535"/>
                    </a:lnTo>
                    <a:lnTo>
                      <a:pt x="392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4" name="Google Shape;1514;g3f7001d949e_0_2473"/>
              <p:cNvSpPr/>
              <p:nvPr/>
            </p:nvSpPr>
            <p:spPr>
              <a:xfrm>
                <a:off x="7512975" y="837325"/>
                <a:ext cx="98075" cy="25700"/>
              </a:xfrm>
              <a:custGeom>
                <a:rect b="b" l="l" r="r" t="t"/>
                <a:pathLst>
                  <a:path extrusionOk="0" h="1028" w="3923">
                    <a:moveTo>
                      <a:pt x="0" y="1"/>
                    </a:moveTo>
                    <a:lnTo>
                      <a:pt x="0" y="1027"/>
                    </a:lnTo>
                    <a:lnTo>
                      <a:pt x="3923" y="1027"/>
                    </a:lnTo>
                    <a:lnTo>
                      <a:pt x="3923"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5" name="Google Shape;1515;g3f7001d949e_0_2473"/>
              <p:cNvSpPr/>
              <p:nvPr/>
            </p:nvSpPr>
            <p:spPr>
              <a:xfrm>
                <a:off x="7737500" y="756675"/>
                <a:ext cx="98100" cy="439950"/>
              </a:xfrm>
              <a:custGeom>
                <a:rect b="b" l="l" r="r" t="t"/>
                <a:pathLst>
                  <a:path extrusionOk="0" h="17598" w="3924">
                    <a:moveTo>
                      <a:pt x="1" y="1"/>
                    </a:moveTo>
                    <a:lnTo>
                      <a:pt x="1" y="17598"/>
                    </a:lnTo>
                    <a:lnTo>
                      <a:pt x="3924" y="17598"/>
                    </a:lnTo>
                    <a:lnTo>
                      <a:pt x="3924"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g3f7001d949e_0_2473"/>
              <p:cNvSpPr/>
              <p:nvPr/>
            </p:nvSpPr>
            <p:spPr>
              <a:xfrm>
                <a:off x="7738425" y="795175"/>
                <a:ext cx="97175" cy="25675"/>
              </a:xfrm>
              <a:custGeom>
                <a:rect b="b" l="l" r="r" t="t"/>
                <a:pathLst>
                  <a:path extrusionOk="0" h="1027" w="3887">
                    <a:moveTo>
                      <a:pt x="1" y="0"/>
                    </a:moveTo>
                    <a:lnTo>
                      <a:pt x="1" y="1027"/>
                    </a:lnTo>
                    <a:lnTo>
                      <a:pt x="3887" y="1027"/>
                    </a:lnTo>
                    <a:lnTo>
                      <a:pt x="388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7" name="Google Shape;1517;g3f7001d949e_0_2473"/>
              <p:cNvSpPr/>
              <p:nvPr/>
            </p:nvSpPr>
            <p:spPr>
              <a:xfrm>
                <a:off x="7737500" y="1132450"/>
                <a:ext cx="98100" cy="25675"/>
              </a:xfrm>
              <a:custGeom>
                <a:rect b="b" l="l" r="r" t="t"/>
                <a:pathLst>
                  <a:path extrusionOk="0" h="1027" w="3924">
                    <a:moveTo>
                      <a:pt x="1" y="0"/>
                    </a:moveTo>
                    <a:lnTo>
                      <a:pt x="1" y="1027"/>
                    </a:lnTo>
                    <a:lnTo>
                      <a:pt x="3924" y="1027"/>
                    </a:lnTo>
                    <a:lnTo>
                      <a:pt x="392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8" name="Google Shape;1518;g3f7001d949e_0_2473"/>
              <p:cNvSpPr/>
              <p:nvPr/>
            </p:nvSpPr>
            <p:spPr>
              <a:xfrm>
                <a:off x="7761350" y="876750"/>
                <a:ext cx="51350" cy="200725"/>
              </a:xfrm>
              <a:custGeom>
                <a:rect b="b" l="l" r="r" t="t"/>
                <a:pathLst>
                  <a:path extrusionOk="0" h="8029" w="2054">
                    <a:moveTo>
                      <a:pt x="0" y="0"/>
                    </a:moveTo>
                    <a:lnTo>
                      <a:pt x="0" y="8029"/>
                    </a:lnTo>
                    <a:lnTo>
                      <a:pt x="2053" y="8029"/>
                    </a:lnTo>
                    <a:lnTo>
                      <a:pt x="2053"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9" name="Google Shape;1519;g3f7001d949e_0_2473"/>
              <p:cNvSpPr/>
              <p:nvPr/>
            </p:nvSpPr>
            <p:spPr>
              <a:xfrm>
                <a:off x="7835575" y="745675"/>
                <a:ext cx="185150" cy="450950"/>
              </a:xfrm>
              <a:custGeom>
                <a:rect b="b" l="l" r="r" t="t"/>
                <a:pathLst>
                  <a:path extrusionOk="0" h="18038" w="7406">
                    <a:moveTo>
                      <a:pt x="3813" y="1"/>
                    </a:moveTo>
                    <a:lnTo>
                      <a:pt x="1" y="807"/>
                    </a:lnTo>
                    <a:lnTo>
                      <a:pt x="3593" y="18038"/>
                    </a:lnTo>
                    <a:lnTo>
                      <a:pt x="7406" y="17231"/>
                    </a:lnTo>
                    <a:lnTo>
                      <a:pt x="381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0" name="Google Shape;1520;g3f7001d949e_0_2473"/>
              <p:cNvSpPr/>
              <p:nvPr/>
            </p:nvSpPr>
            <p:spPr>
              <a:xfrm>
                <a:off x="7843825" y="784175"/>
                <a:ext cx="100850" cy="44925"/>
              </a:xfrm>
              <a:custGeom>
                <a:rect b="b" l="l" r="r" t="t"/>
                <a:pathLst>
                  <a:path extrusionOk="0" h="1797" w="4034">
                    <a:moveTo>
                      <a:pt x="3813" y="1"/>
                    </a:moveTo>
                    <a:lnTo>
                      <a:pt x="1" y="770"/>
                    </a:lnTo>
                    <a:lnTo>
                      <a:pt x="184" y="1797"/>
                    </a:lnTo>
                    <a:lnTo>
                      <a:pt x="4033" y="990"/>
                    </a:lnTo>
                    <a:lnTo>
                      <a:pt x="3813"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1" name="Google Shape;1521;g3f7001d949e_0_2473"/>
              <p:cNvSpPr/>
              <p:nvPr/>
            </p:nvSpPr>
            <p:spPr>
              <a:xfrm>
                <a:off x="7912575" y="1114125"/>
                <a:ext cx="100825" cy="44925"/>
              </a:xfrm>
              <a:custGeom>
                <a:rect b="b" l="l" r="r" t="t"/>
                <a:pathLst>
                  <a:path extrusionOk="0" h="1797" w="4033">
                    <a:moveTo>
                      <a:pt x="3813" y="0"/>
                    </a:moveTo>
                    <a:lnTo>
                      <a:pt x="0" y="807"/>
                    </a:lnTo>
                    <a:lnTo>
                      <a:pt x="220" y="1797"/>
                    </a:lnTo>
                    <a:lnTo>
                      <a:pt x="4033" y="990"/>
                    </a:lnTo>
                    <a:lnTo>
                      <a:pt x="381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g3f7001d949e_0_2473"/>
              <p:cNvSpPr/>
              <p:nvPr/>
            </p:nvSpPr>
            <p:spPr>
              <a:xfrm>
                <a:off x="7882325" y="868500"/>
                <a:ext cx="91675" cy="207150"/>
              </a:xfrm>
              <a:custGeom>
                <a:rect b="b" l="l" r="r" t="t"/>
                <a:pathLst>
                  <a:path extrusionOk="0" h="8286" w="3667">
                    <a:moveTo>
                      <a:pt x="2017" y="0"/>
                    </a:moveTo>
                    <a:lnTo>
                      <a:pt x="0" y="404"/>
                    </a:lnTo>
                    <a:lnTo>
                      <a:pt x="1650" y="8286"/>
                    </a:lnTo>
                    <a:lnTo>
                      <a:pt x="3666" y="7846"/>
                    </a:lnTo>
                    <a:lnTo>
                      <a:pt x="201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3" name="Google Shape;1523;g3f7001d949e_0_2473"/>
              <p:cNvSpPr/>
              <p:nvPr/>
            </p:nvSpPr>
            <p:spPr>
              <a:xfrm>
                <a:off x="7678863" y="882250"/>
                <a:ext cx="67850" cy="314375"/>
              </a:xfrm>
              <a:custGeom>
                <a:rect b="b" l="l" r="r" t="t"/>
                <a:pathLst>
                  <a:path extrusionOk="0" h="12575" w="2714">
                    <a:moveTo>
                      <a:pt x="1" y="0"/>
                    </a:moveTo>
                    <a:lnTo>
                      <a:pt x="1" y="12575"/>
                    </a:lnTo>
                    <a:lnTo>
                      <a:pt x="2714" y="12575"/>
                    </a:lnTo>
                    <a:lnTo>
                      <a:pt x="271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4" name="Google Shape;1524;g3f7001d949e_0_2473"/>
            <p:cNvSpPr/>
            <p:nvPr/>
          </p:nvSpPr>
          <p:spPr>
            <a:xfrm flipH="1">
              <a:off x="8248005" y="2189524"/>
              <a:ext cx="82185" cy="194567"/>
            </a:xfrm>
            <a:custGeom>
              <a:rect b="b" l="l" r="r" t="t"/>
              <a:pathLst>
                <a:path extrusionOk="0" h="8030" w="2311">
                  <a:moveTo>
                    <a:pt x="1" y="1"/>
                  </a:moveTo>
                  <a:lnTo>
                    <a:pt x="1" y="8029"/>
                  </a:lnTo>
                  <a:lnTo>
                    <a:pt x="2310" y="8029"/>
                  </a:lnTo>
                  <a:lnTo>
                    <a:pt x="2310"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5" name="Google Shape;1525;g3f7001d949e_0_2473"/>
            <p:cNvSpPr/>
            <p:nvPr/>
          </p:nvSpPr>
          <p:spPr>
            <a:xfrm flipH="1">
              <a:off x="8121545" y="2360079"/>
              <a:ext cx="126496" cy="24884"/>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6" name="Google Shape;1526;g3f7001d949e_0_2473"/>
            <p:cNvSpPr/>
            <p:nvPr/>
          </p:nvSpPr>
          <p:spPr>
            <a:xfrm flipH="1">
              <a:off x="7507487" y="2022531"/>
              <a:ext cx="143459" cy="43541"/>
            </a:xfrm>
            <a:custGeom>
              <a:rect b="b" l="l" r="r" t="t"/>
              <a:pathLst>
                <a:path extrusionOk="0" h="1797" w="4034">
                  <a:moveTo>
                    <a:pt x="3813" y="1"/>
                  </a:moveTo>
                  <a:lnTo>
                    <a:pt x="1" y="770"/>
                  </a:lnTo>
                  <a:lnTo>
                    <a:pt x="184" y="1797"/>
                  </a:lnTo>
                  <a:lnTo>
                    <a:pt x="4033" y="990"/>
                  </a:lnTo>
                  <a:lnTo>
                    <a:pt x="381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27" name="Google Shape;1527;g3f7001d949e_0_2473"/>
            <p:cNvGrpSpPr/>
            <p:nvPr/>
          </p:nvGrpSpPr>
          <p:grpSpPr>
            <a:xfrm>
              <a:off x="7430969" y="2591997"/>
              <a:ext cx="984368" cy="344707"/>
              <a:chOff x="937650" y="3222250"/>
              <a:chExt cx="895450" cy="355625"/>
            </a:xfrm>
          </p:grpSpPr>
          <p:sp>
            <p:nvSpPr>
              <p:cNvPr id="1528" name="Google Shape;1528;g3f7001d949e_0_2473"/>
              <p:cNvSpPr/>
              <p:nvPr/>
            </p:nvSpPr>
            <p:spPr>
              <a:xfrm>
                <a:off x="1077875" y="3235100"/>
                <a:ext cx="220000" cy="342775"/>
              </a:xfrm>
              <a:custGeom>
                <a:rect b="b" l="l" r="r" t="t"/>
                <a:pathLst>
                  <a:path extrusionOk="0" h="13711" w="8800">
                    <a:moveTo>
                      <a:pt x="4363" y="0"/>
                    </a:moveTo>
                    <a:lnTo>
                      <a:pt x="1541" y="37"/>
                    </a:lnTo>
                    <a:cubicBezTo>
                      <a:pt x="1467" y="37"/>
                      <a:pt x="1431" y="110"/>
                      <a:pt x="1431" y="183"/>
                    </a:cubicBezTo>
                    <a:lnTo>
                      <a:pt x="1431" y="293"/>
                    </a:lnTo>
                    <a:cubicBezTo>
                      <a:pt x="1101" y="477"/>
                      <a:pt x="1467" y="697"/>
                      <a:pt x="1467" y="697"/>
                    </a:cubicBezTo>
                    <a:lnTo>
                      <a:pt x="1467" y="1173"/>
                    </a:lnTo>
                    <a:cubicBezTo>
                      <a:pt x="1137" y="1320"/>
                      <a:pt x="1137" y="1796"/>
                      <a:pt x="1467" y="1980"/>
                    </a:cubicBezTo>
                    <a:cubicBezTo>
                      <a:pt x="551" y="2713"/>
                      <a:pt x="1" y="3849"/>
                      <a:pt x="38" y="5059"/>
                    </a:cubicBezTo>
                    <a:cubicBezTo>
                      <a:pt x="38" y="6929"/>
                      <a:pt x="258" y="12208"/>
                      <a:pt x="441" y="13711"/>
                    </a:cubicBezTo>
                    <a:lnTo>
                      <a:pt x="8506" y="13711"/>
                    </a:lnTo>
                    <a:cubicBezTo>
                      <a:pt x="8653" y="12355"/>
                      <a:pt x="8799" y="6892"/>
                      <a:pt x="8763" y="4986"/>
                    </a:cubicBezTo>
                    <a:cubicBezTo>
                      <a:pt x="8763" y="3776"/>
                      <a:pt x="8249" y="2640"/>
                      <a:pt x="7296" y="1906"/>
                    </a:cubicBezTo>
                    <a:cubicBezTo>
                      <a:pt x="7626" y="1760"/>
                      <a:pt x="7626" y="1283"/>
                      <a:pt x="7296" y="1100"/>
                    </a:cubicBezTo>
                    <a:lnTo>
                      <a:pt x="7296" y="660"/>
                    </a:lnTo>
                    <a:cubicBezTo>
                      <a:pt x="7296" y="660"/>
                      <a:pt x="7626" y="440"/>
                      <a:pt x="7333" y="220"/>
                    </a:cubicBezTo>
                    <a:lnTo>
                      <a:pt x="7333" y="110"/>
                    </a:lnTo>
                    <a:cubicBezTo>
                      <a:pt x="7333" y="37"/>
                      <a:pt x="7260" y="0"/>
                      <a:pt x="718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9" name="Google Shape;1529;g3f7001d949e_0_2473"/>
              <p:cNvSpPr/>
              <p:nvPr/>
            </p:nvSpPr>
            <p:spPr>
              <a:xfrm>
                <a:off x="1098975" y="3222250"/>
                <a:ext cx="176900" cy="33025"/>
              </a:xfrm>
              <a:custGeom>
                <a:rect b="b" l="l" r="r" t="t"/>
                <a:pathLst>
                  <a:path extrusionOk="0" h="1321" w="7076">
                    <a:moveTo>
                      <a:pt x="257" y="1"/>
                    </a:moveTo>
                    <a:lnTo>
                      <a:pt x="0" y="1321"/>
                    </a:lnTo>
                    <a:lnTo>
                      <a:pt x="7076" y="1321"/>
                    </a:lnTo>
                    <a:lnTo>
                      <a:pt x="6819"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0" name="Google Shape;1530;g3f7001d949e_0_2473"/>
              <p:cNvSpPr/>
              <p:nvPr/>
            </p:nvSpPr>
            <p:spPr>
              <a:xfrm>
                <a:off x="937650" y="3313000"/>
                <a:ext cx="219075" cy="264875"/>
              </a:xfrm>
              <a:custGeom>
                <a:rect b="b" l="l" r="r" t="t"/>
                <a:pathLst>
                  <a:path extrusionOk="0" h="10595" w="8763">
                    <a:moveTo>
                      <a:pt x="7150" y="0"/>
                    </a:moveTo>
                    <a:lnTo>
                      <a:pt x="4363" y="37"/>
                    </a:lnTo>
                    <a:lnTo>
                      <a:pt x="1541" y="37"/>
                    </a:lnTo>
                    <a:cubicBezTo>
                      <a:pt x="1467" y="37"/>
                      <a:pt x="1394" y="110"/>
                      <a:pt x="1394" y="183"/>
                    </a:cubicBezTo>
                    <a:lnTo>
                      <a:pt x="1394" y="293"/>
                    </a:lnTo>
                    <a:cubicBezTo>
                      <a:pt x="1101" y="477"/>
                      <a:pt x="1431" y="697"/>
                      <a:pt x="1431" y="697"/>
                    </a:cubicBezTo>
                    <a:lnTo>
                      <a:pt x="1431" y="1137"/>
                    </a:lnTo>
                    <a:cubicBezTo>
                      <a:pt x="1101" y="1320"/>
                      <a:pt x="1101" y="1797"/>
                      <a:pt x="1431" y="1980"/>
                    </a:cubicBezTo>
                    <a:cubicBezTo>
                      <a:pt x="514" y="2713"/>
                      <a:pt x="1" y="3849"/>
                      <a:pt x="1" y="5059"/>
                    </a:cubicBezTo>
                    <a:cubicBezTo>
                      <a:pt x="1" y="6929"/>
                      <a:pt x="1504" y="9092"/>
                      <a:pt x="1651" y="10595"/>
                    </a:cubicBezTo>
                    <a:lnTo>
                      <a:pt x="6930" y="10595"/>
                    </a:lnTo>
                    <a:cubicBezTo>
                      <a:pt x="7076" y="9239"/>
                      <a:pt x="8763" y="6892"/>
                      <a:pt x="8726" y="4986"/>
                    </a:cubicBezTo>
                    <a:cubicBezTo>
                      <a:pt x="8763" y="3776"/>
                      <a:pt x="8213" y="2676"/>
                      <a:pt x="7260" y="1906"/>
                    </a:cubicBezTo>
                    <a:cubicBezTo>
                      <a:pt x="7590" y="1760"/>
                      <a:pt x="7590" y="1283"/>
                      <a:pt x="7260" y="1100"/>
                    </a:cubicBezTo>
                    <a:lnTo>
                      <a:pt x="7260" y="660"/>
                    </a:lnTo>
                    <a:cubicBezTo>
                      <a:pt x="7260" y="660"/>
                      <a:pt x="7626" y="440"/>
                      <a:pt x="7296" y="257"/>
                    </a:cubicBezTo>
                    <a:lnTo>
                      <a:pt x="7296" y="110"/>
                    </a:lnTo>
                    <a:cubicBezTo>
                      <a:pt x="7296" y="37"/>
                      <a:pt x="7223" y="0"/>
                      <a:pt x="715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1" name="Google Shape;1531;g3f7001d949e_0_2473"/>
              <p:cNvSpPr/>
              <p:nvPr/>
            </p:nvSpPr>
            <p:spPr>
              <a:xfrm>
                <a:off x="957825" y="3300150"/>
                <a:ext cx="176900" cy="33950"/>
              </a:xfrm>
              <a:custGeom>
                <a:rect b="b" l="l" r="r" t="t"/>
                <a:pathLst>
                  <a:path extrusionOk="0" h="1358" w="7076">
                    <a:moveTo>
                      <a:pt x="257" y="1"/>
                    </a:moveTo>
                    <a:lnTo>
                      <a:pt x="0" y="1357"/>
                    </a:lnTo>
                    <a:lnTo>
                      <a:pt x="7076" y="1357"/>
                    </a:lnTo>
                    <a:lnTo>
                      <a:pt x="6819"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2" name="Google Shape;1532;g3f7001d949e_0_2473"/>
              <p:cNvSpPr/>
              <p:nvPr/>
            </p:nvSpPr>
            <p:spPr>
              <a:xfrm>
                <a:off x="1390425" y="3280000"/>
                <a:ext cx="191575" cy="297875"/>
              </a:xfrm>
              <a:custGeom>
                <a:rect b="b" l="l" r="r" t="t"/>
                <a:pathLst>
                  <a:path extrusionOk="0" h="11915" w="7663">
                    <a:moveTo>
                      <a:pt x="6232" y="0"/>
                    </a:moveTo>
                    <a:lnTo>
                      <a:pt x="3776" y="37"/>
                    </a:lnTo>
                    <a:lnTo>
                      <a:pt x="1320" y="37"/>
                    </a:lnTo>
                    <a:cubicBezTo>
                      <a:pt x="1283" y="37"/>
                      <a:pt x="1210" y="74"/>
                      <a:pt x="1210" y="147"/>
                    </a:cubicBezTo>
                    <a:lnTo>
                      <a:pt x="1210" y="257"/>
                    </a:lnTo>
                    <a:cubicBezTo>
                      <a:pt x="953" y="440"/>
                      <a:pt x="1246" y="624"/>
                      <a:pt x="1246" y="624"/>
                    </a:cubicBezTo>
                    <a:lnTo>
                      <a:pt x="1246" y="990"/>
                    </a:lnTo>
                    <a:cubicBezTo>
                      <a:pt x="953" y="1100"/>
                      <a:pt x="953" y="1577"/>
                      <a:pt x="1246" y="1687"/>
                    </a:cubicBezTo>
                    <a:cubicBezTo>
                      <a:pt x="440" y="2347"/>
                      <a:pt x="0" y="3373"/>
                      <a:pt x="37" y="4400"/>
                    </a:cubicBezTo>
                    <a:cubicBezTo>
                      <a:pt x="37" y="6013"/>
                      <a:pt x="257" y="10632"/>
                      <a:pt x="403" y="11915"/>
                    </a:cubicBezTo>
                    <a:lnTo>
                      <a:pt x="7405" y="11915"/>
                    </a:lnTo>
                    <a:cubicBezTo>
                      <a:pt x="7515" y="10705"/>
                      <a:pt x="7662" y="5976"/>
                      <a:pt x="7625" y="4326"/>
                    </a:cubicBezTo>
                    <a:cubicBezTo>
                      <a:pt x="7625" y="3300"/>
                      <a:pt x="7149" y="2310"/>
                      <a:pt x="6342" y="1687"/>
                    </a:cubicBezTo>
                    <a:cubicBezTo>
                      <a:pt x="6636" y="1540"/>
                      <a:pt x="6636" y="1100"/>
                      <a:pt x="6342" y="954"/>
                    </a:cubicBezTo>
                    <a:lnTo>
                      <a:pt x="6342" y="587"/>
                    </a:lnTo>
                    <a:cubicBezTo>
                      <a:pt x="6342" y="587"/>
                      <a:pt x="6636" y="404"/>
                      <a:pt x="6342" y="220"/>
                    </a:cubicBezTo>
                    <a:lnTo>
                      <a:pt x="6342" y="110"/>
                    </a:lnTo>
                    <a:cubicBezTo>
                      <a:pt x="6342" y="74"/>
                      <a:pt x="6306" y="0"/>
                      <a:pt x="623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3" name="Google Shape;1533;g3f7001d949e_0_2473"/>
              <p:cNvSpPr/>
              <p:nvPr/>
            </p:nvSpPr>
            <p:spPr>
              <a:xfrm>
                <a:off x="1408750" y="3269000"/>
                <a:ext cx="153075" cy="29350"/>
              </a:xfrm>
              <a:custGeom>
                <a:rect b="b" l="l" r="r" t="t"/>
                <a:pathLst>
                  <a:path extrusionOk="0" h="1174" w="6123">
                    <a:moveTo>
                      <a:pt x="220" y="0"/>
                    </a:moveTo>
                    <a:lnTo>
                      <a:pt x="0" y="1174"/>
                    </a:lnTo>
                    <a:lnTo>
                      <a:pt x="6123" y="1174"/>
                    </a:lnTo>
                    <a:lnTo>
                      <a:pt x="590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4" name="Google Shape;1534;g3f7001d949e_0_2473"/>
              <p:cNvSpPr/>
              <p:nvPr/>
            </p:nvSpPr>
            <p:spPr>
              <a:xfrm>
                <a:off x="1250200" y="3390900"/>
                <a:ext cx="220900" cy="186975"/>
              </a:xfrm>
              <a:custGeom>
                <a:rect b="b" l="l" r="r" t="t"/>
                <a:pathLst>
                  <a:path extrusionOk="0" h="7479" w="8836">
                    <a:moveTo>
                      <a:pt x="7185" y="0"/>
                    </a:moveTo>
                    <a:lnTo>
                      <a:pt x="4363" y="37"/>
                    </a:lnTo>
                    <a:lnTo>
                      <a:pt x="1540" y="37"/>
                    </a:lnTo>
                    <a:cubicBezTo>
                      <a:pt x="1466" y="74"/>
                      <a:pt x="1430" y="110"/>
                      <a:pt x="1430" y="184"/>
                    </a:cubicBezTo>
                    <a:lnTo>
                      <a:pt x="1430" y="294"/>
                    </a:lnTo>
                    <a:cubicBezTo>
                      <a:pt x="1100" y="514"/>
                      <a:pt x="1466" y="697"/>
                      <a:pt x="1466" y="697"/>
                    </a:cubicBezTo>
                    <a:lnTo>
                      <a:pt x="1466" y="1173"/>
                    </a:lnTo>
                    <a:cubicBezTo>
                      <a:pt x="1137" y="1357"/>
                      <a:pt x="1137" y="1797"/>
                      <a:pt x="1466" y="1980"/>
                    </a:cubicBezTo>
                    <a:cubicBezTo>
                      <a:pt x="513" y="2750"/>
                      <a:pt x="0" y="3886"/>
                      <a:pt x="37" y="5059"/>
                    </a:cubicBezTo>
                    <a:cubicBezTo>
                      <a:pt x="37" y="6929"/>
                      <a:pt x="257" y="5976"/>
                      <a:pt x="440" y="7479"/>
                    </a:cubicBezTo>
                    <a:lnTo>
                      <a:pt x="8542" y="7479"/>
                    </a:lnTo>
                    <a:cubicBezTo>
                      <a:pt x="8652" y="6123"/>
                      <a:pt x="8835" y="6892"/>
                      <a:pt x="8762" y="4986"/>
                    </a:cubicBezTo>
                    <a:cubicBezTo>
                      <a:pt x="8762" y="3813"/>
                      <a:pt x="8249" y="2676"/>
                      <a:pt x="7295" y="1943"/>
                    </a:cubicBezTo>
                    <a:cubicBezTo>
                      <a:pt x="7625" y="1760"/>
                      <a:pt x="7625" y="1283"/>
                      <a:pt x="7295" y="1137"/>
                    </a:cubicBezTo>
                    <a:lnTo>
                      <a:pt x="7295" y="660"/>
                    </a:lnTo>
                    <a:cubicBezTo>
                      <a:pt x="7295" y="660"/>
                      <a:pt x="7662" y="440"/>
                      <a:pt x="7332" y="257"/>
                    </a:cubicBezTo>
                    <a:lnTo>
                      <a:pt x="7332" y="147"/>
                    </a:lnTo>
                    <a:cubicBezTo>
                      <a:pt x="7332" y="74"/>
                      <a:pt x="7259" y="0"/>
                      <a:pt x="718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5" name="Google Shape;1535;g3f7001d949e_0_2473"/>
              <p:cNvSpPr/>
              <p:nvPr/>
            </p:nvSpPr>
            <p:spPr>
              <a:xfrm>
                <a:off x="1271275" y="3378075"/>
                <a:ext cx="176900" cy="33925"/>
              </a:xfrm>
              <a:custGeom>
                <a:rect b="b" l="l" r="r" t="t"/>
                <a:pathLst>
                  <a:path extrusionOk="0" h="1357" w="7076">
                    <a:moveTo>
                      <a:pt x="257" y="0"/>
                    </a:moveTo>
                    <a:lnTo>
                      <a:pt x="0" y="1356"/>
                    </a:lnTo>
                    <a:lnTo>
                      <a:pt x="7076" y="1356"/>
                    </a:lnTo>
                    <a:lnTo>
                      <a:pt x="681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6" name="Google Shape;1536;g3f7001d949e_0_2473"/>
              <p:cNvSpPr/>
              <p:nvPr/>
            </p:nvSpPr>
            <p:spPr>
              <a:xfrm>
                <a:off x="1613125" y="3390900"/>
                <a:ext cx="219975" cy="186975"/>
              </a:xfrm>
              <a:custGeom>
                <a:rect b="b" l="l" r="r" t="t"/>
                <a:pathLst>
                  <a:path extrusionOk="0" h="7479" w="8799">
                    <a:moveTo>
                      <a:pt x="7149" y="0"/>
                    </a:moveTo>
                    <a:lnTo>
                      <a:pt x="4363" y="37"/>
                    </a:lnTo>
                    <a:lnTo>
                      <a:pt x="1540" y="37"/>
                    </a:lnTo>
                    <a:cubicBezTo>
                      <a:pt x="1467" y="74"/>
                      <a:pt x="1394" y="110"/>
                      <a:pt x="1394" y="184"/>
                    </a:cubicBezTo>
                    <a:lnTo>
                      <a:pt x="1394" y="294"/>
                    </a:lnTo>
                    <a:cubicBezTo>
                      <a:pt x="1064" y="514"/>
                      <a:pt x="1430" y="697"/>
                      <a:pt x="1430" y="697"/>
                    </a:cubicBezTo>
                    <a:lnTo>
                      <a:pt x="1430" y="1173"/>
                    </a:lnTo>
                    <a:cubicBezTo>
                      <a:pt x="1100" y="1357"/>
                      <a:pt x="1100" y="1797"/>
                      <a:pt x="1430" y="1980"/>
                    </a:cubicBezTo>
                    <a:cubicBezTo>
                      <a:pt x="514" y="2750"/>
                      <a:pt x="0" y="3886"/>
                      <a:pt x="37" y="5059"/>
                    </a:cubicBezTo>
                    <a:cubicBezTo>
                      <a:pt x="37" y="6929"/>
                      <a:pt x="257" y="5976"/>
                      <a:pt x="404" y="7479"/>
                    </a:cubicBezTo>
                    <a:lnTo>
                      <a:pt x="8506" y="7479"/>
                    </a:lnTo>
                    <a:cubicBezTo>
                      <a:pt x="8652" y="6123"/>
                      <a:pt x="8799" y="6892"/>
                      <a:pt x="8726" y="4986"/>
                    </a:cubicBezTo>
                    <a:cubicBezTo>
                      <a:pt x="8762" y="3813"/>
                      <a:pt x="8212" y="2676"/>
                      <a:pt x="7259" y="1943"/>
                    </a:cubicBezTo>
                    <a:cubicBezTo>
                      <a:pt x="7589" y="1760"/>
                      <a:pt x="7589" y="1283"/>
                      <a:pt x="7259" y="1137"/>
                    </a:cubicBezTo>
                    <a:lnTo>
                      <a:pt x="7259" y="660"/>
                    </a:lnTo>
                    <a:cubicBezTo>
                      <a:pt x="7259" y="660"/>
                      <a:pt x="7626" y="440"/>
                      <a:pt x="7296" y="257"/>
                    </a:cubicBezTo>
                    <a:lnTo>
                      <a:pt x="7296" y="147"/>
                    </a:lnTo>
                    <a:cubicBezTo>
                      <a:pt x="7296" y="74"/>
                      <a:pt x="7223" y="0"/>
                      <a:pt x="714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7" name="Google Shape;1537;g3f7001d949e_0_2473"/>
              <p:cNvSpPr/>
              <p:nvPr/>
            </p:nvSpPr>
            <p:spPr>
              <a:xfrm>
                <a:off x="1633300" y="3378075"/>
                <a:ext cx="176900" cy="33925"/>
              </a:xfrm>
              <a:custGeom>
                <a:rect b="b" l="l" r="r" t="t"/>
                <a:pathLst>
                  <a:path extrusionOk="0" h="1357" w="7076">
                    <a:moveTo>
                      <a:pt x="257" y="0"/>
                    </a:moveTo>
                    <a:lnTo>
                      <a:pt x="0" y="1356"/>
                    </a:lnTo>
                    <a:lnTo>
                      <a:pt x="7075" y="1356"/>
                    </a:lnTo>
                    <a:lnTo>
                      <a:pt x="681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8" name="Google Shape;1538;g3f7001d949e_0_2473"/>
              <p:cNvSpPr/>
              <p:nvPr/>
            </p:nvSpPr>
            <p:spPr>
              <a:xfrm>
                <a:off x="1503150" y="3337725"/>
                <a:ext cx="199825" cy="240150"/>
              </a:xfrm>
              <a:custGeom>
                <a:rect b="b" l="l" r="r" t="t"/>
                <a:pathLst>
                  <a:path extrusionOk="0" h="9606" w="7993">
                    <a:moveTo>
                      <a:pt x="6489" y="1"/>
                    </a:moveTo>
                    <a:lnTo>
                      <a:pt x="3960" y="38"/>
                    </a:lnTo>
                    <a:lnTo>
                      <a:pt x="1393" y="74"/>
                    </a:lnTo>
                    <a:cubicBezTo>
                      <a:pt x="1320" y="74"/>
                      <a:pt x="1283" y="111"/>
                      <a:pt x="1283" y="184"/>
                    </a:cubicBezTo>
                    <a:lnTo>
                      <a:pt x="1283" y="294"/>
                    </a:lnTo>
                    <a:cubicBezTo>
                      <a:pt x="990" y="441"/>
                      <a:pt x="1320" y="661"/>
                      <a:pt x="1320" y="661"/>
                    </a:cubicBezTo>
                    <a:lnTo>
                      <a:pt x="1320" y="1064"/>
                    </a:lnTo>
                    <a:cubicBezTo>
                      <a:pt x="953" y="1174"/>
                      <a:pt x="953" y="1651"/>
                      <a:pt x="1320" y="1797"/>
                    </a:cubicBezTo>
                    <a:cubicBezTo>
                      <a:pt x="477" y="2494"/>
                      <a:pt x="0" y="3520"/>
                      <a:pt x="37" y="4584"/>
                    </a:cubicBezTo>
                    <a:cubicBezTo>
                      <a:pt x="37" y="6270"/>
                      <a:pt x="1357" y="8250"/>
                      <a:pt x="1503" y="9606"/>
                    </a:cubicBezTo>
                    <a:lnTo>
                      <a:pt x="6306" y="9606"/>
                    </a:lnTo>
                    <a:cubicBezTo>
                      <a:pt x="6452" y="8360"/>
                      <a:pt x="7992" y="6233"/>
                      <a:pt x="7956" y="4510"/>
                    </a:cubicBezTo>
                    <a:cubicBezTo>
                      <a:pt x="7956" y="3447"/>
                      <a:pt x="7479" y="2421"/>
                      <a:pt x="6636" y="1761"/>
                    </a:cubicBezTo>
                    <a:cubicBezTo>
                      <a:pt x="6966" y="1614"/>
                      <a:pt x="6966" y="1137"/>
                      <a:pt x="6636" y="991"/>
                    </a:cubicBezTo>
                    <a:lnTo>
                      <a:pt x="6636" y="588"/>
                    </a:lnTo>
                    <a:cubicBezTo>
                      <a:pt x="6636" y="588"/>
                      <a:pt x="6929" y="404"/>
                      <a:pt x="6636" y="221"/>
                    </a:cubicBezTo>
                    <a:lnTo>
                      <a:pt x="6636" y="111"/>
                    </a:lnTo>
                    <a:cubicBezTo>
                      <a:pt x="6636" y="74"/>
                      <a:pt x="6562" y="1"/>
                      <a:pt x="648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9" name="Google Shape;1539;g3f7001d949e_0_2473"/>
              <p:cNvSpPr/>
              <p:nvPr/>
            </p:nvSpPr>
            <p:spPr>
              <a:xfrm>
                <a:off x="1522400" y="3325825"/>
                <a:ext cx="160400" cy="30275"/>
              </a:xfrm>
              <a:custGeom>
                <a:rect b="b" l="l" r="r" t="t"/>
                <a:pathLst>
                  <a:path extrusionOk="0" h="1211" w="6416">
                    <a:moveTo>
                      <a:pt x="257" y="0"/>
                    </a:moveTo>
                    <a:lnTo>
                      <a:pt x="0" y="1210"/>
                    </a:lnTo>
                    <a:lnTo>
                      <a:pt x="6416" y="1210"/>
                    </a:lnTo>
                    <a:lnTo>
                      <a:pt x="619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40" name="Google Shape;1540;g3f7001d949e_0_2473"/>
            <p:cNvGrpSpPr/>
            <p:nvPr/>
          </p:nvGrpSpPr>
          <p:grpSpPr>
            <a:xfrm>
              <a:off x="7620408" y="3258756"/>
              <a:ext cx="605526" cy="208200"/>
              <a:chOff x="7138068" y="2592629"/>
              <a:chExt cx="701246" cy="232678"/>
            </a:xfrm>
          </p:grpSpPr>
          <p:sp>
            <p:nvSpPr>
              <p:cNvPr id="1541" name="Google Shape;1541;g3f7001d949e_0_2473"/>
              <p:cNvSpPr/>
              <p:nvPr/>
            </p:nvSpPr>
            <p:spPr>
              <a:xfrm>
                <a:off x="7185238" y="2709332"/>
                <a:ext cx="653262" cy="115975"/>
              </a:xfrm>
              <a:custGeom>
                <a:rect b="b" l="l" r="r" t="t"/>
                <a:pathLst>
                  <a:path extrusionOk="0" h="2707" w="15248">
                    <a:moveTo>
                      <a:pt x="1" y="1"/>
                    </a:moveTo>
                    <a:lnTo>
                      <a:pt x="1" y="2397"/>
                    </a:lnTo>
                    <a:lnTo>
                      <a:pt x="8194" y="2706"/>
                    </a:lnTo>
                    <a:lnTo>
                      <a:pt x="15247" y="2706"/>
                    </a:lnTo>
                    <a:lnTo>
                      <a:pt x="1524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2" name="Google Shape;1542;g3f7001d949e_0_2473"/>
              <p:cNvSpPr/>
              <p:nvPr/>
            </p:nvSpPr>
            <p:spPr>
              <a:xfrm>
                <a:off x="7185238" y="2702734"/>
                <a:ext cx="351094" cy="122572"/>
              </a:xfrm>
              <a:custGeom>
                <a:rect b="b" l="l" r="r" t="t"/>
                <a:pathLst>
                  <a:path extrusionOk="0" h="2861" w="8195">
                    <a:moveTo>
                      <a:pt x="1" y="0"/>
                    </a:moveTo>
                    <a:lnTo>
                      <a:pt x="1" y="2551"/>
                    </a:lnTo>
                    <a:lnTo>
                      <a:pt x="8194" y="2860"/>
                    </a:lnTo>
                    <a:lnTo>
                      <a:pt x="8194" y="155"/>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3" name="Google Shape;1543;g3f7001d949e_0_2473"/>
              <p:cNvSpPr/>
              <p:nvPr/>
            </p:nvSpPr>
            <p:spPr>
              <a:xfrm>
                <a:off x="7565251" y="2721756"/>
                <a:ext cx="273249" cy="92797"/>
              </a:xfrm>
              <a:custGeom>
                <a:rect b="b" l="l" r="r" t="t"/>
                <a:pathLst>
                  <a:path extrusionOk="0" h="2166" w="6378">
                    <a:moveTo>
                      <a:pt x="0" y="1"/>
                    </a:moveTo>
                    <a:lnTo>
                      <a:pt x="0" y="2049"/>
                    </a:lnTo>
                    <a:lnTo>
                      <a:pt x="6377" y="2165"/>
                    </a:lnTo>
                    <a:lnTo>
                      <a:pt x="6377"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4" name="Google Shape;1544;g3f7001d949e_0_2473"/>
              <p:cNvSpPr/>
              <p:nvPr/>
            </p:nvSpPr>
            <p:spPr>
              <a:xfrm>
                <a:off x="7599182" y="2737480"/>
                <a:ext cx="239318" cy="10839"/>
              </a:xfrm>
              <a:custGeom>
                <a:rect b="b" l="l" r="r" t="t"/>
                <a:pathLst>
                  <a:path extrusionOk="0" h="253" w="5586">
                    <a:moveTo>
                      <a:pt x="5585" y="1"/>
                    </a:moveTo>
                    <a:lnTo>
                      <a:pt x="1" y="117"/>
                    </a:lnTo>
                    <a:lnTo>
                      <a:pt x="5585" y="252"/>
                    </a:lnTo>
                    <a:lnTo>
                      <a:pt x="558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5" name="Google Shape;1545;g3f7001d949e_0_2473"/>
              <p:cNvSpPr/>
              <p:nvPr/>
            </p:nvSpPr>
            <p:spPr>
              <a:xfrm>
                <a:off x="7675356" y="2776423"/>
                <a:ext cx="163958" cy="9982"/>
              </a:xfrm>
              <a:custGeom>
                <a:rect b="b" l="l" r="r" t="t"/>
                <a:pathLst>
                  <a:path extrusionOk="0" h="233" w="3827">
                    <a:moveTo>
                      <a:pt x="1" y="0"/>
                    </a:moveTo>
                    <a:lnTo>
                      <a:pt x="3807" y="232"/>
                    </a:lnTo>
                    <a:lnTo>
                      <a:pt x="38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6" name="Google Shape;1546;g3f7001d949e_0_2473"/>
              <p:cNvSpPr/>
              <p:nvPr/>
            </p:nvSpPr>
            <p:spPr>
              <a:xfrm>
                <a:off x="7138068" y="2592629"/>
                <a:ext cx="653220" cy="116746"/>
              </a:xfrm>
              <a:custGeom>
                <a:rect b="b" l="l" r="r" t="t"/>
                <a:pathLst>
                  <a:path extrusionOk="0" h="2725" w="15247">
                    <a:moveTo>
                      <a:pt x="0" y="0"/>
                    </a:moveTo>
                    <a:lnTo>
                      <a:pt x="0" y="2416"/>
                    </a:lnTo>
                    <a:lnTo>
                      <a:pt x="8194" y="2725"/>
                    </a:lnTo>
                    <a:lnTo>
                      <a:pt x="15247" y="2725"/>
                    </a:lnTo>
                    <a:lnTo>
                      <a:pt x="15247"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g3f7001d949e_0_2473"/>
              <p:cNvSpPr/>
              <p:nvPr/>
            </p:nvSpPr>
            <p:spPr>
              <a:xfrm>
                <a:off x="7138068" y="2592629"/>
                <a:ext cx="351051" cy="116746"/>
              </a:xfrm>
              <a:custGeom>
                <a:rect b="b" l="l" r="r" t="t"/>
                <a:pathLst>
                  <a:path extrusionOk="0" h="2725" w="8194">
                    <a:moveTo>
                      <a:pt x="0" y="0"/>
                    </a:moveTo>
                    <a:lnTo>
                      <a:pt x="0" y="2570"/>
                    </a:lnTo>
                    <a:lnTo>
                      <a:pt x="8194" y="2725"/>
                    </a:lnTo>
                    <a:lnTo>
                      <a:pt x="8194"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8" name="Google Shape;1548;g3f7001d949e_0_2473"/>
              <p:cNvSpPr/>
              <p:nvPr/>
            </p:nvSpPr>
            <p:spPr>
              <a:xfrm>
                <a:off x="7518038" y="2605053"/>
                <a:ext cx="273249" cy="92754"/>
              </a:xfrm>
              <a:custGeom>
                <a:rect b="b" l="l" r="r" t="t"/>
                <a:pathLst>
                  <a:path extrusionOk="0" h="2165" w="6378">
                    <a:moveTo>
                      <a:pt x="1" y="0"/>
                    </a:moveTo>
                    <a:lnTo>
                      <a:pt x="1" y="2048"/>
                    </a:lnTo>
                    <a:lnTo>
                      <a:pt x="6378" y="2164"/>
                    </a:lnTo>
                    <a:lnTo>
                      <a:pt x="6378"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g3f7001d949e_0_2473"/>
              <p:cNvSpPr/>
              <p:nvPr/>
            </p:nvSpPr>
            <p:spPr>
              <a:xfrm>
                <a:off x="7551155" y="2621591"/>
                <a:ext cx="240132" cy="9982"/>
              </a:xfrm>
              <a:custGeom>
                <a:rect b="b" l="l" r="r" t="t"/>
                <a:pathLst>
                  <a:path extrusionOk="0" h="233" w="5605">
                    <a:moveTo>
                      <a:pt x="5605" y="1"/>
                    </a:moveTo>
                    <a:lnTo>
                      <a:pt x="1" y="116"/>
                    </a:lnTo>
                    <a:lnTo>
                      <a:pt x="5605" y="232"/>
                    </a:lnTo>
                    <a:lnTo>
                      <a:pt x="560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g3f7001d949e_0_2473"/>
              <p:cNvSpPr/>
              <p:nvPr/>
            </p:nvSpPr>
            <p:spPr>
              <a:xfrm>
                <a:off x="7627329" y="2659678"/>
                <a:ext cx="164815" cy="10796"/>
              </a:xfrm>
              <a:custGeom>
                <a:rect b="b" l="l" r="r" t="t"/>
                <a:pathLst>
                  <a:path extrusionOk="0" h="252" w="3847">
                    <a:moveTo>
                      <a:pt x="3846" y="0"/>
                    </a:moveTo>
                    <a:lnTo>
                      <a:pt x="1" y="20"/>
                    </a:lnTo>
                    <a:lnTo>
                      <a:pt x="3827" y="252"/>
                    </a:lnTo>
                    <a:lnTo>
                      <a:pt x="384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51" name="Google Shape;1551;g3f7001d949e_0_2473"/>
            <p:cNvGrpSpPr/>
            <p:nvPr/>
          </p:nvGrpSpPr>
          <p:grpSpPr>
            <a:xfrm>
              <a:off x="7246784" y="1909017"/>
              <a:ext cx="1343141" cy="628234"/>
              <a:chOff x="7246784" y="1909017"/>
              <a:chExt cx="1343141" cy="628234"/>
            </a:xfrm>
          </p:grpSpPr>
          <p:sp>
            <p:nvSpPr>
              <p:cNvPr id="1552" name="Google Shape;1552;g3f7001d949e_0_2473"/>
              <p:cNvSpPr/>
              <p:nvPr/>
            </p:nvSpPr>
            <p:spPr>
              <a:xfrm flipH="1">
                <a:off x="7246784" y="2346227"/>
                <a:ext cx="1343141" cy="37779"/>
              </a:xfrm>
              <a:custGeom>
                <a:rect b="b" l="l" r="r" t="t"/>
                <a:pathLst>
                  <a:path extrusionOk="0" h="1357" w="48245">
                    <a:moveTo>
                      <a:pt x="0" y="0"/>
                    </a:moveTo>
                    <a:lnTo>
                      <a:pt x="0" y="1357"/>
                    </a:lnTo>
                    <a:lnTo>
                      <a:pt x="48245" y="1357"/>
                    </a:lnTo>
                    <a:lnTo>
                      <a:pt x="48245"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3" name="Google Shape;1553;g3f7001d949e_0_2473"/>
              <p:cNvSpPr/>
              <p:nvPr/>
            </p:nvSpPr>
            <p:spPr>
              <a:xfrm flipH="1">
                <a:off x="7502940" y="2383978"/>
                <a:ext cx="1086985" cy="153120"/>
              </a:xfrm>
              <a:custGeom>
                <a:rect b="b" l="l" r="r" t="t"/>
                <a:pathLst>
                  <a:path extrusionOk="0" h="5500" w="39044">
                    <a:moveTo>
                      <a:pt x="0" y="1"/>
                    </a:moveTo>
                    <a:lnTo>
                      <a:pt x="0" y="5500"/>
                    </a:lnTo>
                    <a:lnTo>
                      <a:pt x="39043" y="5500"/>
                    </a:lnTo>
                    <a:lnTo>
                      <a:pt x="39043"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g3f7001d949e_0_2473"/>
              <p:cNvSpPr/>
              <p:nvPr/>
            </p:nvSpPr>
            <p:spPr>
              <a:xfrm flipH="1">
                <a:off x="7246784" y="2384131"/>
                <a:ext cx="256184" cy="153120"/>
              </a:xfrm>
              <a:custGeom>
                <a:rect b="b" l="l" r="r" t="t"/>
                <a:pathLst>
                  <a:path extrusionOk="0" h="5500" w="9202">
                    <a:moveTo>
                      <a:pt x="0" y="0"/>
                    </a:moveTo>
                    <a:lnTo>
                      <a:pt x="0" y="5499"/>
                    </a:lnTo>
                    <a:lnTo>
                      <a:pt x="920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g3f7001d949e_0_2473"/>
              <p:cNvSpPr/>
              <p:nvPr/>
            </p:nvSpPr>
            <p:spPr>
              <a:xfrm flipH="1">
                <a:off x="7527046" y="1909017"/>
                <a:ext cx="406799" cy="437061"/>
              </a:xfrm>
              <a:custGeom>
                <a:rect b="b" l="l" r="r" t="t"/>
                <a:pathLst>
                  <a:path extrusionOk="0" h="18038" w="11439">
                    <a:moveTo>
                      <a:pt x="3813" y="1"/>
                    </a:moveTo>
                    <a:lnTo>
                      <a:pt x="0" y="807"/>
                    </a:lnTo>
                    <a:lnTo>
                      <a:pt x="3630" y="18038"/>
                    </a:lnTo>
                    <a:lnTo>
                      <a:pt x="11218" y="18038"/>
                    </a:lnTo>
                    <a:lnTo>
                      <a:pt x="11438"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6" name="Google Shape;1556;g3f7001d949e_0_2473"/>
              <p:cNvSpPr/>
              <p:nvPr/>
            </p:nvSpPr>
            <p:spPr>
              <a:xfrm flipH="1">
                <a:off x="7766951" y="1919678"/>
                <a:ext cx="260780" cy="426400"/>
              </a:xfrm>
              <a:custGeom>
                <a:rect b="b" l="l" r="r" t="t"/>
                <a:pathLst>
                  <a:path extrusionOk="0" h="17598" w="7333">
                    <a:moveTo>
                      <a:pt x="37" y="1"/>
                    </a:moveTo>
                    <a:lnTo>
                      <a:pt x="1" y="17598"/>
                    </a:lnTo>
                    <a:lnTo>
                      <a:pt x="6380" y="17598"/>
                    </a:lnTo>
                    <a:lnTo>
                      <a:pt x="733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7" name="Google Shape;1557;g3f7001d949e_0_2473"/>
              <p:cNvSpPr/>
              <p:nvPr/>
            </p:nvSpPr>
            <p:spPr>
              <a:xfrm flipH="1">
                <a:off x="8214114" y="1919678"/>
                <a:ext cx="260780" cy="426400"/>
              </a:xfrm>
              <a:custGeom>
                <a:rect b="b" l="l" r="r" t="t"/>
                <a:pathLst>
                  <a:path extrusionOk="0" h="17598" w="7333">
                    <a:moveTo>
                      <a:pt x="0" y="1"/>
                    </a:moveTo>
                    <a:lnTo>
                      <a:pt x="0" y="17598"/>
                    </a:lnTo>
                    <a:lnTo>
                      <a:pt x="6379" y="17598"/>
                    </a:lnTo>
                    <a:lnTo>
                      <a:pt x="733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8" name="Google Shape;1558;g3f7001d949e_0_2473"/>
              <p:cNvSpPr/>
              <p:nvPr/>
            </p:nvSpPr>
            <p:spPr>
              <a:xfrm flipH="1">
                <a:off x="8314509" y="1981852"/>
                <a:ext cx="275112" cy="364225"/>
              </a:xfrm>
              <a:custGeom>
                <a:rect b="b" l="l" r="r" t="t"/>
                <a:pathLst>
                  <a:path extrusionOk="0" h="15032" w="7736">
                    <a:moveTo>
                      <a:pt x="0" y="1"/>
                    </a:moveTo>
                    <a:lnTo>
                      <a:pt x="0" y="15032"/>
                    </a:lnTo>
                    <a:lnTo>
                      <a:pt x="7296" y="15032"/>
                    </a:lnTo>
                    <a:lnTo>
                      <a:pt x="7735"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9" name="Google Shape;1559;g3f7001d949e_0_2473"/>
              <p:cNvSpPr/>
              <p:nvPr/>
            </p:nvSpPr>
            <p:spPr>
              <a:xfrm flipH="1">
                <a:off x="8248005" y="1981852"/>
                <a:ext cx="82185" cy="364225"/>
              </a:xfrm>
              <a:custGeom>
                <a:rect b="b" l="l" r="r" t="t"/>
                <a:pathLst>
                  <a:path extrusionOk="0" h="15032" w="2311">
                    <a:moveTo>
                      <a:pt x="1" y="1"/>
                    </a:moveTo>
                    <a:lnTo>
                      <a:pt x="1" y="15032"/>
                    </a:lnTo>
                    <a:lnTo>
                      <a:pt x="2310" y="15032"/>
                    </a:lnTo>
                    <a:lnTo>
                      <a:pt x="2310"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0" name="Google Shape;1560;g3f7001d949e_0_2473"/>
              <p:cNvSpPr/>
              <p:nvPr/>
            </p:nvSpPr>
            <p:spPr>
              <a:xfrm flipH="1">
                <a:off x="8121545" y="1919678"/>
                <a:ext cx="126496" cy="426400"/>
              </a:xfrm>
              <a:custGeom>
                <a:rect b="b" l="l" r="r" t="t"/>
                <a:pathLst>
                  <a:path extrusionOk="0" h="17598" w="3557">
                    <a:moveTo>
                      <a:pt x="0" y="1"/>
                    </a:moveTo>
                    <a:lnTo>
                      <a:pt x="0" y="17598"/>
                    </a:lnTo>
                    <a:lnTo>
                      <a:pt x="3556" y="17598"/>
                    </a:lnTo>
                    <a:lnTo>
                      <a:pt x="355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1" name="Google Shape;1561;g3f7001d949e_0_2473"/>
              <p:cNvSpPr/>
              <p:nvPr/>
            </p:nvSpPr>
            <p:spPr>
              <a:xfrm flipH="1">
                <a:off x="8121545" y="1956992"/>
                <a:ext cx="126496" cy="24884"/>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2" name="Google Shape;1562;g3f7001d949e_0_2473"/>
              <p:cNvSpPr/>
              <p:nvPr/>
            </p:nvSpPr>
            <p:spPr>
              <a:xfrm flipH="1">
                <a:off x="8154155" y="2036055"/>
                <a:ext cx="61310" cy="194543"/>
              </a:xfrm>
              <a:custGeom>
                <a:rect b="b" l="l" r="r" t="t"/>
                <a:pathLst>
                  <a:path extrusionOk="0" h="8029" w="1724">
                    <a:moveTo>
                      <a:pt x="1" y="0"/>
                    </a:moveTo>
                    <a:lnTo>
                      <a:pt x="1" y="8029"/>
                    </a:lnTo>
                    <a:lnTo>
                      <a:pt x="1724" y="8029"/>
                    </a:lnTo>
                    <a:lnTo>
                      <a:pt x="172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3" name="Google Shape;1563;g3f7001d949e_0_2473"/>
              <p:cNvSpPr/>
              <p:nvPr/>
            </p:nvSpPr>
            <p:spPr>
              <a:xfrm flipH="1">
                <a:off x="7897323" y="1965885"/>
                <a:ext cx="88693" cy="380193"/>
              </a:xfrm>
              <a:custGeom>
                <a:rect b="b" l="l" r="r" t="t"/>
                <a:pathLst>
                  <a:path extrusionOk="0" h="15691" w="2494">
                    <a:moveTo>
                      <a:pt x="1" y="0"/>
                    </a:moveTo>
                    <a:lnTo>
                      <a:pt x="1" y="15691"/>
                    </a:lnTo>
                    <a:lnTo>
                      <a:pt x="2494" y="15691"/>
                    </a:lnTo>
                    <a:lnTo>
                      <a:pt x="249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4" name="Google Shape;1564;g3f7001d949e_0_2473"/>
              <p:cNvSpPr/>
              <p:nvPr/>
            </p:nvSpPr>
            <p:spPr>
              <a:xfrm flipH="1">
                <a:off x="7897323" y="2068038"/>
                <a:ext cx="88693" cy="171451"/>
              </a:xfrm>
              <a:custGeom>
                <a:rect b="b" l="l" r="r" t="t"/>
                <a:pathLst>
                  <a:path extrusionOk="0" h="7076" w="2494">
                    <a:moveTo>
                      <a:pt x="1" y="0"/>
                    </a:moveTo>
                    <a:lnTo>
                      <a:pt x="1" y="7075"/>
                    </a:lnTo>
                    <a:lnTo>
                      <a:pt x="2494" y="7075"/>
                    </a:lnTo>
                    <a:lnTo>
                      <a:pt x="2494"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5" name="Google Shape;1565;g3f7001d949e_0_2473"/>
              <p:cNvSpPr/>
              <p:nvPr/>
            </p:nvSpPr>
            <p:spPr>
              <a:xfrm flipH="1">
                <a:off x="7982068" y="1945435"/>
                <a:ext cx="139512" cy="400643"/>
              </a:xfrm>
              <a:custGeom>
                <a:rect b="b" l="l" r="r" t="t"/>
                <a:pathLst>
                  <a:path extrusionOk="0" h="16535" w="3923">
                    <a:moveTo>
                      <a:pt x="0" y="1"/>
                    </a:moveTo>
                    <a:lnTo>
                      <a:pt x="0" y="16535"/>
                    </a:lnTo>
                    <a:lnTo>
                      <a:pt x="3923" y="16535"/>
                    </a:lnTo>
                    <a:lnTo>
                      <a:pt x="392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6" name="Google Shape;1566;g3f7001d949e_0_2473"/>
              <p:cNvSpPr/>
              <p:nvPr/>
            </p:nvSpPr>
            <p:spPr>
              <a:xfrm flipH="1">
                <a:off x="7982068" y="1997844"/>
                <a:ext cx="139512" cy="24908"/>
              </a:xfrm>
              <a:custGeom>
                <a:rect b="b" l="l" r="r" t="t"/>
                <a:pathLst>
                  <a:path extrusionOk="0" h="1028" w="3923">
                    <a:moveTo>
                      <a:pt x="0" y="1"/>
                    </a:moveTo>
                    <a:lnTo>
                      <a:pt x="0" y="1027"/>
                    </a:lnTo>
                    <a:lnTo>
                      <a:pt x="3923" y="1027"/>
                    </a:lnTo>
                    <a:lnTo>
                      <a:pt x="392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7" name="Google Shape;1567;g3f7001d949e_0_2473"/>
              <p:cNvSpPr/>
              <p:nvPr/>
            </p:nvSpPr>
            <p:spPr>
              <a:xfrm flipH="1">
                <a:off x="7662646" y="1919678"/>
                <a:ext cx="139547" cy="426400"/>
              </a:xfrm>
              <a:custGeom>
                <a:rect b="b" l="l" r="r" t="t"/>
                <a:pathLst>
                  <a:path extrusionOk="0" h="17598" w="3924">
                    <a:moveTo>
                      <a:pt x="1" y="1"/>
                    </a:moveTo>
                    <a:lnTo>
                      <a:pt x="1" y="17598"/>
                    </a:lnTo>
                    <a:lnTo>
                      <a:pt x="3924" y="17598"/>
                    </a:lnTo>
                    <a:lnTo>
                      <a:pt x="392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8" name="Google Shape;1568;g3f7001d949e_0_2473"/>
              <p:cNvSpPr/>
              <p:nvPr/>
            </p:nvSpPr>
            <p:spPr>
              <a:xfrm flipH="1">
                <a:off x="7662646" y="1956992"/>
                <a:ext cx="138231" cy="24884"/>
              </a:xfrm>
              <a:custGeom>
                <a:rect b="b" l="l" r="r" t="t"/>
                <a:pathLst>
                  <a:path extrusionOk="0" h="1027" w="3887">
                    <a:moveTo>
                      <a:pt x="1" y="0"/>
                    </a:moveTo>
                    <a:lnTo>
                      <a:pt x="1" y="1027"/>
                    </a:lnTo>
                    <a:lnTo>
                      <a:pt x="3887" y="1027"/>
                    </a:lnTo>
                    <a:lnTo>
                      <a:pt x="388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9" name="Google Shape;1569;g3f7001d949e_0_2473"/>
              <p:cNvSpPr/>
              <p:nvPr/>
            </p:nvSpPr>
            <p:spPr>
              <a:xfrm flipH="1">
                <a:off x="7662646" y="2283879"/>
                <a:ext cx="139547" cy="24884"/>
              </a:xfrm>
              <a:custGeom>
                <a:rect b="b" l="l" r="r" t="t"/>
                <a:pathLst>
                  <a:path extrusionOk="0" h="1027" w="3924">
                    <a:moveTo>
                      <a:pt x="1" y="0"/>
                    </a:moveTo>
                    <a:lnTo>
                      <a:pt x="1" y="1027"/>
                    </a:lnTo>
                    <a:lnTo>
                      <a:pt x="3924" y="1027"/>
                    </a:lnTo>
                    <a:lnTo>
                      <a:pt x="392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0" name="Google Shape;1570;g3f7001d949e_0_2473"/>
              <p:cNvSpPr/>
              <p:nvPr/>
            </p:nvSpPr>
            <p:spPr>
              <a:xfrm flipH="1">
                <a:off x="7695221" y="2036055"/>
                <a:ext cx="73045" cy="194543"/>
              </a:xfrm>
              <a:custGeom>
                <a:rect b="b" l="l" r="r" t="t"/>
                <a:pathLst>
                  <a:path extrusionOk="0" h="8029" w="2054">
                    <a:moveTo>
                      <a:pt x="0" y="0"/>
                    </a:moveTo>
                    <a:lnTo>
                      <a:pt x="0" y="8029"/>
                    </a:lnTo>
                    <a:lnTo>
                      <a:pt x="2053" y="8029"/>
                    </a:lnTo>
                    <a:lnTo>
                      <a:pt x="2053"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1" name="Google Shape;1571;g3f7001d949e_0_2473"/>
              <p:cNvSpPr/>
              <p:nvPr/>
            </p:nvSpPr>
            <p:spPr>
              <a:xfrm flipH="1">
                <a:off x="7399306" y="1909017"/>
                <a:ext cx="263376" cy="437061"/>
              </a:xfrm>
              <a:custGeom>
                <a:rect b="b" l="l" r="r" t="t"/>
                <a:pathLst>
                  <a:path extrusionOk="0" h="18038" w="7406">
                    <a:moveTo>
                      <a:pt x="3813" y="1"/>
                    </a:moveTo>
                    <a:lnTo>
                      <a:pt x="1" y="807"/>
                    </a:lnTo>
                    <a:lnTo>
                      <a:pt x="3593" y="18038"/>
                    </a:lnTo>
                    <a:lnTo>
                      <a:pt x="7406" y="17231"/>
                    </a:lnTo>
                    <a:lnTo>
                      <a:pt x="3813"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2" name="Google Shape;1572;g3f7001d949e_0_2473"/>
              <p:cNvSpPr/>
              <p:nvPr/>
            </p:nvSpPr>
            <p:spPr>
              <a:xfrm flipH="1">
                <a:off x="7409726" y="2266119"/>
                <a:ext cx="143424" cy="43541"/>
              </a:xfrm>
              <a:custGeom>
                <a:rect b="b" l="l" r="r" t="t"/>
                <a:pathLst>
                  <a:path extrusionOk="0" h="1797" w="4033">
                    <a:moveTo>
                      <a:pt x="3813" y="0"/>
                    </a:moveTo>
                    <a:lnTo>
                      <a:pt x="0" y="807"/>
                    </a:lnTo>
                    <a:lnTo>
                      <a:pt x="220" y="1797"/>
                    </a:lnTo>
                    <a:lnTo>
                      <a:pt x="4033" y="990"/>
                    </a:lnTo>
                    <a:lnTo>
                      <a:pt x="3813"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3" name="Google Shape;1573;g3f7001d949e_0_2473"/>
              <p:cNvSpPr/>
              <p:nvPr/>
            </p:nvSpPr>
            <p:spPr>
              <a:xfrm flipH="1">
                <a:off x="7465772" y="2028059"/>
                <a:ext cx="130408" cy="200770"/>
              </a:xfrm>
              <a:custGeom>
                <a:rect b="b" l="l" r="r" t="t"/>
                <a:pathLst>
                  <a:path extrusionOk="0" h="8286" w="3667">
                    <a:moveTo>
                      <a:pt x="2017" y="0"/>
                    </a:moveTo>
                    <a:lnTo>
                      <a:pt x="0" y="404"/>
                    </a:lnTo>
                    <a:lnTo>
                      <a:pt x="1650" y="8286"/>
                    </a:lnTo>
                    <a:lnTo>
                      <a:pt x="3666" y="7846"/>
                    </a:lnTo>
                    <a:lnTo>
                      <a:pt x="201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4" name="Google Shape;1574;g3f7001d949e_0_2473"/>
              <p:cNvSpPr/>
              <p:nvPr/>
            </p:nvSpPr>
            <p:spPr>
              <a:xfrm flipH="1">
                <a:off x="7789089" y="2041385"/>
                <a:ext cx="96517" cy="304692"/>
              </a:xfrm>
              <a:custGeom>
                <a:rect b="b" l="l" r="r" t="t"/>
                <a:pathLst>
                  <a:path extrusionOk="0" h="12575" w="2714">
                    <a:moveTo>
                      <a:pt x="1" y="0"/>
                    </a:moveTo>
                    <a:lnTo>
                      <a:pt x="1" y="12575"/>
                    </a:lnTo>
                    <a:lnTo>
                      <a:pt x="2714" y="12575"/>
                    </a:lnTo>
                    <a:lnTo>
                      <a:pt x="2714"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2">
                                            <p:txEl>
                                              <p:pRg end="0" st="0"/>
                                            </p:txEl>
                                          </p:spTgt>
                                        </p:tgtEl>
                                        <p:attrNameLst>
                                          <p:attrName>style.visibility</p:attrName>
                                        </p:attrNameLst>
                                      </p:cBhvr>
                                      <p:to>
                                        <p:strVal val="visible"/>
                                      </p:to>
                                    </p:set>
                                    <p:animEffect filter="fade" transition="in">
                                      <p:cBhvr>
                                        <p:cTn dur="1000"/>
                                        <p:tgtEl>
                                          <p:spTgt spid="142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1"/>
                                        </p:tgtEl>
                                        <p:attrNameLst>
                                          <p:attrName>style.visibility</p:attrName>
                                        </p:attrNameLst>
                                      </p:cBhvr>
                                      <p:to>
                                        <p:strVal val="visible"/>
                                      </p:to>
                                    </p:set>
                                    <p:animEffect filter="fade" transition="in">
                                      <p:cBhvr>
                                        <p:cTn dur="1000"/>
                                        <p:tgtEl>
                                          <p:spTgt spid="14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3"/>
                                        </p:tgtEl>
                                        <p:attrNameLst>
                                          <p:attrName>style.visibility</p:attrName>
                                        </p:attrNameLst>
                                      </p:cBhvr>
                                      <p:to>
                                        <p:strVal val="visible"/>
                                      </p:to>
                                    </p:set>
                                    <p:animEffect filter="fade" transition="in">
                                      <p:cBhvr>
                                        <p:cTn dur="1000"/>
                                        <p:tgtEl>
                                          <p:spTgt spid="14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8" name="Shape 1578"/>
        <p:cNvGrpSpPr/>
        <p:nvPr/>
      </p:nvGrpSpPr>
      <p:grpSpPr>
        <a:xfrm>
          <a:off x="0" y="0"/>
          <a:ext cx="0" cy="0"/>
          <a:chOff x="0" y="0"/>
          <a:chExt cx="0" cy="0"/>
        </a:xfrm>
      </p:grpSpPr>
      <p:grpSp>
        <p:nvGrpSpPr>
          <p:cNvPr id="1579" name="Google Shape;1579;g3f7001d949e_0_2634"/>
          <p:cNvGrpSpPr/>
          <p:nvPr/>
        </p:nvGrpSpPr>
        <p:grpSpPr>
          <a:xfrm>
            <a:off x="2189537" y="1014186"/>
            <a:ext cx="4765271" cy="2227523"/>
            <a:chOff x="2038694" y="1050868"/>
            <a:chExt cx="5176267" cy="2954666"/>
          </a:xfrm>
        </p:grpSpPr>
        <p:grpSp>
          <p:nvGrpSpPr>
            <p:cNvPr id="1580" name="Google Shape;1580;g3f7001d949e_0_2634"/>
            <p:cNvGrpSpPr/>
            <p:nvPr/>
          </p:nvGrpSpPr>
          <p:grpSpPr>
            <a:xfrm>
              <a:off x="2038694" y="1050962"/>
              <a:ext cx="5066559" cy="2954572"/>
              <a:chOff x="743926" y="1296455"/>
              <a:chExt cx="2240849" cy="1306755"/>
            </a:xfrm>
          </p:grpSpPr>
          <p:sp>
            <p:nvSpPr>
              <p:cNvPr id="1581" name="Google Shape;1581;g3f7001d949e_0_2634"/>
              <p:cNvSpPr/>
              <p:nvPr/>
            </p:nvSpPr>
            <p:spPr>
              <a:xfrm>
                <a:off x="791778" y="2528340"/>
                <a:ext cx="2192996" cy="74870"/>
              </a:xfrm>
              <a:custGeom>
                <a:rect b="b" l="l" r="r" t="t"/>
                <a:pathLst>
                  <a:path extrusionOk="0" h="2167" w="33426">
                    <a:moveTo>
                      <a:pt x="0" y="0"/>
                    </a:moveTo>
                    <a:lnTo>
                      <a:pt x="0" y="621"/>
                    </a:lnTo>
                    <a:lnTo>
                      <a:pt x="33426" y="2166"/>
                    </a:lnTo>
                    <a:lnTo>
                      <a:pt x="334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82" name="Google Shape;1582;g3f7001d949e_0_2634"/>
              <p:cNvGrpSpPr/>
              <p:nvPr/>
            </p:nvGrpSpPr>
            <p:grpSpPr>
              <a:xfrm>
                <a:off x="743926" y="1296455"/>
                <a:ext cx="2240799" cy="1306729"/>
                <a:chOff x="743851" y="1560130"/>
                <a:chExt cx="2240799" cy="1306729"/>
              </a:xfrm>
            </p:grpSpPr>
            <p:grpSp>
              <p:nvGrpSpPr>
                <p:cNvPr id="1583" name="Google Shape;1583;g3f7001d949e_0_2634"/>
                <p:cNvGrpSpPr/>
                <p:nvPr/>
              </p:nvGrpSpPr>
              <p:grpSpPr>
                <a:xfrm>
                  <a:off x="743851" y="1590850"/>
                  <a:ext cx="2240799" cy="1276009"/>
                  <a:chOff x="743851" y="1590850"/>
                  <a:chExt cx="2240799" cy="1276009"/>
                </a:xfrm>
              </p:grpSpPr>
              <p:sp>
                <p:nvSpPr>
                  <p:cNvPr id="1584" name="Google Shape;1584;g3f7001d949e_0_2634"/>
                  <p:cNvSpPr/>
                  <p:nvPr/>
                </p:nvSpPr>
                <p:spPr>
                  <a:xfrm>
                    <a:off x="791950" y="1590850"/>
                    <a:ext cx="2192700" cy="1229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5" name="Google Shape;1585;g3f7001d949e_0_2634"/>
                  <p:cNvSpPr/>
                  <p:nvPr/>
                </p:nvSpPr>
                <p:spPr>
                  <a:xfrm rot="2696772">
                    <a:off x="725240" y="2752294"/>
                    <a:ext cx="225921" cy="40729"/>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86" name="Google Shape;1586;g3f7001d949e_0_2634"/>
                <p:cNvSpPr/>
                <p:nvPr/>
              </p:nvSpPr>
              <p:spPr>
                <a:xfrm rot="-2706523">
                  <a:off x="736700" y="1633365"/>
                  <a:ext cx="223588" cy="40729"/>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587" name="Google Shape;1587;g3f7001d949e_0_2634"/>
            <p:cNvSpPr/>
            <p:nvPr/>
          </p:nvSpPr>
          <p:spPr>
            <a:xfrm rot="2440061">
              <a:off x="6740526" y="1204459"/>
              <a:ext cx="505470" cy="9212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88" name="Google Shape;1588;g3f7001d949e_0_2634"/>
          <p:cNvSpPr txBox="1"/>
          <p:nvPr>
            <p:ph idx="1" type="subTitle"/>
          </p:nvPr>
        </p:nvSpPr>
        <p:spPr>
          <a:xfrm>
            <a:off x="2135725" y="3408050"/>
            <a:ext cx="4872600" cy="7497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1400"/>
              <a:buNone/>
            </a:pPr>
            <a:r>
              <a:rPr lang="en"/>
              <a:t>The ‘sage on the stage’ was dying in 1993.</a:t>
            </a:r>
            <a:endParaRPr/>
          </a:p>
        </p:txBody>
      </p:sp>
      <p:sp>
        <p:nvSpPr>
          <p:cNvPr id="1589" name="Google Shape;1589;g3f7001d949e_0_2634"/>
          <p:cNvSpPr txBox="1"/>
          <p:nvPr>
            <p:ph type="title"/>
          </p:nvPr>
        </p:nvSpPr>
        <p:spPr>
          <a:xfrm>
            <a:off x="2135768" y="1530038"/>
            <a:ext cx="4872600" cy="1195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9600"/>
              <a:buNone/>
            </a:pPr>
            <a:r>
              <a:rPr lang="en" sz="6600"/>
              <a:t>Before GPT</a:t>
            </a:r>
            <a:endParaRPr sz="6600"/>
          </a:p>
        </p:txBody>
      </p:sp>
      <p:grpSp>
        <p:nvGrpSpPr>
          <p:cNvPr id="1590" name="Google Shape;1590;g3f7001d949e_0_2634"/>
          <p:cNvGrpSpPr/>
          <p:nvPr/>
        </p:nvGrpSpPr>
        <p:grpSpPr>
          <a:xfrm>
            <a:off x="655414" y="1621987"/>
            <a:ext cx="1389630" cy="3390518"/>
            <a:chOff x="6291140" y="1353498"/>
            <a:chExt cx="1298234" cy="3167524"/>
          </a:xfrm>
        </p:grpSpPr>
        <p:grpSp>
          <p:nvGrpSpPr>
            <p:cNvPr id="1591" name="Google Shape;1591;g3f7001d949e_0_2634"/>
            <p:cNvGrpSpPr/>
            <p:nvPr/>
          </p:nvGrpSpPr>
          <p:grpSpPr>
            <a:xfrm>
              <a:off x="6291140" y="1353498"/>
              <a:ext cx="1298234" cy="3167524"/>
              <a:chOff x="5619603" y="1386523"/>
              <a:chExt cx="1298234" cy="3167524"/>
            </a:xfrm>
          </p:grpSpPr>
          <p:grpSp>
            <p:nvGrpSpPr>
              <p:cNvPr id="1592" name="Google Shape;1592;g3f7001d949e_0_2634"/>
              <p:cNvGrpSpPr/>
              <p:nvPr/>
            </p:nvGrpSpPr>
            <p:grpSpPr>
              <a:xfrm>
                <a:off x="5619603" y="1386523"/>
                <a:ext cx="1298234" cy="3167524"/>
                <a:chOff x="6096478" y="1164423"/>
                <a:chExt cx="1298234" cy="3167524"/>
              </a:xfrm>
            </p:grpSpPr>
            <p:sp>
              <p:nvSpPr>
                <p:cNvPr id="1593" name="Google Shape;1593;g3f7001d949e_0_2634"/>
                <p:cNvSpPr/>
                <p:nvPr/>
              </p:nvSpPr>
              <p:spPr>
                <a:xfrm>
                  <a:off x="6159150" y="4075747"/>
                  <a:ext cx="1078800" cy="2562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4" name="Google Shape;1594;g3f7001d949e_0_2634"/>
                <p:cNvSpPr/>
                <p:nvPr/>
              </p:nvSpPr>
              <p:spPr>
                <a:xfrm>
                  <a:off x="6808752" y="1706603"/>
                  <a:ext cx="95524" cy="186166"/>
                </a:xfrm>
                <a:custGeom>
                  <a:rect b="b" l="l" r="r" t="t"/>
                  <a:pathLst>
                    <a:path extrusionOk="0" h="11019" w="5654">
                      <a:moveTo>
                        <a:pt x="685" y="11019"/>
                      </a:moveTo>
                      <a:cubicBezTo>
                        <a:pt x="1369" y="10443"/>
                        <a:pt x="5654" y="6950"/>
                        <a:pt x="4862" y="5546"/>
                      </a:cubicBezTo>
                      <a:cubicBezTo>
                        <a:pt x="4754" y="5294"/>
                        <a:pt x="4574" y="4934"/>
                        <a:pt x="4250" y="4321"/>
                      </a:cubicBezTo>
                      <a:cubicBezTo>
                        <a:pt x="3277" y="4069"/>
                        <a:pt x="2269" y="4105"/>
                        <a:pt x="1333" y="4502"/>
                      </a:cubicBezTo>
                      <a:cubicBezTo>
                        <a:pt x="1297" y="4105"/>
                        <a:pt x="1225" y="3745"/>
                        <a:pt x="1117" y="3385"/>
                      </a:cubicBezTo>
                      <a:lnTo>
                        <a:pt x="937" y="3025"/>
                      </a:lnTo>
                      <a:cubicBezTo>
                        <a:pt x="1081" y="2053"/>
                        <a:pt x="1117" y="1045"/>
                        <a:pt x="1009" y="73"/>
                      </a:cubicBezTo>
                      <a:cubicBezTo>
                        <a:pt x="829" y="1"/>
                        <a:pt x="613" y="73"/>
                        <a:pt x="505" y="253"/>
                      </a:cubicBezTo>
                      <a:cubicBezTo>
                        <a:pt x="361" y="1693"/>
                        <a:pt x="1" y="8714"/>
                        <a:pt x="1" y="8714"/>
                      </a:cubicBezTo>
                      <a:cubicBezTo>
                        <a:pt x="145" y="9470"/>
                        <a:pt x="361" y="10263"/>
                        <a:pt x="685" y="11019"/>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5" name="Google Shape;1595;g3f7001d949e_0_2634"/>
                <p:cNvSpPr/>
                <p:nvPr/>
              </p:nvSpPr>
              <p:spPr>
                <a:xfrm>
                  <a:off x="6805103" y="1675585"/>
                  <a:ext cx="100390" cy="172785"/>
                </a:xfrm>
                <a:custGeom>
                  <a:rect b="b" l="l" r="r" t="t"/>
                  <a:pathLst>
                    <a:path extrusionOk="0" h="10227" w="5942">
                      <a:moveTo>
                        <a:pt x="2593" y="1261"/>
                      </a:moveTo>
                      <a:cubicBezTo>
                        <a:pt x="1333" y="2305"/>
                        <a:pt x="1" y="4069"/>
                        <a:pt x="361" y="4861"/>
                      </a:cubicBezTo>
                      <a:cubicBezTo>
                        <a:pt x="685" y="5689"/>
                        <a:pt x="1405" y="5005"/>
                        <a:pt x="1405" y="5005"/>
                      </a:cubicBezTo>
                      <a:cubicBezTo>
                        <a:pt x="1405" y="5005"/>
                        <a:pt x="397" y="6049"/>
                        <a:pt x="829" y="6626"/>
                      </a:cubicBezTo>
                      <a:cubicBezTo>
                        <a:pt x="1261" y="7202"/>
                        <a:pt x="2017" y="6554"/>
                        <a:pt x="2017" y="6554"/>
                      </a:cubicBezTo>
                      <a:cubicBezTo>
                        <a:pt x="2017" y="6554"/>
                        <a:pt x="469" y="7850"/>
                        <a:pt x="1153" y="8462"/>
                      </a:cubicBezTo>
                      <a:cubicBezTo>
                        <a:pt x="1513" y="8822"/>
                        <a:pt x="2053" y="8822"/>
                        <a:pt x="2377" y="8462"/>
                      </a:cubicBezTo>
                      <a:cubicBezTo>
                        <a:pt x="2377" y="8462"/>
                        <a:pt x="1189" y="9830"/>
                        <a:pt x="1801" y="10010"/>
                      </a:cubicBezTo>
                      <a:cubicBezTo>
                        <a:pt x="2413" y="10226"/>
                        <a:pt x="4934" y="8930"/>
                        <a:pt x="5438" y="7634"/>
                      </a:cubicBezTo>
                      <a:cubicBezTo>
                        <a:pt x="5942" y="6338"/>
                        <a:pt x="5042" y="6374"/>
                        <a:pt x="5042" y="6374"/>
                      </a:cubicBezTo>
                      <a:cubicBezTo>
                        <a:pt x="5042" y="6374"/>
                        <a:pt x="5726" y="5365"/>
                        <a:pt x="5114" y="4789"/>
                      </a:cubicBezTo>
                      <a:cubicBezTo>
                        <a:pt x="4538" y="4249"/>
                        <a:pt x="4213" y="4681"/>
                        <a:pt x="4213" y="4681"/>
                      </a:cubicBezTo>
                      <a:cubicBezTo>
                        <a:pt x="4213" y="4681"/>
                        <a:pt x="5294" y="3421"/>
                        <a:pt x="4826" y="3061"/>
                      </a:cubicBezTo>
                      <a:cubicBezTo>
                        <a:pt x="4466" y="2845"/>
                        <a:pt x="3997" y="2773"/>
                        <a:pt x="3565" y="2845"/>
                      </a:cubicBezTo>
                      <a:cubicBezTo>
                        <a:pt x="3565" y="2845"/>
                        <a:pt x="4610" y="0"/>
                        <a:pt x="2593" y="1261"/>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6" name="Google Shape;1596;g3f7001d949e_0_2634"/>
                <p:cNvSpPr/>
                <p:nvPr/>
              </p:nvSpPr>
              <p:spPr>
                <a:xfrm>
                  <a:off x="6417065" y="2064420"/>
                  <a:ext cx="556640" cy="1020796"/>
                </a:xfrm>
                <a:custGeom>
                  <a:rect b="b" l="l" r="r" t="t"/>
                  <a:pathLst>
                    <a:path extrusionOk="0" h="60420" w="32947">
                      <a:moveTo>
                        <a:pt x="29598" y="10694"/>
                      </a:moveTo>
                      <a:cubicBezTo>
                        <a:pt x="31686" y="25421"/>
                        <a:pt x="32802" y="40256"/>
                        <a:pt x="32946" y="55127"/>
                      </a:cubicBezTo>
                      <a:cubicBezTo>
                        <a:pt x="32910" y="55487"/>
                        <a:pt x="32622" y="55811"/>
                        <a:pt x="32262" y="55847"/>
                      </a:cubicBezTo>
                      <a:cubicBezTo>
                        <a:pt x="31614" y="55991"/>
                        <a:pt x="17211" y="60420"/>
                        <a:pt x="1728" y="55595"/>
                      </a:cubicBezTo>
                      <a:cubicBezTo>
                        <a:pt x="1728" y="55595"/>
                        <a:pt x="1188" y="55451"/>
                        <a:pt x="1116" y="54298"/>
                      </a:cubicBezTo>
                      <a:cubicBezTo>
                        <a:pt x="1008" y="53182"/>
                        <a:pt x="1584" y="48429"/>
                        <a:pt x="1476" y="43640"/>
                      </a:cubicBezTo>
                      <a:cubicBezTo>
                        <a:pt x="1332" y="38888"/>
                        <a:pt x="0" y="22108"/>
                        <a:pt x="5473" y="11054"/>
                      </a:cubicBezTo>
                      <a:cubicBezTo>
                        <a:pt x="10982" y="0"/>
                        <a:pt x="29598" y="10694"/>
                        <a:pt x="29598" y="10694"/>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7" name="Google Shape;1597;g3f7001d949e_0_2634"/>
                <p:cNvSpPr/>
                <p:nvPr/>
              </p:nvSpPr>
              <p:spPr>
                <a:xfrm>
                  <a:off x="7223686" y="1611837"/>
                  <a:ext cx="158779" cy="234215"/>
                </a:xfrm>
                <a:custGeom>
                  <a:rect b="b" l="l" r="r" t="t"/>
                  <a:pathLst>
                    <a:path extrusionOk="0" h="13863" w="9398">
                      <a:moveTo>
                        <a:pt x="3673" y="0"/>
                      </a:moveTo>
                      <a:cubicBezTo>
                        <a:pt x="3385" y="0"/>
                        <a:pt x="3313" y="1477"/>
                        <a:pt x="2845" y="2593"/>
                      </a:cubicBezTo>
                      <a:cubicBezTo>
                        <a:pt x="2341" y="3817"/>
                        <a:pt x="1440" y="4645"/>
                        <a:pt x="1332" y="5221"/>
                      </a:cubicBezTo>
                      <a:cubicBezTo>
                        <a:pt x="1044" y="6770"/>
                        <a:pt x="720" y="8282"/>
                        <a:pt x="288" y="9758"/>
                      </a:cubicBezTo>
                      <a:cubicBezTo>
                        <a:pt x="0" y="10478"/>
                        <a:pt x="1764" y="11991"/>
                        <a:pt x="2701" y="12315"/>
                      </a:cubicBezTo>
                      <a:cubicBezTo>
                        <a:pt x="2737" y="12783"/>
                        <a:pt x="2809" y="13323"/>
                        <a:pt x="2917" y="13863"/>
                      </a:cubicBezTo>
                      <a:cubicBezTo>
                        <a:pt x="5149" y="11523"/>
                        <a:pt x="8498" y="9938"/>
                        <a:pt x="8930" y="8462"/>
                      </a:cubicBezTo>
                      <a:cubicBezTo>
                        <a:pt x="9398" y="7022"/>
                        <a:pt x="7850" y="6013"/>
                        <a:pt x="7850" y="6013"/>
                      </a:cubicBezTo>
                      <a:cubicBezTo>
                        <a:pt x="6877" y="5725"/>
                        <a:pt x="5833" y="5761"/>
                        <a:pt x="4861" y="6158"/>
                      </a:cubicBezTo>
                      <a:cubicBezTo>
                        <a:pt x="4825" y="5761"/>
                        <a:pt x="4753" y="5401"/>
                        <a:pt x="4645" y="5041"/>
                      </a:cubicBezTo>
                      <a:lnTo>
                        <a:pt x="4501" y="4681"/>
                      </a:lnTo>
                      <a:cubicBezTo>
                        <a:pt x="4537" y="4681"/>
                        <a:pt x="5005" y="0"/>
                        <a:pt x="3673" y="0"/>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8" name="Google Shape;1598;g3f7001d949e_0_2634"/>
                <p:cNvSpPr/>
                <p:nvPr/>
              </p:nvSpPr>
              <p:spPr>
                <a:xfrm>
                  <a:off x="6207186" y="1467052"/>
                  <a:ext cx="107689" cy="104039"/>
                </a:xfrm>
                <a:custGeom>
                  <a:rect b="b" l="l" r="r" t="t"/>
                  <a:pathLst>
                    <a:path extrusionOk="0" h="6158" w="6374">
                      <a:moveTo>
                        <a:pt x="3601" y="1"/>
                      </a:moveTo>
                      <a:lnTo>
                        <a:pt x="577" y="973"/>
                      </a:lnTo>
                      <a:lnTo>
                        <a:pt x="1" y="5726"/>
                      </a:lnTo>
                      <a:lnTo>
                        <a:pt x="5762" y="6158"/>
                      </a:lnTo>
                      <a:lnTo>
                        <a:pt x="6302" y="5474"/>
                      </a:lnTo>
                      <a:cubicBezTo>
                        <a:pt x="6050" y="4322"/>
                        <a:pt x="6014" y="3133"/>
                        <a:pt x="6122" y="1945"/>
                      </a:cubicBezTo>
                      <a:cubicBezTo>
                        <a:pt x="6374" y="361"/>
                        <a:pt x="3601" y="1"/>
                        <a:pt x="3601" y="1"/>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9" name="Google Shape;1599;g3f7001d949e_0_2634"/>
                <p:cNvSpPr/>
                <p:nvPr/>
              </p:nvSpPr>
              <p:spPr>
                <a:xfrm>
                  <a:off x="6799688" y="1610012"/>
                  <a:ext cx="523796" cy="500058"/>
                </a:xfrm>
                <a:custGeom>
                  <a:rect b="b" l="l" r="r" t="t"/>
                  <a:pathLst>
                    <a:path extrusionOk="0" h="29598" w="31003">
                      <a:moveTo>
                        <a:pt x="25529" y="8498"/>
                      </a:moveTo>
                      <a:cubicBezTo>
                        <a:pt x="25529" y="8498"/>
                        <a:pt x="28698" y="9866"/>
                        <a:pt x="30966" y="14655"/>
                      </a:cubicBezTo>
                      <a:cubicBezTo>
                        <a:pt x="31002" y="14943"/>
                        <a:pt x="30930" y="15231"/>
                        <a:pt x="30750" y="15447"/>
                      </a:cubicBezTo>
                      <a:cubicBezTo>
                        <a:pt x="30426" y="15879"/>
                        <a:pt x="17680" y="26825"/>
                        <a:pt x="17680" y="26825"/>
                      </a:cubicBezTo>
                      <a:cubicBezTo>
                        <a:pt x="12675" y="29598"/>
                        <a:pt x="7850" y="21928"/>
                        <a:pt x="6085" y="18112"/>
                      </a:cubicBezTo>
                      <a:cubicBezTo>
                        <a:pt x="4537" y="14763"/>
                        <a:pt x="3097" y="6698"/>
                        <a:pt x="0" y="0"/>
                      </a:cubicBezTo>
                      <a:cubicBezTo>
                        <a:pt x="8210" y="1909"/>
                        <a:pt x="6770" y="360"/>
                        <a:pt x="10622" y="7742"/>
                      </a:cubicBezTo>
                      <a:lnTo>
                        <a:pt x="15915" y="17896"/>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g3f7001d949e_0_2634"/>
                <p:cNvSpPr/>
                <p:nvPr/>
              </p:nvSpPr>
              <p:spPr>
                <a:xfrm>
                  <a:off x="6523927" y="1169083"/>
                  <a:ext cx="329907" cy="210978"/>
                </a:xfrm>
                <a:custGeom>
                  <a:rect b="b" l="l" r="r" t="t"/>
                  <a:pathLst>
                    <a:path extrusionOk="0" h="17104" w="22974">
                      <a:moveTo>
                        <a:pt x="1693" y="14943"/>
                      </a:moveTo>
                      <a:lnTo>
                        <a:pt x="1117" y="13647"/>
                      </a:lnTo>
                      <a:cubicBezTo>
                        <a:pt x="1117" y="13647"/>
                        <a:pt x="1" y="8606"/>
                        <a:pt x="2449" y="5005"/>
                      </a:cubicBezTo>
                      <a:cubicBezTo>
                        <a:pt x="4934" y="1405"/>
                        <a:pt x="11163" y="1"/>
                        <a:pt x="14332" y="1"/>
                      </a:cubicBezTo>
                      <a:cubicBezTo>
                        <a:pt x="17464" y="1"/>
                        <a:pt x="18652" y="3205"/>
                        <a:pt x="18941" y="3997"/>
                      </a:cubicBezTo>
                      <a:cubicBezTo>
                        <a:pt x="19265" y="4753"/>
                        <a:pt x="21965" y="5330"/>
                        <a:pt x="22469" y="7526"/>
                      </a:cubicBezTo>
                      <a:cubicBezTo>
                        <a:pt x="22973" y="9722"/>
                        <a:pt x="20705" y="17104"/>
                        <a:pt x="20705" y="17104"/>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1" name="Google Shape;1601;g3f7001d949e_0_2634"/>
                <p:cNvSpPr/>
                <p:nvPr/>
              </p:nvSpPr>
              <p:spPr>
                <a:xfrm>
                  <a:off x="6481523" y="1397111"/>
                  <a:ext cx="338681" cy="267340"/>
                </a:xfrm>
                <a:custGeom>
                  <a:rect b="b" l="l" r="r" t="t"/>
                  <a:pathLst>
                    <a:path extrusionOk="0" h="18617" w="23585">
                      <a:moveTo>
                        <a:pt x="4105" y="1"/>
                      </a:moveTo>
                      <a:cubicBezTo>
                        <a:pt x="4105" y="1"/>
                        <a:pt x="5401" y="2413"/>
                        <a:pt x="2701" y="7706"/>
                      </a:cubicBezTo>
                      <a:cubicBezTo>
                        <a:pt x="0" y="13035"/>
                        <a:pt x="973" y="16024"/>
                        <a:pt x="6482" y="17320"/>
                      </a:cubicBezTo>
                      <a:cubicBezTo>
                        <a:pt x="11991" y="18616"/>
                        <a:pt x="17968" y="17068"/>
                        <a:pt x="20128" y="14764"/>
                      </a:cubicBezTo>
                      <a:cubicBezTo>
                        <a:pt x="22289" y="12459"/>
                        <a:pt x="23585" y="8102"/>
                        <a:pt x="19732" y="4574"/>
                      </a:cubicBezTo>
                      <a:cubicBezTo>
                        <a:pt x="15879" y="1045"/>
                        <a:pt x="4105" y="1"/>
                        <a:pt x="410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2" name="Google Shape;1602;g3f7001d949e_0_2634"/>
                <p:cNvSpPr/>
                <p:nvPr/>
              </p:nvSpPr>
              <p:spPr>
                <a:xfrm>
                  <a:off x="6429229" y="2976276"/>
                  <a:ext cx="254287" cy="1188090"/>
                </a:xfrm>
                <a:custGeom>
                  <a:rect b="b" l="l" r="r" t="t"/>
                  <a:pathLst>
                    <a:path extrusionOk="0" h="70322" w="15051">
                      <a:moveTo>
                        <a:pt x="13935" y="7742"/>
                      </a:moveTo>
                      <a:cubicBezTo>
                        <a:pt x="14259" y="5761"/>
                        <a:pt x="14655" y="2989"/>
                        <a:pt x="15051" y="0"/>
                      </a:cubicBezTo>
                      <a:lnTo>
                        <a:pt x="3493" y="0"/>
                      </a:lnTo>
                      <a:cubicBezTo>
                        <a:pt x="3889" y="3313"/>
                        <a:pt x="4177" y="6086"/>
                        <a:pt x="4105" y="6590"/>
                      </a:cubicBezTo>
                      <a:cubicBezTo>
                        <a:pt x="684" y="25565"/>
                        <a:pt x="2773" y="49258"/>
                        <a:pt x="2053" y="58079"/>
                      </a:cubicBezTo>
                      <a:cubicBezTo>
                        <a:pt x="1981" y="58907"/>
                        <a:pt x="684" y="65713"/>
                        <a:pt x="684" y="65713"/>
                      </a:cubicBezTo>
                      <a:lnTo>
                        <a:pt x="0" y="68485"/>
                      </a:lnTo>
                      <a:lnTo>
                        <a:pt x="108" y="69601"/>
                      </a:lnTo>
                      <a:lnTo>
                        <a:pt x="3205" y="70322"/>
                      </a:lnTo>
                      <a:lnTo>
                        <a:pt x="6121" y="68233"/>
                      </a:lnTo>
                      <a:cubicBezTo>
                        <a:pt x="6121" y="68233"/>
                        <a:pt x="6769" y="60996"/>
                        <a:pt x="6625" y="59628"/>
                      </a:cubicBezTo>
                      <a:cubicBezTo>
                        <a:pt x="6553" y="58907"/>
                        <a:pt x="6409" y="58187"/>
                        <a:pt x="6229" y="57467"/>
                      </a:cubicBezTo>
                      <a:lnTo>
                        <a:pt x="6013" y="57107"/>
                      </a:lnTo>
                      <a:cubicBezTo>
                        <a:pt x="8498" y="40796"/>
                        <a:pt x="11306" y="24197"/>
                        <a:pt x="13935" y="7742"/>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3" name="Google Shape;1603;g3f7001d949e_0_2634"/>
                <p:cNvSpPr/>
                <p:nvPr/>
              </p:nvSpPr>
              <p:spPr>
                <a:xfrm>
                  <a:off x="6483355" y="2976268"/>
                  <a:ext cx="208698" cy="59633"/>
                </a:xfrm>
                <a:custGeom>
                  <a:rect b="b" l="l" r="r" t="t"/>
                  <a:pathLst>
                    <a:path extrusionOk="0" h="6914" w="11559">
                      <a:moveTo>
                        <a:pt x="10623" y="6770"/>
                      </a:moveTo>
                      <a:cubicBezTo>
                        <a:pt x="10911" y="4897"/>
                        <a:pt x="11235" y="2521"/>
                        <a:pt x="11559" y="0"/>
                      </a:cubicBezTo>
                      <a:lnTo>
                        <a:pt x="1" y="0"/>
                      </a:lnTo>
                      <a:cubicBezTo>
                        <a:pt x="361" y="3025"/>
                        <a:pt x="649" y="5545"/>
                        <a:pt x="613" y="6374"/>
                      </a:cubicBezTo>
                      <a:cubicBezTo>
                        <a:pt x="3926" y="6806"/>
                        <a:pt x="7274" y="6914"/>
                        <a:pt x="10623" y="6770"/>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4" name="Google Shape;1604;g3f7001d949e_0_2634"/>
                <p:cNvSpPr/>
                <p:nvPr/>
              </p:nvSpPr>
              <p:spPr>
                <a:xfrm>
                  <a:off x="6723039" y="2976276"/>
                  <a:ext cx="218402" cy="1177142"/>
                </a:xfrm>
                <a:custGeom>
                  <a:rect b="b" l="l" r="r" t="t"/>
                  <a:pathLst>
                    <a:path extrusionOk="0" h="69674" w="12927">
                      <a:moveTo>
                        <a:pt x="11811" y="8390"/>
                      </a:moveTo>
                      <a:cubicBezTo>
                        <a:pt x="11955" y="6302"/>
                        <a:pt x="12099" y="3241"/>
                        <a:pt x="12243" y="0"/>
                      </a:cubicBezTo>
                      <a:lnTo>
                        <a:pt x="1693" y="0"/>
                      </a:lnTo>
                      <a:cubicBezTo>
                        <a:pt x="2449" y="3853"/>
                        <a:pt x="3025" y="7274"/>
                        <a:pt x="2917" y="7850"/>
                      </a:cubicBezTo>
                      <a:cubicBezTo>
                        <a:pt x="0" y="23693"/>
                        <a:pt x="4105" y="42344"/>
                        <a:pt x="4393" y="55379"/>
                      </a:cubicBezTo>
                      <a:cubicBezTo>
                        <a:pt x="4321" y="55631"/>
                        <a:pt x="4249" y="55883"/>
                        <a:pt x="4177" y="56171"/>
                      </a:cubicBezTo>
                      <a:lnTo>
                        <a:pt x="3385" y="60564"/>
                      </a:lnTo>
                      <a:lnTo>
                        <a:pt x="9146" y="69385"/>
                      </a:lnTo>
                      <a:lnTo>
                        <a:pt x="11631" y="69673"/>
                      </a:lnTo>
                      <a:lnTo>
                        <a:pt x="12819" y="68449"/>
                      </a:lnTo>
                      <a:cubicBezTo>
                        <a:pt x="12819" y="68449"/>
                        <a:pt x="12927" y="67909"/>
                        <a:pt x="12099" y="67873"/>
                      </a:cubicBezTo>
                      <a:lnTo>
                        <a:pt x="11199" y="67585"/>
                      </a:lnTo>
                      <a:cubicBezTo>
                        <a:pt x="11199" y="67585"/>
                        <a:pt x="10442" y="67405"/>
                        <a:pt x="9686" y="65137"/>
                      </a:cubicBezTo>
                      <a:cubicBezTo>
                        <a:pt x="9218" y="63804"/>
                        <a:pt x="9470" y="59051"/>
                        <a:pt x="9470" y="55343"/>
                      </a:cubicBezTo>
                      <a:cubicBezTo>
                        <a:pt x="9542" y="39968"/>
                        <a:pt x="10766" y="23765"/>
                        <a:pt x="11811" y="8390"/>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5" name="Google Shape;1605;g3f7001d949e_0_2634"/>
                <p:cNvSpPr/>
                <p:nvPr/>
              </p:nvSpPr>
              <p:spPr>
                <a:xfrm>
                  <a:off x="6741915" y="2976268"/>
                  <a:ext cx="190024" cy="55963"/>
                </a:xfrm>
                <a:custGeom>
                  <a:rect b="b" l="l" r="r" t="t"/>
                  <a:pathLst>
                    <a:path extrusionOk="0" h="6194" w="10551">
                      <a:moveTo>
                        <a:pt x="10371" y="4213"/>
                      </a:moveTo>
                      <a:cubicBezTo>
                        <a:pt x="10407" y="2881"/>
                        <a:pt x="10479" y="1477"/>
                        <a:pt x="10551" y="0"/>
                      </a:cubicBezTo>
                      <a:lnTo>
                        <a:pt x="1" y="0"/>
                      </a:lnTo>
                      <a:cubicBezTo>
                        <a:pt x="469" y="2449"/>
                        <a:pt x="865" y="4717"/>
                        <a:pt x="1081" y="6194"/>
                      </a:cubicBezTo>
                      <a:cubicBezTo>
                        <a:pt x="4214" y="5725"/>
                        <a:pt x="7310" y="5077"/>
                        <a:pt x="10371" y="4213"/>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6" name="Google Shape;1606;g3f7001d949e_0_2634"/>
                <p:cNvSpPr/>
                <p:nvPr/>
              </p:nvSpPr>
              <p:spPr>
                <a:xfrm>
                  <a:off x="6745542" y="3973297"/>
                  <a:ext cx="57815" cy="215969"/>
                </a:xfrm>
                <a:custGeom>
                  <a:rect b="b" l="l" r="r" t="t"/>
                  <a:pathLst>
                    <a:path extrusionOk="0" h="12783" w="3422">
                      <a:moveTo>
                        <a:pt x="685" y="0"/>
                      </a:moveTo>
                      <a:cubicBezTo>
                        <a:pt x="685" y="0"/>
                        <a:pt x="1" y="216"/>
                        <a:pt x="217" y="1657"/>
                      </a:cubicBezTo>
                      <a:cubicBezTo>
                        <a:pt x="469" y="3061"/>
                        <a:pt x="1513" y="3997"/>
                        <a:pt x="1513" y="6806"/>
                      </a:cubicBezTo>
                      <a:lnTo>
                        <a:pt x="1513" y="12171"/>
                      </a:lnTo>
                      <a:cubicBezTo>
                        <a:pt x="1513" y="12171"/>
                        <a:pt x="1477" y="12783"/>
                        <a:pt x="1873" y="12783"/>
                      </a:cubicBezTo>
                      <a:lnTo>
                        <a:pt x="2089" y="12783"/>
                      </a:lnTo>
                      <a:cubicBezTo>
                        <a:pt x="2269" y="12783"/>
                        <a:pt x="2377" y="12639"/>
                        <a:pt x="2377" y="12171"/>
                      </a:cubicBezTo>
                      <a:lnTo>
                        <a:pt x="2377" y="6194"/>
                      </a:lnTo>
                      <a:cubicBezTo>
                        <a:pt x="2377" y="5293"/>
                        <a:pt x="2737" y="3565"/>
                        <a:pt x="3097" y="3241"/>
                      </a:cubicBezTo>
                      <a:cubicBezTo>
                        <a:pt x="3421" y="2917"/>
                        <a:pt x="685" y="0"/>
                        <a:pt x="68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7" name="Google Shape;1607;g3f7001d949e_0_2634"/>
                <p:cNvSpPr/>
                <p:nvPr/>
              </p:nvSpPr>
              <p:spPr>
                <a:xfrm>
                  <a:off x="6744326" y="3925232"/>
                  <a:ext cx="266468" cy="264035"/>
                </a:xfrm>
                <a:custGeom>
                  <a:rect b="b" l="l" r="r" t="t"/>
                  <a:pathLst>
                    <a:path extrusionOk="0" h="15628" w="15772">
                      <a:moveTo>
                        <a:pt x="2917" y="1"/>
                      </a:moveTo>
                      <a:cubicBezTo>
                        <a:pt x="1693" y="685"/>
                        <a:pt x="721" y="1729"/>
                        <a:pt x="73" y="2989"/>
                      </a:cubicBezTo>
                      <a:cubicBezTo>
                        <a:pt x="1" y="3278"/>
                        <a:pt x="109" y="3566"/>
                        <a:pt x="325" y="3710"/>
                      </a:cubicBezTo>
                      <a:cubicBezTo>
                        <a:pt x="721" y="3998"/>
                        <a:pt x="3277" y="6302"/>
                        <a:pt x="3781" y="7814"/>
                      </a:cubicBezTo>
                      <a:cubicBezTo>
                        <a:pt x="4286" y="9291"/>
                        <a:pt x="5078" y="12243"/>
                        <a:pt x="5438" y="13395"/>
                      </a:cubicBezTo>
                      <a:cubicBezTo>
                        <a:pt x="5762" y="14548"/>
                        <a:pt x="6518" y="15628"/>
                        <a:pt x="7814" y="15628"/>
                      </a:cubicBezTo>
                      <a:lnTo>
                        <a:pt x="14475" y="15628"/>
                      </a:lnTo>
                      <a:cubicBezTo>
                        <a:pt x="15772" y="15628"/>
                        <a:pt x="15340" y="14476"/>
                        <a:pt x="14403" y="13863"/>
                      </a:cubicBezTo>
                      <a:cubicBezTo>
                        <a:pt x="13503" y="13287"/>
                        <a:pt x="11487" y="11811"/>
                        <a:pt x="11199" y="11703"/>
                      </a:cubicBezTo>
                      <a:cubicBezTo>
                        <a:pt x="10947" y="11595"/>
                        <a:pt x="10839" y="11703"/>
                        <a:pt x="10839" y="11703"/>
                      </a:cubicBezTo>
                      <a:cubicBezTo>
                        <a:pt x="10839" y="11703"/>
                        <a:pt x="11127" y="11847"/>
                        <a:pt x="11019" y="12099"/>
                      </a:cubicBezTo>
                      <a:cubicBezTo>
                        <a:pt x="10947" y="12315"/>
                        <a:pt x="10263" y="12207"/>
                        <a:pt x="9579" y="12207"/>
                      </a:cubicBezTo>
                      <a:cubicBezTo>
                        <a:pt x="8606" y="12171"/>
                        <a:pt x="7742" y="11559"/>
                        <a:pt x="7382" y="10695"/>
                      </a:cubicBezTo>
                      <a:cubicBezTo>
                        <a:pt x="6878" y="9543"/>
                        <a:pt x="4898" y="3566"/>
                        <a:pt x="4718" y="3025"/>
                      </a:cubicBezTo>
                      <a:cubicBezTo>
                        <a:pt x="4502" y="2521"/>
                        <a:pt x="3205" y="1297"/>
                        <a:pt x="291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8" name="Google Shape;1608;g3f7001d949e_0_2634"/>
                <p:cNvSpPr/>
                <p:nvPr/>
              </p:nvSpPr>
              <p:spPr>
                <a:xfrm>
                  <a:off x="6387246" y="3941062"/>
                  <a:ext cx="172177" cy="248204"/>
                </a:xfrm>
                <a:custGeom>
                  <a:rect b="b" l="l" r="r" t="t"/>
                  <a:pathLst>
                    <a:path extrusionOk="0" h="14691" w="10191">
                      <a:moveTo>
                        <a:pt x="3205" y="8606"/>
                      </a:moveTo>
                      <a:cubicBezTo>
                        <a:pt x="2917" y="9326"/>
                        <a:pt x="2629" y="10046"/>
                        <a:pt x="2269" y="10730"/>
                      </a:cubicBezTo>
                      <a:cubicBezTo>
                        <a:pt x="1945" y="11126"/>
                        <a:pt x="757" y="12494"/>
                        <a:pt x="541" y="12926"/>
                      </a:cubicBezTo>
                      <a:cubicBezTo>
                        <a:pt x="361" y="13359"/>
                        <a:pt x="1" y="14691"/>
                        <a:pt x="1441" y="14691"/>
                      </a:cubicBezTo>
                      <a:lnTo>
                        <a:pt x="6626" y="14691"/>
                      </a:lnTo>
                      <a:cubicBezTo>
                        <a:pt x="8030" y="14691"/>
                        <a:pt x="9182" y="14259"/>
                        <a:pt x="9218" y="12962"/>
                      </a:cubicBezTo>
                      <a:cubicBezTo>
                        <a:pt x="9218" y="11702"/>
                        <a:pt x="9326" y="7129"/>
                        <a:pt x="9506" y="6121"/>
                      </a:cubicBezTo>
                      <a:cubicBezTo>
                        <a:pt x="9687" y="5149"/>
                        <a:pt x="10191" y="4033"/>
                        <a:pt x="9939" y="3061"/>
                      </a:cubicBezTo>
                      <a:cubicBezTo>
                        <a:pt x="9687" y="2088"/>
                        <a:pt x="9290" y="1116"/>
                        <a:pt x="8786" y="216"/>
                      </a:cubicBezTo>
                      <a:cubicBezTo>
                        <a:pt x="8714" y="144"/>
                        <a:pt x="8606" y="72"/>
                        <a:pt x="8498" y="0"/>
                      </a:cubicBezTo>
                      <a:lnTo>
                        <a:pt x="8642" y="864"/>
                      </a:lnTo>
                      <a:cubicBezTo>
                        <a:pt x="8714" y="1080"/>
                        <a:pt x="8750" y="1260"/>
                        <a:pt x="8750" y="1476"/>
                      </a:cubicBezTo>
                      <a:cubicBezTo>
                        <a:pt x="8894" y="2917"/>
                        <a:pt x="8354" y="9326"/>
                        <a:pt x="8354" y="9866"/>
                      </a:cubicBezTo>
                      <a:cubicBezTo>
                        <a:pt x="8354" y="10406"/>
                        <a:pt x="7778" y="10766"/>
                        <a:pt x="6770" y="11018"/>
                      </a:cubicBezTo>
                      <a:cubicBezTo>
                        <a:pt x="5726" y="11306"/>
                        <a:pt x="3601" y="11558"/>
                        <a:pt x="2809" y="10802"/>
                      </a:cubicBezTo>
                      <a:cubicBezTo>
                        <a:pt x="2737" y="10694"/>
                        <a:pt x="2701" y="10550"/>
                        <a:pt x="2773" y="10406"/>
                      </a:cubicBezTo>
                      <a:cubicBezTo>
                        <a:pt x="2809" y="10118"/>
                        <a:pt x="3205" y="8606"/>
                        <a:pt x="3205" y="8606"/>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9" name="Google Shape;1609;g3f7001d949e_0_2634"/>
                <p:cNvSpPr/>
                <p:nvPr/>
              </p:nvSpPr>
              <p:spPr>
                <a:xfrm>
                  <a:off x="6454165" y="1600889"/>
                  <a:ext cx="501292" cy="705079"/>
                </a:xfrm>
                <a:custGeom>
                  <a:rect b="b" l="l" r="r" t="t"/>
                  <a:pathLst>
                    <a:path extrusionOk="0" h="41733" w="29671">
                      <a:moveTo>
                        <a:pt x="22145" y="1332"/>
                      </a:moveTo>
                      <a:cubicBezTo>
                        <a:pt x="22145" y="1332"/>
                        <a:pt x="26249" y="7382"/>
                        <a:pt x="26718" y="8246"/>
                      </a:cubicBezTo>
                      <a:cubicBezTo>
                        <a:pt x="27150" y="9110"/>
                        <a:pt x="28914" y="12891"/>
                        <a:pt x="29274" y="14799"/>
                      </a:cubicBezTo>
                      <a:cubicBezTo>
                        <a:pt x="29670" y="16707"/>
                        <a:pt x="28914" y="19408"/>
                        <a:pt x="28194" y="20848"/>
                      </a:cubicBezTo>
                      <a:lnTo>
                        <a:pt x="28194" y="39752"/>
                      </a:lnTo>
                      <a:cubicBezTo>
                        <a:pt x="20992" y="41732"/>
                        <a:pt x="12027" y="41048"/>
                        <a:pt x="4789" y="39752"/>
                      </a:cubicBezTo>
                      <a:lnTo>
                        <a:pt x="5978" y="31866"/>
                      </a:lnTo>
                      <a:lnTo>
                        <a:pt x="0" y="2917"/>
                      </a:lnTo>
                      <a:lnTo>
                        <a:pt x="8786" y="72"/>
                      </a:lnTo>
                      <a:lnTo>
                        <a:pt x="14655" y="1585"/>
                      </a:lnTo>
                      <a:lnTo>
                        <a:pt x="17032"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0" name="Google Shape;1610;g3f7001d949e_0_2634"/>
                <p:cNvSpPr/>
                <p:nvPr/>
              </p:nvSpPr>
              <p:spPr>
                <a:xfrm>
                  <a:off x="6612349" y="1479350"/>
                  <a:ext cx="125360" cy="165108"/>
                </a:xfrm>
                <a:custGeom>
                  <a:rect b="b" l="l" r="r" t="t"/>
                  <a:pathLst>
                    <a:path extrusionOk="0" h="9146" w="8246">
                      <a:moveTo>
                        <a:pt x="0" y="0"/>
                      </a:moveTo>
                      <a:lnTo>
                        <a:pt x="8246" y="0"/>
                      </a:lnTo>
                      <a:lnTo>
                        <a:pt x="8246" y="9146"/>
                      </a:lnTo>
                      <a:lnTo>
                        <a:pt x="4969" y="9146"/>
                      </a:lnTo>
                      <a:lnTo>
                        <a:pt x="0" y="7201"/>
                      </a:ln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1" name="Google Shape;1611;g3f7001d949e_0_2634"/>
                <p:cNvSpPr/>
                <p:nvPr/>
              </p:nvSpPr>
              <p:spPr>
                <a:xfrm>
                  <a:off x="6587985" y="1579602"/>
                  <a:ext cx="115004" cy="129585"/>
                </a:xfrm>
                <a:custGeom>
                  <a:rect b="b" l="l" r="r" t="t"/>
                  <a:pathLst>
                    <a:path extrusionOk="0" h="7670" w="6807">
                      <a:moveTo>
                        <a:pt x="829" y="0"/>
                      </a:moveTo>
                      <a:lnTo>
                        <a:pt x="6806" y="3889"/>
                      </a:lnTo>
                      <a:lnTo>
                        <a:pt x="3962" y="7669"/>
                      </a:lnTo>
                      <a:lnTo>
                        <a:pt x="1" y="162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2" name="Google Shape;1612;g3f7001d949e_0_2634"/>
                <p:cNvSpPr/>
                <p:nvPr/>
              </p:nvSpPr>
              <p:spPr>
                <a:xfrm>
                  <a:off x="6702968" y="1580819"/>
                  <a:ext cx="65096" cy="128976"/>
                </a:xfrm>
                <a:custGeom>
                  <a:rect b="b" l="l" r="r" t="t"/>
                  <a:pathLst>
                    <a:path extrusionOk="0" h="7634" w="3853">
                      <a:moveTo>
                        <a:pt x="0" y="3817"/>
                      </a:moveTo>
                      <a:lnTo>
                        <a:pt x="2305" y="0"/>
                      </a:lnTo>
                      <a:lnTo>
                        <a:pt x="3457" y="1476"/>
                      </a:lnTo>
                      <a:lnTo>
                        <a:pt x="3853" y="7633"/>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3" name="Google Shape;1613;g3f7001d949e_0_2634"/>
                <p:cNvSpPr/>
                <p:nvPr/>
              </p:nvSpPr>
              <p:spPr>
                <a:xfrm>
                  <a:off x="6742659" y="1357303"/>
                  <a:ext cx="99816" cy="81191"/>
                </a:xfrm>
                <a:custGeom>
                  <a:rect b="b" l="l" r="r" t="t"/>
                  <a:pathLst>
                    <a:path extrusionOk="0" h="5654" w="6951">
                      <a:moveTo>
                        <a:pt x="4070" y="36"/>
                      </a:moveTo>
                      <a:lnTo>
                        <a:pt x="4250" y="72"/>
                      </a:lnTo>
                      <a:lnTo>
                        <a:pt x="4250" y="72"/>
                      </a:lnTo>
                      <a:cubicBezTo>
                        <a:pt x="6914" y="649"/>
                        <a:pt x="6950" y="4429"/>
                        <a:pt x="4286" y="5041"/>
                      </a:cubicBezTo>
                      <a:cubicBezTo>
                        <a:pt x="1621" y="5653"/>
                        <a:pt x="1" y="2269"/>
                        <a:pt x="2125" y="541"/>
                      </a:cubicBezTo>
                      <a:cubicBezTo>
                        <a:pt x="2053" y="1297"/>
                        <a:pt x="2161" y="2233"/>
                        <a:pt x="3133" y="2341"/>
                      </a:cubicBezTo>
                      <a:lnTo>
                        <a:pt x="3133" y="901"/>
                      </a:lnTo>
                      <a:cubicBezTo>
                        <a:pt x="3133" y="397"/>
                        <a:pt x="3565" y="0"/>
                        <a:pt x="4070" y="36"/>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4" name="Google Shape;1614;g3f7001d949e_0_2634"/>
                <p:cNvSpPr/>
                <p:nvPr/>
              </p:nvSpPr>
              <p:spPr>
                <a:xfrm>
                  <a:off x="6516680" y="1356786"/>
                  <a:ext cx="100333" cy="82225"/>
                </a:xfrm>
                <a:custGeom>
                  <a:rect b="b" l="l" r="r" t="t"/>
                  <a:pathLst>
                    <a:path extrusionOk="0" h="5726" w="6987">
                      <a:moveTo>
                        <a:pt x="2953" y="72"/>
                      </a:moveTo>
                      <a:lnTo>
                        <a:pt x="2773" y="72"/>
                      </a:lnTo>
                      <a:lnTo>
                        <a:pt x="2773" y="72"/>
                      </a:lnTo>
                      <a:cubicBezTo>
                        <a:pt x="109" y="613"/>
                        <a:pt x="1" y="4429"/>
                        <a:pt x="2665" y="5077"/>
                      </a:cubicBezTo>
                      <a:cubicBezTo>
                        <a:pt x="5294" y="5726"/>
                        <a:pt x="6986" y="2341"/>
                        <a:pt x="4898" y="613"/>
                      </a:cubicBezTo>
                      <a:cubicBezTo>
                        <a:pt x="4970" y="1369"/>
                        <a:pt x="4826" y="2305"/>
                        <a:pt x="3854" y="2377"/>
                      </a:cubicBezTo>
                      <a:lnTo>
                        <a:pt x="3890" y="901"/>
                      </a:lnTo>
                      <a:cubicBezTo>
                        <a:pt x="3890" y="397"/>
                        <a:pt x="3458" y="0"/>
                        <a:pt x="2953" y="72"/>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5" name="Google Shape;1615;g3f7001d949e_0_2634"/>
                <p:cNvSpPr/>
                <p:nvPr/>
              </p:nvSpPr>
              <p:spPr>
                <a:xfrm>
                  <a:off x="6554436" y="1175811"/>
                  <a:ext cx="250783" cy="365563"/>
                </a:xfrm>
                <a:custGeom>
                  <a:rect b="b" l="l" r="r" t="t"/>
                  <a:pathLst>
                    <a:path extrusionOk="0" h="25457" w="17464">
                      <a:moveTo>
                        <a:pt x="8714" y="25457"/>
                      </a:moveTo>
                      <a:cubicBezTo>
                        <a:pt x="3961" y="25457"/>
                        <a:pt x="0" y="19588"/>
                        <a:pt x="0" y="14943"/>
                      </a:cubicBezTo>
                      <a:lnTo>
                        <a:pt x="0" y="8750"/>
                      </a:lnTo>
                      <a:cubicBezTo>
                        <a:pt x="0" y="3925"/>
                        <a:pt x="3925" y="36"/>
                        <a:pt x="8714" y="0"/>
                      </a:cubicBezTo>
                      <a:lnTo>
                        <a:pt x="8714" y="0"/>
                      </a:lnTo>
                      <a:cubicBezTo>
                        <a:pt x="13539" y="36"/>
                        <a:pt x="17464" y="3925"/>
                        <a:pt x="17464" y="8750"/>
                      </a:cubicBezTo>
                      <a:lnTo>
                        <a:pt x="17464" y="14799"/>
                      </a:lnTo>
                      <a:cubicBezTo>
                        <a:pt x="17464" y="19876"/>
                        <a:pt x="14007" y="25457"/>
                        <a:pt x="8714" y="25457"/>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6" name="Google Shape;1616;g3f7001d949e_0_2634"/>
                <p:cNvSpPr/>
                <p:nvPr/>
              </p:nvSpPr>
              <p:spPr>
                <a:xfrm>
                  <a:off x="6591139" y="1317994"/>
                  <a:ext cx="50700" cy="32917"/>
                </a:xfrm>
                <a:custGeom>
                  <a:rect b="b" l="l" r="r" t="t"/>
                  <a:pathLst>
                    <a:path extrusionOk="0" h="1442" w="3530">
                      <a:moveTo>
                        <a:pt x="3277" y="397"/>
                      </a:moveTo>
                      <a:cubicBezTo>
                        <a:pt x="3457" y="469"/>
                        <a:pt x="3529" y="685"/>
                        <a:pt x="3457" y="901"/>
                      </a:cubicBezTo>
                      <a:cubicBezTo>
                        <a:pt x="3385" y="1081"/>
                        <a:pt x="3169" y="1153"/>
                        <a:pt x="2953" y="1081"/>
                      </a:cubicBezTo>
                      <a:cubicBezTo>
                        <a:pt x="2269" y="757"/>
                        <a:pt x="1477" y="829"/>
                        <a:pt x="793" y="1225"/>
                      </a:cubicBezTo>
                      <a:cubicBezTo>
                        <a:pt x="397" y="1441"/>
                        <a:pt x="1" y="829"/>
                        <a:pt x="433" y="577"/>
                      </a:cubicBezTo>
                      <a:cubicBezTo>
                        <a:pt x="1297" y="73"/>
                        <a:pt x="2341" y="1"/>
                        <a:pt x="3277" y="397"/>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7" name="Google Shape;1617;g3f7001d949e_0_2634"/>
                <p:cNvSpPr/>
                <p:nvPr/>
              </p:nvSpPr>
              <p:spPr>
                <a:xfrm>
                  <a:off x="6715258" y="1319637"/>
                  <a:ext cx="53285" cy="31274"/>
                </a:xfrm>
                <a:custGeom>
                  <a:rect b="b" l="l" r="r" t="t"/>
                  <a:pathLst>
                    <a:path extrusionOk="0" h="1370" w="3710">
                      <a:moveTo>
                        <a:pt x="3277" y="505"/>
                      </a:moveTo>
                      <a:cubicBezTo>
                        <a:pt x="3709" y="721"/>
                        <a:pt x="3349" y="1369"/>
                        <a:pt x="2917" y="1117"/>
                      </a:cubicBezTo>
                      <a:cubicBezTo>
                        <a:pt x="2233" y="793"/>
                        <a:pt x="1441" y="757"/>
                        <a:pt x="757" y="1081"/>
                      </a:cubicBezTo>
                      <a:cubicBezTo>
                        <a:pt x="325" y="1297"/>
                        <a:pt x="0" y="685"/>
                        <a:pt x="433" y="433"/>
                      </a:cubicBezTo>
                      <a:cubicBezTo>
                        <a:pt x="1333" y="1"/>
                        <a:pt x="2377" y="1"/>
                        <a:pt x="3277" y="505"/>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8" name="Google Shape;1618;g3f7001d949e_0_2634"/>
                <p:cNvSpPr/>
                <p:nvPr/>
              </p:nvSpPr>
              <p:spPr>
                <a:xfrm>
                  <a:off x="6398194" y="1605147"/>
                  <a:ext cx="336430" cy="970905"/>
                </a:xfrm>
                <a:custGeom>
                  <a:rect b="b" l="l" r="r" t="t"/>
                  <a:pathLst>
                    <a:path extrusionOk="0" h="57467" w="19913">
                      <a:moveTo>
                        <a:pt x="2197" y="1909"/>
                      </a:moveTo>
                      <a:cubicBezTo>
                        <a:pt x="2197" y="1909"/>
                        <a:pt x="9327" y="0"/>
                        <a:pt x="9543" y="0"/>
                      </a:cubicBezTo>
                      <a:cubicBezTo>
                        <a:pt x="9831" y="108"/>
                        <a:pt x="10083" y="216"/>
                        <a:pt x="10299" y="396"/>
                      </a:cubicBezTo>
                      <a:cubicBezTo>
                        <a:pt x="19913" y="26141"/>
                        <a:pt x="18976" y="25637"/>
                        <a:pt x="14079" y="53110"/>
                      </a:cubicBezTo>
                      <a:cubicBezTo>
                        <a:pt x="14079" y="53110"/>
                        <a:pt x="13971" y="53866"/>
                        <a:pt x="12819" y="54226"/>
                      </a:cubicBezTo>
                      <a:cubicBezTo>
                        <a:pt x="11703" y="54550"/>
                        <a:pt x="721" y="57215"/>
                        <a:pt x="721" y="57215"/>
                      </a:cubicBezTo>
                      <a:cubicBezTo>
                        <a:pt x="721" y="57215"/>
                        <a:pt x="1" y="57467"/>
                        <a:pt x="217" y="56243"/>
                      </a:cubicBezTo>
                      <a:cubicBezTo>
                        <a:pt x="433" y="55019"/>
                        <a:pt x="6158" y="28950"/>
                        <a:pt x="6158" y="28950"/>
                      </a:cubicBezTo>
                      <a:lnTo>
                        <a:pt x="3746" y="14403"/>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9" name="Google Shape;1619;g3f7001d949e_0_2634"/>
                <p:cNvSpPr/>
                <p:nvPr/>
              </p:nvSpPr>
              <p:spPr>
                <a:xfrm>
                  <a:off x="6791174" y="1609404"/>
                  <a:ext cx="194681" cy="928330"/>
                </a:xfrm>
                <a:custGeom>
                  <a:rect b="b" l="l" r="r" t="t"/>
                  <a:pathLst>
                    <a:path extrusionOk="0" h="54947" w="11523">
                      <a:moveTo>
                        <a:pt x="0" y="180"/>
                      </a:moveTo>
                      <a:cubicBezTo>
                        <a:pt x="0" y="180"/>
                        <a:pt x="4573" y="13359"/>
                        <a:pt x="4933" y="14547"/>
                      </a:cubicBezTo>
                      <a:cubicBezTo>
                        <a:pt x="5329" y="15735"/>
                        <a:pt x="5545" y="16743"/>
                        <a:pt x="5077" y="19408"/>
                      </a:cubicBezTo>
                      <a:cubicBezTo>
                        <a:pt x="4969" y="19840"/>
                        <a:pt x="4933" y="20272"/>
                        <a:pt x="4933" y="20740"/>
                      </a:cubicBezTo>
                      <a:cubicBezTo>
                        <a:pt x="4933" y="21712"/>
                        <a:pt x="5041" y="26933"/>
                        <a:pt x="5041" y="26933"/>
                      </a:cubicBezTo>
                      <a:lnTo>
                        <a:pt x="5581" y="51634"/>
                      </a:lnTo>
                      <a:cubicBezTo>
                        <a:pt x="5689" y="52174"/>
                        <a:pt x="6049" y="52678"/>
                        <a:pt x="6589" y="52894"/>
                      </a:cubicBezTo>
                      <a:cubicBezTo>
                        <a:pt x="7454" y="53218"/>
                        <a:pt x="10982" y="54839"/>
                        <a:pt x="10982" y="54839"/>
                      </a:cubicBezTo>
                      <a:cubicBezTo>
                        <a:pt x="10982" y="54839"/>
                        <a:pt x="11522" y="54947"/>
                        <a:pt x="11522" y="54298"/>
                      </a:cubicBezTo>
                      <a:cubicBezTo>
                        <a:pt x="11522" y="53614"/>
                        <a:pt x="9002" y="29814"/>
                        <a:pt x="9002" y="29814"/>
                      </a:cubicBezTo>
                      <a:lnTo>
                        <a:pt x="8534" y="21136"/>
                      </a:lnTo>
                      <a:cubicBezTo>
                        <a:pt x="9974" y="15627"/>
                        <a:pt x="11522" y="14115"/>
                        <a:pt x="8390" y="8894"/>
                      </a:cubicBezTo>
                      <a:cubicBezTo>
                        <a:pt x="7886" y="8066"/>
                        <a:pt x="7202" y="6878"/>
                        <a:pt x="6517" y="5689"/>
                      </a:cubicBezTo>
                      <a:cubicBezTo>
                        <a:pt x="4537" y="2161"/>
                        <a:pt x="5905" y="1297"/>
                        <a:pt x="3709" y="612"/>
                      </a:cubicBezTo>
                      <a:lnTo>
                        <a:pt x="360" y="0"/>
                      </a:lnTo>
                      <a:cubicBezTo>
                        <a:pt x="216" y="0"/>
                        <a:pt x="72" y="72"/>
                        <a:pt x="0" y="18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0" name="Google Shape;1620;g3f7001d949e_0_2634"/>
                <p:cNvSpPr/>
                <p:nvPr/>
              </p:nvSpPr>
              <p:spPr>
                <a:xfrm>
                  <a:off x="6747829" y="1209932"/>
                  <a:ext cx="93096" cy="178394"/>
                </a:xfrm>
                <a:custGeom>
                  <a:rect b="b" l="l" r="r" t="t"/>
                  <a:pathLst>
                    <a:path extrusionOk="0" h="12423" w="6483">
                      <a:moveTo>
                        <a:pt x="3998" y="12423"/>
                      </a:moveTo>
                      <a:lnTo>
                        <a:pt x="3061" y="8570"/>
                      </a:lnTo>
                      <a:cubicBezTo>
                        <a:pt x="3061" y="8570"/>
                        <a:pt x="1" y="6302"/>
                        <a:pt x="1081" y="3169"/>
                      </a:cubicBezTo>
                      <a:cubicBezTo>
                        <a:pt x="2161" y="1"/>
                        <a:pt x="2377" y="325"/>
                        <a:pt x="2377" y="325"/>
                      </a:cubicBezTo>
                      <a:cubicBezTo>
                        <a:pt x="2377" y="325"/>
                        <a:pt x="6482" y="2197"/>
                        <a:pt x="4646" y="10478"/>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1" name="Google Shape;1621;g3f7001d949e_0_2634"/>
                <p:cNvSpPr/>
                <p:nvPr/>
              </p:nvSpPr>
              <p:spPr>
                <a:xfrm>
                  <a:off x="6518748" y="1209932"/>
                  <a:ext cx="93096" cy="178394"/>
                </a:xfrm>
                <a:custGeom>
                  <a:rect b="b" l="l" r="r" t="t"/>
                  <a:pathLst>
                    <a:path extrusionOk="0" h="12423" w="6483">
                      <a:moveTo>
                        <a:pt x="2485" y="12423"/>
                      </a:moveTo>
                      <a:lnTo>
                        <a:pt x="3422" y="8570"/>
                      </a:lnTo>
                      <a:cubicBezTo>
                        <a:pt x="3422" y="8570"/>
                        <a:pt x="6482" y="6302"/>
                        <a:pt x="5402" y="3169"/>
                      </a:cubicBezTo>
                      <a:cubicBezTo>
                        <a:pt x="4322" y="1"/>
                        <a:pt x="4106" y="325"/>
                        <a:pt x="4106" y="325"/>
                      </a:cubicBezTo>
                      <a:cubicBezTo>
                        <a:pt x="4106" y="325"/>
                        <a:pt x="1" y="2197"/>
                        <a:pt x="1837" y="10478"/>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2" name="Google Shape;1622;g3f7001d949e_0_2634"/>
                <p:cNvSpPr/>
                <p:nvPr/>
              </p:nvSpPr>
              <p:spPr>
                <a:xfrm>
                  <a:off x="6510993" y="1164423"/>
                  <a:ext cx="281298" cy="170654"/>
                </a:xfrm>
                <a:custGeom>
                  <a:rect b="b" l="l" r="r" t="t"/>
                  <a:pathLst>
                    <a:path extrusionOk="0" h="11884" w="19589">
                      <a:moveTo>
                        <a:pt x="19588" y="11883"/>
                      </a:moveTo>
                      <a:cubicBezTo>
                        <a:pt x="19588" y="11883"/>
                        <a:pt x="17284" y="11163"/>
                        <a:pt x="15484" y="6626"/>
                      </a:cubicBezTo>
                      <a:cubicBezTo>
                        <a:pt x="13647" y="2089"/>
                        <a:pt x="9831" y="10263"/>
                        <a:pt x="4898" y="9615"/>
                      </a:cubicBezTo>
                      <a:cubicBezTo>
                        <a:pt x="1" y="8967"/>
                        <a:pt x="3926" y="1801"/>
                        <a:pt x="9723" y="685"/>
                      </a:cubicBezTo>
                      <a:cubicBezTo>
                        <a:pt x="13143" y="1"/>
                        <a:pt x="16636" y="1117"/>
                        <a:pt x="19048" y="3638"/>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3" name="Google Shape;1623;g3f7001d949e_0_2634"/>
                <p:cNvSpPr/>
                <p:nvPr/>
              </p:nvSpPr>
              <p:spPr>
                <a:xfrm>
                  <a:off x="6096478" y="1530321"/>
                  <a:ext cx="402118" cy="507374"/>
                </a:xfrm>
                <a:custGeom>
                  <a:rect b="b" l="l" r="r" t="t"/>
                  <a:pathLst>
                    <a:path extrusionOk="0" h="30031" w="23801">
                      <a:moveTo>
                        <a:pt x="20056" y="6374"/>
                      </a:moveTo>
                      <a:cubicBezTo>
                        <a:pt x="19660" y="6482"/>
                        <a:pt x="19264" y="6662"/>
                        <a:pt x="18940" y="6878"/>
                      </a:cubicBezTo>
                      <a:cubicBezTo>
                        <a:pt x="17212" y="8066"/>
                        <a:pt x="12243" y="15663"/>
                        <a:pt x="12243" y="15663"/>
                      </a:cubicBezTo>
                      <a:cubicBezTo>
                        <a:pt x="12279" y="14331"/>
                        <a:pt x="14115" y="973"/>
                        <a:pt x="13035" y="613"/>
                      </a:cubicBezTo>
                      <a:cubicBezTo>
                        <a:pt x="13035" y="613"/>
                        <a:pt x="8822" y="1153"/>
                        <a:pt x="6194" y="0"/>
                      </a:cubicBezTo>
                      <a:cubicBezTo>
                        <a:pt x="5762" y="289"/>
                        <a:pt x="5473" y="793"/>
                        <a:pt x="5401" y="1297"/>
                      </a:cubicBezTo>
                      <a:cubicBezTo>
                        <a:pt x="4609" y="5654"/>
                        <a:pt x="0" y="26969"/>
                        <a:pt x="6302" y="28662"/>
                      </a:cubicBezTo>
                      <a:cubicBezTo>
                        <a:pt x="11343" y="30030"/>
                        <a:pt x="20056" y="21100"/>
                        <a:pt x="22613" y="18904"/>
                      </a:cubicBezTo>
                      <a:cubicBezTo>
                        <a:pt x="23801" y="16672"/>
                        <a:pt x="22433" y="5618"/>
                        <a:pt x="20056" y="6374"/>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4" name="Google Shape;1624;g3f7001d949e_0_2634"/>
                <p:cNvSpPr/>
                <p:nvPr/>
              </p:nvSpPr>
              <p:spPr>
                <a:xfrm>
                  <a:off x="6173735" y="1238336"/>
                  <a:ext cx="221443" cy="288972"/>
                </a:xfrm>
                <a:custGeom>
                  <a:rect b="b" l="l" r="r" t="t"/>
                  <a:pathLst>
                    <a:path extrusionOk="0" h="17104" w="13107">
                      <a:moveTo>
                        <a:pt x="10154" y="13215"/>
                      </a:moveTo>
                      <a:cubicBezTo>
                        <a:pt x="10730" y="12279"/>
                        <a:pt x="11522" y="11522"/>
                        <a:pt x="12531" y="11054"/>
                      </a:cubicBezTo>
                      <a:cubicBezTo>
                        <a:pt x="13107" y="10766"/>
                        <a:pt x="11739" y="8606"/>
                        <a:pt x="10154" y="10406"/>
                      </a:cubicBezTo>
                      <a:cubicBezTo>
                        <a:pt x="10154" y="10406"/>
                        <a:pt x="9146" y="10910"/>
                        <a:pt x="8894" y="10478"/>
                      </a:cubicBezTo>
                      <a:cubicBezTo>
                        <a:pt x="8606" y="10082"/>
                        <a:pt x="10586" y="3421"/>
                        <a:pt x="10802" y="2701"/>
                      </a:cubicBezTo>
                      <a:cubicBezTo>
                        <a:pt x="10982" y="2161"/>
                        <a:pt x="10586" y="1621"/>
                        <a:pt x="10046" y="1657"/>
                      </a:cubicBezTo>
                      <a:cubicBezTo>
                        <a:pt x="9758" y="1765"/>
                        <a:pt x="9470" y="2809"/>
                        <a:pt x="9002" y="4105"/>
                      </a:cubicBezTo>
                      <a:cubicBezTo>
                        <a:pt x="8534" y="5437"/>
                        <a:pt x="7994" y="6878"/>
                        <a:pt x="7850" y="6986"/>
                      </a:cubicBezTo>
                      <a:cubicBezTo>
                        <a:pt x="7706" y="7058"/>
                        <a:pt x="7418" y="6914"/>
                        <a:pt x="7418" y="6085"/>
                      </a:cubicBezTo>
                      <a:cubicBezTo>
                        <a:pt x="7418" y="5221"/>
                        <a:pt x="7598" y="684"/>
                        <a:pt x="7382" y="324"/>
                      </a:cubicBezTo>
                      <a:cubicBezTo>
                        <a:pt x="7130" y="0"/>
                        <a:pt x="6410" y="72"/>
                        <a:pt x="6229" y="756"/>
                      </a:cubicBezTo>
                      <a:cubicBezTo>
                        <a:pt x="6013" y="1404"/>
                        <a:pt x="5977" y="6013"/>
                        <a:pt x="5833" y="6589"/>
                      </a:cubicBezTo>
                      <a:cubicBezTo>
                        <a:pt x="5653" y="7166"/>
                        <a:pt x="5149" y="6914"/>
                        <a:pt x="5041" y="6481"/>
                      </a:cubicBezTo>
                      <a:cubicBezTo>
                        <a:pt x="4969" y="6085"/>
                        <a:pt x="4321" y="1080"/>
                        <a:pt x="4141" y="756"/>
                      </a:cubicBezTo>
                      <a:cubicBezTo>
                        <a:pt x="3925" y="396"/>
                        <a:pt x="3205" y="504"/>
                        <a:pt x="3133" y="1260"/>
                      </a:cubicBezTo>
                      <a:cubicBezTo>
                        <a:pt x="3097" y="2017"/>
                        <a:pt x="3493" y="6842"/>
                        <a:pt x="3349" y="7166"/>
                      </a:cubicBezTo>
                      <a:cubicBezTo>
                        <a:pt x="3205" y="7490"/>
                        <a:pt x="2737" y="7526"/>
                        <a:pt x="2305" y="6697"/>
                      </a:cubicBezTo>
                      <a:cubicBezTo>
                        <a:pt x="1873" y="5905"/>
                        <a:pt x="1117" y="4069"/>
                        <a:pt x="900" y="3961"/>
                      </a:cubicBezTo>
                      <a:cubicBezTo>
                        <a:pt x="648" y="3817"/>
                        <a:pt x="0" y="4465"/>
                        <a:pt x="324" y="5401"/>
                      </a:cubicBezTo>
                      <a:cubicBezTo>
                        <a:pt x="648" y="6337"/>
                        <a:pt x="1333" y="8678"/>
                        <a:pt x="1405" y="9002"/>
                      </a:cubicBezTo>
                      <a:cubicBezTo>
                        <a:pt x="1729" y="10910"/>
                        <a:pt x="1549" y="12747"/>
                        <a:pt x="2017" y="14187"/>
                      </a:cubicBezTo>
                      <a:cubicBezTo>
                        <a:pt x="2161" y="14691"/>
                        <a:pt x="2449" y="15195"/>
                        <a:pt x="2845" y="15591"/>
                      </a:cubicBezTo>
                      <a:cubicBezTo>
                        <a:pt x="3745" y="16563"/>
                        <a:pt x="5041" y="17103"/>
                        <a:pt x="6410" y="17067"/>
                      </a:cubicBezTo>
                      <a:cubicBezTo>
                        <a:pt x="8642" y="16923"/>
                        <a:pt x="9002" y="15051"/>
                        <a:pt x="10154" y="13215"/>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5" name="Google Shape;1625;g3f7001d949e_0_2634"/>
                <p:cNvSpPr/>
                <p:nvPr/>
              </p:nvSpPr>
              <p:spPr>
                <a:xfrm>
                  <a:off x="6313638" y="1387361"/>
                  <a:ext cx="31661" cy="59639"/>
                </a:xfrm>
                <a:custGeom>
                  <a:rect b="b" l="l" r="r" t="t"/>
                  <a:pathLst>
                    <a:path extrusionOk="0" h="3530" w="1874">
                      <a:moveTo>
                        <a:pt x="1873" y="1585"/>
                      </a:moveTo>
                      <a:cubicBezTo>
                        <a:pt x="1873" y="1585"/>
                        <a:pt x="865" y="2089"/>
                        <a:pt x="613" y="1657"/>
                      </a:cubicBezTo>
                      <a:cubicBezTo>
                        <a:pt x="505" y="1549"/>
                        <a:pt x="613" y="865"/>
                        <a:pt x="829" y="1"/>
                      </a:cubicBezTo>
                      <a:lnTo>
                        <a:pt x="1" y="3530"/>
                      </a:ln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6" name="Google Shape;1626;g3f7001d949e_0_2634"/>
                <p:cNvSpPr/>
                <p:nvPr/>
              </p:nvSpPr>
              <p:spPr>
                <a:xfrm>
                  <a:off x="6729121" y="1732885"/>
                  <a:ext cx="23129" cy="21305"/>
                </a:xfrm>
                <a:custGeom>
                  <a:rect b="b" l="l" r="r" t="t"/>
                  <a:pathLst>
                    <a:path extrusionOk="0" h="1261" w="1369">
                      <a:moveTo>
                        <a:pt x="613" y="1"/>
                      </a:moveTo>
                      <a:cubicBezTo>
                        <a:pt x="973" y="1"/>
                        <a:pt x="1261" y="289"/>
                        <a:pt x="1333" y="649"/>
                      </a:cubicBezTo>
                      <a:cubicBezTo>
                        <a:pt x="1369" y="973"/>
                        <a:pt x="1117" y="1261"/>
                        <a:pt x="757" y="1261"/>
                      </a:cubicBezTo>
                      <a:cubicBezTo>
                        <a:pt x="397" y="1261"/>
                        <a:pt x="109" y="973"/>
                        <a:pt x="37" y="649"/>
                      </a:cubicBezTo>
                      <a:cubicBezTo>
                        <a:pt x="1" y="289"/>
                        <a:pt x="253" y="1"/>
                        <a:pt x="613"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7" name="Google Shape;1627;g3f7001d949e_0_2634"/>
                <p:cNvSpPr/>
                <p:nvPr/>
              </p:nvSpPr>
              <p:spPr>
                <a:xfrm>
                  <a:off x="6772320" y="1845418"/>
                  <a:ext cx="23129" cy="21930"/>
                </a:xfrm>
                <a:custGeom>
                  <a:rect b="b" l="l" r="r" t="t"/>
                  <a:pathLst>
                    <a:path extrusionOk="0" h="1298" w="1369">
                      <a:moveTo>
                        <a:pt x="612" y="1"/>
                      </a:moveTo>
                      <a:cubicBezTo>
                        <a:pt x="972" y="37"/>
                        <a:pt x="1260" y="289"/>
                        <a:pt x="1296" y="649"/>
                      </a:cubicBezTo>
                      <a:cubicBezTo>
                        <a:pt x="1368" y="973"/>
                        <a:pt x="1080" y="1297"/>
                        <a:pt x="756" y="1297"/>
                      </a:cubicBezTo>
                      <a:cubicBezTo>
                        <a:pt x="396" y="1261"/>
                        <a:pt x="72" y="1009"/>
                        <a:pt x="36" y="649"/>
                      </a:cubicBezTo>
                      <a:cubicBezTo>
                        <a:pt x="0" y="325"/>
                        <a:pt x="252" y="1"/>
                        <a:pt x="61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8" name="Google Shape;1628;g3f7001d949e_0_2634"/>
                <p:cNvSpPr/>
                <p:nvPr/>
              </p:nvSpPr>
              <p:spPr>
                <a:xfrm>
                  <a:off x="6783875" y="2041916"/>
                  <a:ext cx="23129" cy="21913"/>
                </a:xfrm>
                <a:custGeom>
                  <a:rect b="b" l="l" r="r" t="t"/>
                  <a:pathLst>
                    <a:path extrusionOk="0" h="1297" w="1369">
                      <a:moveTo>
                        <a:pt x="612" y="1296"/>
                      </a:moveTo>
                      <a:cubicBezTo>
                        <a:pt x="972" y="1296"/>
                        <a:pt x="1260" y="1008"/>
                        <a:pt x="1296" y="648"/>
                      </a:cubicBezTo>
                      <a:cubicBezTo>
                        <a:pt x="1368" y="324"/>
                        <a:pt x="1080" y="0"/>
                        <a:pt x="756" y="36"/>
                      </a:cubicBezTo>
                      <a:cubicBezTo>
                        <a:pt x="396" y="36"/>
                        <a:pt x="72" y="288"/>
                        <a:pt x="36" y="648"/>
                      </a:cubicBezTo>
                      <a:cubicBezTo>
                        <a:pt x="0" y="1008"/>
                        <a:pt x="252" y="1296"/>
                        <a:pt x="612" y="1296"/>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9" name="Google Shape;1629;g3f7001d949e_0_2634"/>
                <p:cNvSpPr/>
                <p:nvPr/>
              </p:nvSpPr>
              <p:spPr>
                <a:xfrm>
                  <a:off x="6769262" y="2231708"/>
                  <a:ext cx="23146" cy="21913"/>
                </a:xfrm>
                <a:custGeom>
                  <a:rect b="b" l="l" r="r" t="t"/>
                  <a:pathLst>
                    <a:path extrusionOk="0" h="1297" w="1370">
                      <a:moveTo>
                        <a:pt x="613" y="1296"/>
                      </a:moveTo>
                      <a:cubicBezTo>
                        <a:pt x="973" y="1296"/>
                        <a:pt x="1297" y="1008"/>
                        <a:pt x="1333" y="648"/>
                      </a:cubicBezTo>
                      <a:cubicBezTo>
                        <a:pt x="1369" y="324"/>
                        <a:pt x="1117" y="0"/>
                        <a:pt x="757" y="36"/>
                      </a:cubicBezTo>
                      <a:cubicBezTo>
                        <a:pt x="397" y="36"/>
                        <a:pt x="109" y="288"/>
                        <a:pt x="73" y="648"/>
                      </a:cubicBezTo>
                      <a:cubicBezTo>
                        <a:pt x="1" y="1008"/>
                        <a:pt x="289" y="1296"/>
                        <a:pt x="613" y="1296"/>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0" name="Google Shape;1630;g3f7001d949e_0_2634"/>
                <p:cNvSpPr/>
                <p:nvPr/>
              </p:nvSpPr>
              <p:spPr>
                <a:xfrm>
                  <a:off x="6621426" y="1372816"/>
                  <a:ext cx="18018" cy="32916"/>
                </a:xfrm>
                <a:custGeom>
                  <a:rect b="b" l="l" r="r" t="t"/>
                  <a:pathLst>
                    <a:path extrusionOk="0" h="846" w="463">
                      <a:moveTo>
                        <a:pt x="225" y="0"/>
                      </a:moveTo>
                      <a:cubicBezTo>
                        <a:pt x="106" y="0"/>
                        <a:pt x="0" y="198"/>
                        <a:pt x="0" y="423"/>
                      </a:cubicBezTo>
                      <a:cubicBezTo>
                        <a:pt x="0" y="647"/>
                        <a:pt x="106" y="845"/>
                        <a:pt x="225" y="845"/>
                      </a:cubicBezTo>
                      <a:cubicBezTo>
                        <a:pt x="357" y="845"/>
                        <a:pt x="463" y="647"/>
                        <a:pt x="463" y="423"/>
                      </a:cubicBezTo>
                      <a:cubicBezTo>
                        <a:pt x="463" y="185"/>
                        <a:pt x="357" y="0"/>
                        <a:pt x="22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1" name="Google Shape;1631;g3f7001d949e_0_2634"/>
                <p:cNvSpPr/>
                <p:nvPr/>
              </p:nvSpPr>
              <p:spPr>
                <a:xfrm>
                  <a:off x="6719667" y="1372773"/>
                  <a:ext cx="18035" cy="32945"/>
                </a:xfrm>
                <a:custGeom>
                  <a:rect b="b" l="l" r="r" t="t"/>
                  <a:pathLst>
                    <a:path extrusionOk="0" h="846" w="463">
                      <a:moveTo>
                        <a:pt x="225" y="0"/>
                      </a:moveTo>
                      <a:cubicBezTo>
                        <a:pt x="106" y="0"/>
                        <a:pt x="0" y="198"/>
                        <a:pt x="0" y="423"/>
                      </a:cubicBezTo>
                      <a:cubicBezTo>
                        <a:pt x="0" y="647"/>
                        <a:pt x="106" y="845"/>
                        <a:pt x="225" y="845"/>
                      </a:cubicBezTo>
                      <a:cubicBezTo>
                        <a:pt x="357" y="845"/>
                        <a:pt x="463" y="647"/>
                        <a:pt x="463" y="423"/>
                      </a:cubicBezTo>
                      <a:cubicBezTo>
                        <a:pt x="463" y="185"/>
                        <a:pt x="357" y="0"/>
                        <a:pt x="22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2" name="Google Shape;1632;g3f7001d949e_0_2634"/>
                <p:cNvSpPr/>
                <p:nvPr/>
              </p:nvSpPr>
              <p:spPr>
                <a:xfrm>
                  <a:off x="6720946" y="1424597"/>
                  <a:ext cx="46886" cy="20274"/>
                </a:xfrm>
                <a:custGeom>
                  <a:rect b="b" l="l" r="r" t="t"/>
                  <a:pathLst>
                    <a:path extrusionOk="0" h="609" w="1546">
                      <a:moveTo>
                        <a:pt x="766" y="1"/>
                      </a:moveTo>
                      <a:cubicBezTo>
                        <a:pt x="344" y="1"/>
                        <a:pt x="0" y="133"/>
                        <a:pt x="0" y="304"/>
                      </a:cubicBezTo>
                      <a:cubicBezTo>
                        <a:pt x="0" y="463"/>
                        <a:pt x="344" y="608"/>
                        <a:pt x="766" y="608"/>
                      </a:cubicBezTo>
                      <a:cubicBezTo>
                        <a:pt x="1202" y="608"/>
                        <a:pt x="1546" y="476"/>
                        <a:pt x="1546" y="304"/>
                      </a:cubicBezTo>
                      <a:cubicBezTo>
                        <a:pt x="1546" y="133"/>
                        <a:pt x="1202" y="1"/>
                        <a:pt x="766" y="1"/>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3" name="Google Shape;1633;g3f7001d949e_0_2634"/>
                <p:cNvSpPr/>
                <p:nvPr/>
              </p:nvSpPr>
              <p:spPr>
                <a:xfrm>
                  <a:off x="6591847" y="1424597"/>
                  <a:ext cx="46886" cy="20274"/>
                </a:xfrm>
                <a:custGeom>
                  <a:rect b="b" l="l" r="r" t="t"/>
                  <a:pathLst>
                    <a:path extrusionOk="0" h="609" w="1546">
                      <a:moveTo>
                        <a:pt x="766" y="1"/>
                      </a:moveTo>
                      <a:cubicBezTo>
                        <a:pt x="344" y="1"/>
                        <a:pt x="0" y="133"/>
                        <a:pt x="0" y="304"/>
                      </a:cubicBezTo>
                      <a:cubicBezTo>
                        <a:pt x="0" y="463"/>
                        <a:pt x="344" y="608"/>
                        <a:pt x="766" y="608"/>
                      </a:cubicBezTo>
                      <a:cubicBezTo>
                        <a:pt x="1202" y="608"/>
                        <a:pt x="1546" y="476"/>
                        <a:pt x="1546" y="304"/>
                      </a:cubicBezTo>
                      <a:cubicBezTo>
                        <a:pt x="1546" y="133"/>
                        <a:pt x="1202" y="1"/>
                        <a:pt x="766" y="1"/>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4" name="Google Shape;1634;g3f7001d949e_0_2634"/>
                <p:cNvSpPr/>
                <p:nvPr/>
              </p:nvSpPr>
              <p:spPr>
                <a:xfrm>
                  <a:off x="6648989" y="1455382"/>
                  <a:ext cx="61155" cy="23410"/>
                </a:xfrm>
                <a:custGeom>
                  <a:rect b="b" l="l" r="r" t="t"/>
                  <a:pathLst>
                    <a:path extrusionOk="0" h="580" w="2016">
                      <a:moveTo>
                        <a:pt x="1904" y="1"/>
                      </a:moveTo>
                      <a:cubicBezTo>
                        <a:pt x="1882" y="1"/>
                        <a:pt x="1861" y="8"/>
                        <a:pt x="1844" y="24"/>
                      </a:cubicBezTo>
                      <a:cubicBezTo>
                        <a:pt x="1826" y="43"/>
                        <a:pt x="1382" y="399"/>
                        <a:pt x="878" y="399"/>
                      </a:cubicBezTo>
                      <a:cubicBezTo>
                        <a:pt x="651" y="399"/>
                        <a:pt x="411" y="327"/>
                        <a:pt x="193" y="117"/>
                      </a:cubicBezTo>
                      <a:cubicBezTo>
                        <a:pt x="175" y="96"/>
                        <a:pt x="155" y="87"/>
                        <a:pt x="134" y="87"/>
                      </a:cubicBezTo>
                      <a:cubicBezTo>
                        <a:pt x="65" y="87"/>
                        <a:pt x="0" y="188"/>
                        <a:pt x="61" y="249"/>
                      </a:cubicBezTo>
                      <a:cubicBezTo>
                        <a:pt x="273" y="460"/>
                        <a:pt x="563" y="579"/>
                        <a:pt x="867" y="579"/>
                      </a:cubicBezTo>
                      <a:cubicBezTo>
                        <a:pt x="1263" y="553"/>
                        <a:pt x="1646" y="407"/>
                        <a:pt x="1976" y="170"/>
                      </a:cubicBezTo>
                      <a:cubicBezTo>
                        <a:pt x="2016" y="130"/>
                        <a:pt x="2016" y="77"/>
                        <a:pt x="1990" y="38"/>
                      </a:cubicBezTo>
                      <a:cubicBezTo>
                        <a:pt x="1967" y="15"/>
                        <a:pt x="1935" y="1"/>
                        <a:pt x="1904" y="1"/>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5" name="Google Shape;1635;g3f7001d949e_0_2634"/>
                <p:cNvSpPr/>
                <p:nvPr/>
              </p:nvSpPr>
              <p:spPr>
                <a:xfrm>
                  <a:off x="6667352" y="1385533"/>
                  <a:ext cx="28005" cy="41390"/>
                </a:xfrm>
                <a:custGeom>
                  <a:rect b="b" l="l" r="r" t="t"/>
                  <a:pathLst>
                    <a:path extrusionOk="0" h="1206" w="799">
                      <a:moveTo>
                        <a:pt x="448" y="0"/>
                      </a:moveTo>
                      <a:cubicBezTo>
                        <a:pt x="406" y="0"/>
                        <a:pt x="368" y="24"/>
                        <a:pt x="357" y="57"/>
                      </a:cubicBezTo>
                      <a:lnTo>
                        <a:pt x="1" y="1060"/>
                      </a:lnTo>
                      <a:cubicBezTo>
                        <a:pt x="1" y="1087"/>
                        <a:pt x="1" y="1113"/>
                        <a:pt x="1" y="1139"/>
                      </a:cubicBezTo>
                      <a:cubicBezTo>
                        <a:pt x="14" y="1166"/>
                        <a:pt x="40" y="1179"/>
                        <a:pt x="67" y="1192"/>
                      </a:cubicBezTo>
                      <a:cubicBezTo>
                        <a:pt x="133" y="1206"/>
                        <a:pt x="199" y="1206"/>
                        <a:pt x="252" y="1206"/>
                      </a:cubicBezTo>
                      <a:cubicBezTo>
                        <a:pt x="410" y="1206"/>
                        <a:pt x="568" y="1179"/>
                        <a:pt x="701" y="1100"/>
                      </a:cubicBezTo>
                      <a:cubicBezTo>
                        <a:pt x="799" y="1056"/>
                        <a:pt x="753" y="922"/>
                        <a:pt x="666" y="922"/>
                      </a:cubicBezTo>
                      <a:cubicBezTo>
                        <a:pt x="648" y="922"/>
                        <a:pt x="629" y="928"/>
                        <a:pt x="608" y="941"/>
                      </a:cubicBezTo>
                      <a:cubicBezTo>
                        <a:pt x="489" y="994"/>
                        <a:pt x="357" y="1021"/>
                        <a:pt x="225" y="1021"/>
                      </a:cubicBezTo>
                      <a:lnTo>
                        <a:pt x="529" y="123"/>
                      </a:lnTo>
                      <a:cubicBezTo>
                        <a:pt x="555" y="83"/>
                        <a:pt x="529" y="17"/>
                        <a:pt x="476" y="4"/>
                      </a:cubicBezTo>
                      <a:cubicBezTo>
                        <a:pt x="467" y="1"/>
                        <a:pt x="457" y="0"/>
                        <a:pt x="448" y="0"/>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6" name="Google Shape;1636;g3f7001d949e_0_2634"/>
                <p:cNvSpPr/>
                <p:nvPr/>
              </p:nvSpPr>
              <p:spPr>
                <a:xfrm>
                  <a:off x="6836057" y="3136476"/>
                  <a:ext cx="84841" cy="32538"/>
                </a:xfrm>
                <a:custGeom>
                  <a:rect b="b" l="l" r="r" t="t"/>
                  <a:pathLst>
                    <a:path extrusionOk="0" h="912" w="2378">
                      <a:moveTo>
                        <a:pt x="2378" y="0"/>
                      </a:moveTo>
                      <a:lnTo>
                        <a:pt x="2378" y="0"/>
                      </a:lnTo>
                      <a:cubicBezTo>
                        <a:pt x="1744" y="370"/>
                        <a:pt x="688" y="449"/>
                        <a:pt x="238" y="449"/>
                      </a:cubicBezTo>
                      <a:cubicBezTo>
                        <a:pt x="231" y="448"/>
                        <a:pt x="224" y="448"/>
                        <a:pt x="216" y="448"/>
                      </a:cubicBezTo>
                      <a:cubicBezTo>
                        <a:pt x="95" y="448"/>
                        <a:pt x="1" y="549"/>
                        <a:pt x="1" y="674"/>
                      </a:cubicBezTo>
                      <a:cubicBezTo>
                        <a:pt x="1" y="806"/>
                        <a:pt x="106" y="911"/>
                        <a:pt x="225" y="911"/>
                      </a:cubicBezTo>
                      <a:lnTo>
                        <a:pt x="278" y="911"/>
                      </a:lnTo>
                      <a:cubicBezTo>
                        <a:pt x="516" y="911"/>
                        <a:pt x="1559" y="898"/>
                        <a:pt x="2365" y="541"/>
                      </a:cubicBezTo>
                      <a:cubicBezTo>
                        <a:pt x="2365" y="357"/>
                        <a:pt x="2365" y="185"/>
                        <a:pt x="2378" y="0"/>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7" name="Google Shape;1637;g3f7001d949e_0_2634"/>
                <p:cNvSpPr/>
                <p:nvPr/>
              </p:nvSpPr>
              <p:spPr>
                <a:xfrm rot="439363">
                  <a:off x="6572352" y="3136478"/>
                  <a:ext cx="84843" cy="32539"/>
                </a:xfrm>
                <a:custGeom>
                  <a:rect b="b" l="l" r="r" t="t"/>
                  <a:pathLst>
                    <a:path extrusionOk="0" h="912" w="2378">
                      <a:moveTo>
                        <a:pt x="2378" y="0"/>
                      </a:moveTo>
                      <a:lnTo>
                        <a:pt x="2378" y="0"/>
                      </a:lnTo>
                      <a:cubicBezTo>
                        <a:pt x="1744" y="370"/>
                        <a:pt x="688" y="449"/>
                        <a:pt x="238" y="449"/>
                      </a:cubicBezTo>
                      <a:cubicBezTo>
                        <a:pt x="231" y="448"/>
                        <a:pt x="224" y="448"/>
                        <a:pt x="216" y="448"/>
                      </a:cubicBezTo>
                      <a:cubicBezTo>
                        <a:pt x="95" y="448"/>
                        <a:pt x="1" y="549"/>
                        <a:pt x="1" y="674"/>
                      </a:cubicBezTo>
                      <a:cubicBezTo>
                        <a:pt x="1" y="806"/>
                        <a:pt x="106" y="911"/>
                        <a:pt x="225" y="911"/>
                      </a:cubicBezTo>
                      <a:lnTo>
                        <a:pt x="278" y="911"/>
                      </a:lnTo>
                      <a:cubicBezTo>
                        <a:pt x="516" y="911"/>
                        <a:pt x="1559" y="898"/>
                        <a:pt x="2365" y="541"/>
                      </a:cubicBezTo>
                      <a:cubicBezTo>
                        <a:pt x="2365" y="357"/>
                        <a:pt x="2365" y="185"/>
                        <a:pt x="2378" y="0"/>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8" name="Google Shape;1638;g3f7001d949e_0_2634"/>
                <p:cNvSpPr/>
                <p:nvPr/>
              </p:nvSpPr>
              <p:spPr>
                <a:xfrm rot="-626035">
                  <a:off x="6689062" y="1954672"/>
                  <a:ext cx="172932" cy="32541"/>
                </a:xfrm>
                <a:custGeom>
                  <a:rect b="b" l="l" r="r" t="t"/>
                  <a:pathLst>
                    <a:path extrusionOk="0" h="1007" w="7542">
                      <a:moveTo>
                        <a:pt x="4300" y="1"/>
                      </a:moveTo>
                      <a:cubicBezTo>
                        <a:pt x="3875" y="1"/>
                        <a:pt x="3449" y="41"/>
                        <a:pt x="3025" y="122"/>
                      </a:cubicBezTo>
                      <a:cubicBezTo>
                        <a:pt x="2439" y="235"/>
                        <a:pt x="1898" y="286"/>
                        <a:pt x="1409" y="286"/>
                      </a:cubicBezTo>
                      <a:cubicBezTo>
                        <a:pt x="874" y="286"/>
                        <a:pt x="401" y="225"/>
                        <a:pt x="1" y="122"/>
                      </a:cubicBezTo>
                      <a:lnTo>
                        <a:pt x="1" y="122"/>
                      </a:lnTo>
                      <a:cubicBezTo>
                        <a:pt x="54" y="188"/>
                        <a:pt x="107" y="228"/>
                        <a:pt x="107" y="228"/>
                      </a:cubicBezTo>
                      <a:lnTo>
                        <a:pt x="107" y="241"/>
                      </a:lnTo>
                      <a:cubicBezTo>
                        <a:pt x="107" y="294"/>
                        <a:pt x="93" y="333"/>
                        <a:pt x="93" y="373"/>
                      </a:cubicBezTo>
                      <a:cubicBezTo>
                        <a:pt x="574" y="470"/>
                        <a:pt x="1064" y="520"/>
                        <a:pt x="1557" y="520"/>
                      </a:cubicBezTo>
                      <a:cubicBezTo>
                        <a:pt x="2065" y="520"/>
                        <a:pt x="2575" y="467"/>
                        <a:pt x="3078" y="360"/>
                      </a:cubicBezTo>
                      <a:cubicBezTo>
                        <a:pt x="3477" y="287"/>
                        <a:pt x="3879" y="251"/>
                        <a:pt x="4280" y="251"/>
                      </a:cubicBezTo>
                      <a:cubicBezTo>
                        <a:pt x="5342" y="251"/>
                        <a:pt x="6395" y="501"/>
                        <a:pt x="7344" y="980"/>
                      </a:cubicBezTo>
                      <a:cubicBezTo>
                        <a:pt x="7370" y="994"/>
                        <a:pt x="7383" y="1007"/>
                        <a:pt x="7410" y="1007"/>
                      </a:cubicBezTo>
                      <a:cubicBezTo>
                        <a:pt x="7449" y="1007"/>
                        <a:pt x="7489" y="980"/>
                        <a:pt x="7502" y="941"/>
                      </a:cubicBezTo>
                      <a:cubicBezTo>
                        <a:pt x="7542" y="888"/>
                        <a:pt x="7529" y="809"/>
                        <a:pt x="7463" y="782"/>
                      </a:cubicBezTo>
                      <a:cubicBezTo>
                        <a:pt x="6482" y="268"/>
                        <a:pt x="5398" y="1"/>
                        <a:pt x="430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39" name="Google Shape;1639;g3f7001d949e_0_2634"/>
                <p:cNvGrpSpPr/>
                <p:nvPr/>
              </p:nvGrpSpPr>
              <p:grpSpPr>
                <a:xfrm flipH="1" rot="6429777">
                  <a:off x="7046616" y="1926701"/>
                  <a:ext cx="45923" cy="19885"/>
                  <a:chOff x="284000" y="2200125"/>
                  <a:chExt cx="36675" cy="15875"/>
                </a:xfrm>
              </p:grpSpPr>
              <p:sp>
                <p:nvSpPr>
                  <p:cNvPr id="1640" name="Google Shape;1640;g3f7001d949e_0_2634"/>
                  <p:cNvSpPr/>
                  <p:nvPr/>
                </p:nvSpPr>
                <p:spPr>
                  <a:xfrm>
                    <a:off x="297550" y="2200125"/>
                    <a:ext cx="22475" cy="15875"/>
                  </a:xfrm>
                  <a:custGeom>
                    <a:rect b="b" l="l" r="r" t="t"/>
                    <a:pathLst>
                      <a:path extrusionOk="0" h="635" w="899">
                        <a:moveTo>
                          <a:pt x="100" y="0"/>
                        </a:moveTo>
                        <a:cubicBezTo>
                          <a:pt x="72" y="0"/>
                          <a:pt x="44" y="15"/>
                          <a:pt x="27" y="41"/>
                        </a:cubicBezTo>
                        <a:cubicBezTo>
                          <a:pt x="0" y="80"/>
                          <a:pt x="13" y="133"/>
                          <a:pt x="53" y="159"/>
                        </a:cubicBezTo>
                        <a:cubicBezTo>
                          <a:pt x="53" y="159"/>
                          <a:pt x="462" y="397"/>
                          <a:pt x="740" y="608"/>
                        </a:cubicBezTo>
                        <a:cubicBezTo>
                          <a:pt x="753" y="622"/>
                          <a:pt x="766" y="635"/>
                          <a:pt x="793" y="635"/>
                        </a:cubicBezTo>
                        <a:cubicBezTo>
                          <a:pt x="872" y="635"/>
                          <a:pt x="898" y="529"/>
                          <a:pt x="832" y="476"/>
                        </a:cubicBezTo>
                        <a:cubicBezTo>
                          <a:pt x="555" y="265"/>
                          <a:pt x="159" y="27"/>
                          <a:pt x="145" y="14"/>
                        </a:cubicBezTo>
                        <a:cubicBezTo>
                          <a:pt x="131" y="5"/>
                          <a:pt x="116" y="0"/>
                          <a:pt x="10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1" name="Google Shape;1641;g3f7001d949e_0_2634"/>
                  <p:cNvSpPr/>
                  <p:nvPr/>
                </p:nvSpPr>
                <p:spPr>
                  <a:xfrm>
                    <a:off x="284000" y="2207325"/>
                    <a:ext cx="36675" cy="8675"/>
                  </a:xfrm>
                  <a:custGeom>
                    <a:rect b="b" l="l" r="r" t="t"/>
                    <a:pathLst>
                      <a:path extrusionOk="0" h="347" w="1467">
                        <a:moveTo>
                          <a:pt x="73" y="1"/>
                        </a:moveTo>
                        <a:cubicBezTo>
                          <a:pt x="31" y="1"/>
                          <a:pt x="1" y="37"/>
                          <a:pt x="1" y="83"/>
                        </a:cubicBezTo>
                        <a:cubicBezTo>
                          <a:pt x="1" y="122"/>
                          <a:pt x="40" y="162"/>
                          <a:pt x="80" y="162"/>
                        </a:cubicBezTo>
                        <a:cubicBezTo>
                          <a:pt x="516" y="188"/>
                          <a:pt x="938" y="254"/>
                          <a:pt x="1361" y="347"/>
                        </a:cubicBezTo>
                        <a:lnTo>
                          <a:pt x="1374" y="347"/>
                        </a:lnTo>
                        <a:cubicBezTo>
                          <a:pt x="1414" y="347"/>
                          <a:pt x="1453" y="320"/>
                          <a:pt x="1453" y="281"/>
                        </a:cubicBezTo>
                        <a:cubicBezTo>
                          <a:pt x="1467" y="241"/>
                          <a:pt x="1440" y="188"/>
                          <a:pt x="1401" y="188"/>
                        </a:cubicBezTo>
                        <a:cubicBezTo>
                          <a:pt x="965" y="83"/>
                          <a:pt x="529" y="30"/>
                          <a:pt x="93" y="3"/>
                        </a:cubicBezTo>
                        <a:cubicBezTo>
                          <a:pt x="86" y="2"/>
                          <a:pt x="79" y="1"/>
                          <a:pt x="7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42" name="Google Shape;1642;g3f7001d949e_0_2634"/>
                <p:cNvGrpSpPr/>
                <p:nvPr/>
              </p:nvGrpSpPr>
              <p:grpSpPr>
                <a:xfrm rot="-4370230">
                  <a:off x="6266193" y="1804235"/>
                  <a:ext cx="51665" cy="22375"/>
                  <a:chOff x="284000" y="2200125"/>
                  <a:chExt cx="36675" cy="15875"/>
                </a:xfrm>
              </p:grpSpPr>
              <p:sp>
                <p:nvSpPr>
                  <p:cNvPr id="1643" name="Google Shape;1643;g3f7001d949e_0_2634"/>
                  <p:cNvSpPr/>
                  <p:nvPr/>
                </p:nvSpPr>
                <p:spPr>
                  <a:xfrm>
                    <a:off x="297550" y="2200125"/>
                    <a:ext cx="22475" cy="15875"/>
                  </a:xfrm>
                  <a:custGeom>
                    <a:rect b="b" l="l" r="r" t="t"/>
                    <a:pathLst>
                      <a:path extrusionOk="0" h="635" w="899">
                        <a:moveTo>
                          <a:pt x="100" y="0"/>
                        </a:moveTo>
                        <a:cubicBezTo>
                          <a:pt x="72" y="0"/>
                          <a:pt x="44" y="15"/>
                          <a:pt x="27" y="41"/>
                        </a:cubicBezTo>
                        <a:cubicBezTo>
                          <a:pt x="0" y="80"/>
                          <a:pt x="13" y="133"/>
                          <a:pt x="53" y="159"/>
                        </a:cubicBezTo>
                        <a:cubicBezTo>
                          <a:pt x="53" y="159"/>
                          <a:pt x="462" y="397"/>
                          <a:pt x="740" y="608"/>
                        </a:cubicBezTo>
                        <a:cubicBezTo>
                          <a:pt x="753" y="622"/>
                          <a:pt x="766" y="635"/>
                          <a:pt x="793" y="635"/>
                        </a:cubicBezTo>
                        <a:cubicBezTo>
                          <a:pt x="872" y="635"/>
                          <a:pt x="898" y="529"/>
                          <a:pt x="832" y="476"/>
                        </a:cubicBezTo>
                        <a:cubicBezTo>
                          <a:pt x="555" y="265"/>
                          <a:pt x="159" y="27"/>
                          <a:pt x="145" y="14"/>
                        </a:cubicBezTo>
                        <a:cubicBezTo>
                          <a:pt x="131" y="5"/>
                          <a:pt x="116" y="0"/>
                          <a:pt x="10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4" name="Google Shape;1644;g3f7001d949e_0_2634"/>
                  <p:cNvSpPr/>
                  <p:nvPr/>
                </p:nvSpPr>
                <p:spPr>
                  <a:xfrm>
                    <a:off x="284000" y="2207325"/>
                    <a:ext cx="36675" cy="8675"/>
                  </a:xfrm>
                  <a:custGeom>
                    <a:rect b="b" l="l" r="r" t="t"/>
                    <a:pathLst>
                      <a:path extrusionOk="0" h="347" w="1467">
                        <a:moveTo>
                          <a:pt x="73" y="1"/>
                        </a:moveTo>
                        <a:cubicBezTo>
                          <a:pt x="31" y="1"/>
                          <a:pt x="1" y="37"/>
                          <a:pt x="1" y="83"/>
                        </a:cubicBezTo>
                        <a:cubicBezTo>
                          <a:pt x="1" y="122"/>
                          <a:pt x="40" y="162"/>
                          <a:pt x="80" y="162"/>
                        </a:cubicBezTo>
                        <a:cubicBezTo>
                          <a:pt x="516" y="188"/>
                          <a:pt x="938" y="254"/>
                          <a:pt x="1361" y="347"/>
                        </a:cubicBezTo>
                        <a:lnTo>
                          <a:pt x="1374" y="347"/>
                        </a:lnTo>
                        <a:cubicBezTo>
                          <a:pt x="1414" y="347"/>
                          <a:pt x="1453" y="320"/>
                          <a:pt x="1453" y="281"/>
                        </a:cubicBezTo>
                        <a:cubicBezTo>
                          <a:pt x="1467" y="241"/>
                          <a:pt x="1440" y="188"/>
                          <a:pt x="1401" y="188"/>
                        </a:cubicBezTo>
                        <a:cubicBezTo>
                          <a:pt x="965" y="83"/>
                          <a:pt x="529" y="30"/>
                          <a:pt x="93" y="3"/>
                        </a:cubicBezTo>
                        <a:cubicBezTo>
                          <a:pt x="86" y="2"/>
                          <a:pt x="79" y="1"/>
                          <a:pt x="7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45" name="Google Shape;1645;g3f7001d949e_0_2634"/>
                <p:cNvGrpSpPr/>
                <p:nvPr/>
              </p:nvGrpSpPr>
              <p:grpSpPr>
                <a:xfrm>
                  <a:off x="7287415" y="1453608"/>
                  <a:ext cx="107298" cy="367476"/>
                  <a:chOff x="7717000" y="1203400"/>
                  <a:chExt cx="148550" cy="497800"/>
                </a:xfrm>
              </p:grpSpPr>
              <p:sp>
                <p:nvSpPr>
                  <p:cNvPr id="1646" name="Google Shape;1646;g3f7001d949e_0_2634"/>
                  <p:cNvSpPr/>
                  <p:nvPr/>
                </p:nvSpPr>
                <p:spPr>
                  <a:xfrm>
                    <a:off x="7722400" y="1425725"/>
                    <a:ext cx="141350" cy="275475"/>
                  </a:xfrm>
                  <a:custGeom>
                    <a:rect b="b" l="l" r="r" t="t"/>
                    <a:pathLst>
                      <a:path extrusionOk="0" h="11019" w="5654">
                        <a:moveTo>
                          <a:pt x="685" y="11019"/>
                        </a:moveTo>
                        <a:cubicBezTo>
                          <a:pt x="1369" y="10443"/>
                          <a:pt x="5654" y="6950"/>
                          <a:pt x="4862" y="5546"/>
                        </a:cubicBezTo>
                        <a:cubicBezTo>
                          <a:pt x="4754" y="5294"/>
                          <a:pt x="4574" y="4934"/>
                          <a:pt x="4250" y="4321"/>
                        </a:cubicBezTo>
                        <a:cubicBezTo>
                          <a:pt x="3277" y="4069"/>
                          <a:pt x="2269" y="4105"/>
                          <a:pt x="1333" y="4502"/>
                        </a:cubicBezTo>
                        <a:cubicBezTo>
                          <a:pt x="1297" y="4105"/>
                          <a:pt x="1225" y="3745"/>
                          <a:pt x="1117" y="3385"/>
                        </a:cubicBezTo>
                        <a:lnTo>
                          <a:pt x="937" y="3025"/>
                        </a:lnTo>
                        <a:cubicBezTo>
                          <a:pt x="1081" y="2053"/>
                          <a:pt x="1117" y="1045"/>
                          <a:pt x="1009" y="73"/>
                        </a:cubicBezTo>
                        <a:cubicBezTo>
                          <a:pt x="829" y="1"/>
                          <a:pt x="613" y="73"/>
                          <a:pt x="505" y="253"/>
                        </a:cubicBezTo>
                        <a:cubicBezTo>
                          <a:pt x="361" y="1693"/>
                          <a:pt x="1" y="8714"/>
                          <a:pt x="1" y="8714"/>
                        </a:cubicBezTo>
                        <a:cubicBezTo>
                          <a:pt x="145" y="9470"/>
                          <a:pt x="361" y="10263"/>
                          <a:pt x="685" y="11019"/>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7" name="Google Shape;1647;g3f7001d949e_0_2634"/>
                  <p:cNvSpPr/>
                  <p:nvPr/>
                </p:nvSpPr>
                <p:spPr>
                  <a:xfrm>
                    <a:off x="7735900" y="1203400"/>
                    <a:ext cx="41450" cy="82825"/>
                  </a:xfrm>
                  <a:custGeom>
                    <a:rect b="b" l="l" r="r" t="t"/>
                    <a:pathLst>
                      <a:path extrusionOk="0" h="3313" w="1658">
                        <a:moveTo>
                          <a:pt x="469" y="0"/>
                        </a:moveTo>
                        <a:cubicBezTo>
                          <a:pt x="217" y="0"/>
                          <a:pt x="1" y="216"/>
                          <a:pt x="1" y="432"/>
                        </a:cubicBezTo>
                        <a:lnTo>
                          <a:pt x="37" y="2881"/>
                        </a:lnTo>
                        <a:cubicBezTo>
                          <a:pt x="37" y="3097"/>
                          <a:pt x="217" y="3313"/>
                          <a:pt x="469" y="3313"/>
                        </a:cubicBezTo>
                        <a:lnTo>
                          <a:pt x="1189" y="3313"/>
                        </a:lnTo>
                        <a:cubicBezTo>
                          <a:pt x="1441" y="3313"/>
                          <a:pt x="1657" y="3097"/>
                          <a:pt x="1657" y="2845"/>
                        </a:cubicBezTo>
                        <a:lnTo>
                          <a:pt x="1621" y="432"/>
                        </a:lnTo>
                        <a:cubicBezTo>
                          <a:pt x="1621" y="180"/>
                          <a:pt x="1441" y="0"/>
                          <a:pt x="1189"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8" name="Google Shape;1648;g3f7001d949e_0_2634"/>
                  <p:cNvSpPr/>
                  <p:nvPr/>
                </p:nvSpPr>
                <p:spPr>
                  <a:xfrm>
                    <a:off x="7736800" y="1287100"/>
                    <a:ext cx="41450" cy="408700"/>
                  </a:xfrm>
                  <a:custGeom>
                    <a:rect b="b" l="l" r="r" t="t"/>
                    <a:pathLst>
                      <a:path extrusionOk="0" h="16348" w="1658">
                        <a:moveTo>
                          <a:pt x="1225" y="16348"/>
                        </a:moveTo>
                        <a:lnTo>
                          <a:pt x="505" y="16348"/>
                        </a:lnTo>
                        <a:cubicBezTo>
                          <a:pt x="253" y="16348"/>
                          <a:pt x="73" y="16132"/>
                          <a:pt x="73" y="15880"/>
                        </a:cubicBezTo>
                        <a:lnTo>
                          <a:pt x="1" y="433"/>
                        </a:lnTo>
                        <a:cubicBezTo>
                          <a:pt x="1" y="181"/>
                          <a:pt x="181" y="1"/>
                          <a:pt x="433" y="1"/>
                        </a:cubicBezTo>
                        <a:lnTo>
                          <a:pt x="1153" y="1"/>
                        </a:lnTo>
                        <a:cubicBezTo>
                          <a:pt x="1405" y="1"/>
                          <a:pt x="1621" y="181"/>
                          <a:pt x="1621" y="433"/>
                        </a:cubicBezTo>
                        <a:lnTo>
                          <a:pt x="1657" y="15880"/>
                        </a:lnTo>
                        <a:cubicBezTo>
                          <a:pt x="1657" y="16132"/>
                          <a:pt x="1477" y="16312"/>
                          <a:pt x="1225" y="16348"/>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9" name="Google Shape;1649;g3f7001d949e_0_2634"/>
                  <p:cNvSpPr/>
                  <p:nvPr/>
                </p:nvSpPr>
                <p:spPr>
                  <a:xfrm>
                    <a:off x="7717000" y="1379825"/>
                    <a:ext cx="148550" cy="255675"/>
                  </a:xfrm>
                  <a:custGeom>
                    <a:rect b="b" l="l" r="r" t="t"/>
                    <a:pathLst>
                      <a:path extrusionOk="0" h="10227" w="5942">
                        <a:moveTo>
                          <a:pt x="2593" y="1261"/>
                        </a:moveTo>
                        <a:cubicBezTo>
                          <a:pt x="1333" y="2305"/>
                          <a:pt x="1" y="4069"/>
                          <a:pt x="361" y="4861"/>
                        </a:cubicBezTo>
                        <a:cubicBezTo>
                          <a:pt x="685" y="5689"/>
                          <a:pt x="1405" y="5005"/>
                          <a:pt x="1405" y="5005"/>
                        </a:cubicBezTo>
                        <a:cubicBezTo>
                          <a:pt x="1405" y="5005"/>
                          <a:pt x="397" y="6049"/>
                          <a:pt x="829" y="6626"/>
                        </a:cubicBezTo>
                        <a:cubicBezTo>
                          <a:pt x="1261" y="7202"/>
                          <a:pt x="2017" y="6554"/>
                          <a:pt x="2017" y="6554"/>
                        </a:cubicBezTo>
                        <a:cubicBezTo>
                          <a:pt x="2017" y="6554"/>
                          <a:pt x="469" y="7850"/>
                          <a:pt x="1153" y="8462"/>
                        </a:cubicBezTo>
                        <a:cubicBezTo>
                          <a:pt x="1513" y="8822"/>
                          <a:pt x="2053" y="8822"/>
                          <a:pt x="2377" y="8462"/>
                        </a:cubicBezTo>
                        <a:cubicBezTo>
                          <a:pt x="2377" y="8462"/>
                          <a:pt x="1189" y="9830"/>
                          <a:pt x="1801" y="10010"/>
                        </a:cubicBezTo>
                        <a:cubicBezTo>
                          <a:pt x="2413" y="10226"/>
                          <a:pt x="4934" y="8930"/>
                          <a:pt x="5438" y="7634"/>
                        </a:cubicBezTo>
                        <a:cubicBezTo>
                          <a:pt x="5942" y="6338"/>
                          <a:pt x="5042" y="6374"/>
                          <a:pt x="5042" y="6374"/>
                        </a:cubicBezTo>
                        <a:cubicBezTo>
                          <a:pt x="5042" y="6374"/>
                          <a:pt x="5726" y="5365"/>
                          <a:pt x="5114" y="4789"/>
                        </a:cubicBezTo>
                        <a:cubicBezTo>
                          <a:pt x="4538" y="4249"/>
                          <a:pt x="4213" y="4681"/>
                          <a:pt x="4213" y="4681"/>
                        </a:cubicBezTo>
                        <a:cubicBezTo>
                          <a:pt x="4213" y="4681"/>
                          <a:pt x="5294" y="3421"/>
                          <a:pt x="4826" y="3061"/>
                        </a:cubicBezTo>
                        <a:cubicBezTo>
                          <a:pt x="4466" y="2845"/>
                          <a:pt x="3997" y="2773"/>
                          <a:pt x="3565" y="2845"/>
                        </a:cubicBezTo>
                        <a:cubicBezTo>
                          <a:pt x="3565" y="2845"/>
                          <a:pt x="4610" y="0"/>
                          <a:pt x="2593" y="1261"/>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650" name="Google Shape;1650;g3f7001d949e_0_2634"/>
              <p:cNvSpPr/>
              <p:nvPr/>
            </p:nvSpPr>
            <p:spPr>
              <a:xfrm rot="514881">
                <a:off x="5990569" y="2517899"/>
                <a:ext cx="161340" cy="62598"/>
              </a:xfrm>
              <a:custGeom>
                <a:rect b="b" l="l" r="r" t="t"/>
                <a:pathLst>
                  <a:path extrusionOk="0" h="1929" w="2985">
                    <a:moveTo>
                      <a:pt x="2774" y="1"/>
                    </a:moveTo>
                    <a:cubicBezTo>
                      <a:pt x="2774" y="1"/>
                      <a:pt x="872" y="1136"/>
                      <a:pt x="0" y="1467"/>
                    </a:cubicBezTo>
                    <a:lnTo>
                      <a:pt x="264" y="1929"/>
                    </a:lnTo>
                    <a:cubicBezTo>
                      <a:pt x="264" y="1929"/>
                      <a:pt x="1915" y="1176"/>
                      <a:pt x="2985" y="410"/>
                    </a:cubicBezTo>
                    <a:lnTo>
                      <a:pt x="2774"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1" name="Google Shape;1651;g3f7001d949e_0_2634"/>
              <p:cNvSpPr/>
              <p:nvPr/>
            </p:nvSpPr>
            <p:spPr>
              <a:xfrm rot="2699792">
                <a:off x="6422754" y="2523095"/>
                <a:ext cx="87009" cy="52180"/>
              </a:xfrm>
              <a:custGeom>
                <a:rect b="b" l="l" r="r" t="t"/>
                <a:pathLst>
                  <a:path extrusionOk="0" h="1929" w="2985">
                    <a:moveTo>
                      <a:pt x="2774" y="1"/>
                    </a:moveTo>
                    <a:cubicBezTo>
                      <a:pt x="2774" y="1"/>
                      <a:pt x="872" y="1136"/>
                      <a:pt x="0" y="1467"/>
                    </a:cubicBezTo>
                    <a:lnTo>
                      <a:pt x="264" y="1929"/>
                    </a:lnTo>
                    <a:cubicBezTo>
                      <a:pt x="264" y="1929"/>
                      <a:pt x="1915" y="1176"/>
                      <a:pt x="2985" y="410"/>
                    </a:cubicBezTo>
                    <a:lnTo>
                      <a:pt x="2774"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52" name="Google Shape;1652;g3f7001d949e_0_2634"/>
            <p:cNvSpPr/>
            <p:nvPr/>
          </p:nvSpPr>
          <p:spPr>
            <a:xfrm rot="10562100">
              <a:off x="6658205" y="3107372"/>
              <a:ext cx="498124" cy="43896"/>
            </a:xfrm>
            <a:custGeom>
              <a:rect b="b" l="l" r="r" t="t"/>
              <a:pathLst>
                <a:path extrusionOk="0" h="2765" w="20656">
                  <a:moveTo>
                    <a:pt x="119" y="0"/>
                  </a:moveTo>
                  <a:cubicBezTo>
                    <a:pt x="79" y="132"/>
                    <a:pt x="40" y="251"/>
                    <a:pt x="0" y="357"/>
                  </a:cubicBezTo>
                  <a:cubicBezTo>
                    <a:pt x="1783" y="1162"/>
                    <a:pt x="3658" y="1743"/>
                    <a:pt x="5586" y="2100"/>
                  </a:cubicBezTo>
                  <a:cubicBezTo>
                    <a:pt x="7620" y="2496"/>
                    <a:pt x="9694" y="2708"/>
                    <a:pt x="11767" y="2747"/>
                  </a:cubicBezTo>
                  <a:cubicBezTo>
                    <a:pt x="12194" y="2758"/>
                    <a:pt x="12625" y="2765"/>
                    <a:pt x="13061" y="2765"/>
                  </a:cubicBezTo>
                  <a:cubicBezTo>
                    <a:pt x="13677" y="2765"/>
                    <a:pt x="14302" y="2752"/>
                    <a:pt x="14937" y="2721"/>
                  </a:cubicBezTo>
                  <a:cubicBezTo>
                    <a:pt x="16852" y="2642"/>
                    <a:pt x="18767" y="2470"/>
                    <a:pt x="20655" y="2193"/>
                  </a:cubicBezTo>
                  <a:cubicBezTo>
                    <a:pt x="20655" y="2074"/>
                    <a:pt x="20642" y="1955"/>
                    <a:pt x="20629" y="1823"/>
                  </a:cubicBezTo>
                  <a:cubicBezTo>
                    <a:pt x="18740" y="2100"/>
                    <a:pt x="16825" y="2272"/>
                    <a:pt x="14923" y="2351"/>
                  </a:cubicBezTo>
                  <a:cubicBezTo>
                    <a:pt x="14307" y="2376"/>
                    <a:pt x="13662" y="2390"/>
                    <a:pt x="12995" y="2390"/>
                  </a:cubicBezTo>
                  <a:cubicBezTo>
                    <a:pt x="9006" y="2390"/>
                    <a:pt x="4237" y="1878"/>
                    <a:pt x="119" y="0"/>
                  </a:cubicBezTo>
                  <a:close/>
                </a:path>
              </a:pathLst>
            </a:custGeom>
            <a:solidFill>
              <a:schemeClr val="lt2"/>
            </a:solidFill>
            <a:ln cap="flat"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53" name="Google Shape;1653;g3f7001d949e_0_2634"/>
          <p:cNvGrpSpPr/>
          <p:nvPr/>
        </p:nvGrpSpPr>
        <p:grpSpPr>
          <a:xfrm>
            <a:off x="634900" y="603750"/>
            <a:ext cx="959100" cy="833925"/>
            <a:chOff x="6642350" y="3557125"/>
            <a:chExt cx="959100" cy="833925"/>
          </a:xfrm>
        </p:grpSpPr>
        <p:grpSp>
          <p:nvGrpSpPr>
            <p:cNvPr id="1654" name="Google Shape;1654;g3f7001d949e_0_2634"/>
            <p:cNvGrpSpPr/>
            <p:nvPr/>
          </p:nvGrpSpPr>
          <p:grpSpPr>
            <a:xfrm>
              <a:off x="6653450" y="3557125"/>
              <a:ext cx="644050" cy="794000"/>
              <a:chOff x="7917500" y="3310500"/>
              <a:chExt cx="644050" cy="794000"/>
            </a:xfrm>
          </p:grpSpPr>
          <p:sp>
            <p:nvSpPr>
              <p:cNvPr id="1655" name="Google Shape;1655;g3f7001d949e_0_2634"/>
              <p:cNvSpPr/>
              <p:nvPr/>
            </p:nvSpPr>
            <p:spPr>
              <a:xfrm>
                <a:off x="7917500" y="3310500"/>
                <a:ext cx="335600" cy="318000"/>
              </a:xfrm>
              <a:custGeom>
                <a:rect b="b" l="l" r="r" t="t"/>
                <a:pathLst>
                  <a:path extrusionOk="0" h="12720" w="13424">
                    <a:moveTo>
                      <a:pt x="2596" y="0"/>
                    </a:moveTo>
                    <a:cubicBezTo>
                      <a:pt x="2200" y="0"/>
                      <a:pt x="1879" y="68"/>
                      <a:pt x="1664" y="96"/>
                    </a:cubicBezTo>
                    <a:cubicBezTo>
                      <a:pt x="1664" y="96"/>
                      <a:pt x="1" y="1228"/>
                      <a:pt x="1736" y="2650"/>
                    </a:cubicBezTo>
                    <a:cubicBezTo>
                      <a:pt x="3495" y="4072"/>
                      <a:pt x="4049" y="6000"/>
                      <a:pt x="4339" y="7662"/>
                    </a:cubicBezTo>
                    <a:cubicBezTo>
                      <a:pt x="4663" y="9485"/>
                      <a:pt x="5548" y="12720"/>
                      <a:pt x="8940" y="12720"/>
                    </a:cubicBezTo>
                    <a:cubicBezTo>
                      <a:pt x="9584" y="12720"/>
                      <a:pt x="10319" y="12603"/>
                      <a:pt x="11158" y="12337"/>
                    </a:cubicBezTo>
                    <a:cubicBezTo>
                      <a:pt x="11158" y="12337"/>
                      <a:pt x="13423" y="10915"/>
                      <a:pt x="11255" y="7397"/>
                    </a:cubicBezTo>
                    <a:cubicBezTo>
                      <a:pt x="9062" y="3903"/>
                      <a:pt x="8435" y="6289"/>
                      <a:pt x="6435" y="2867"/>
                    </a:cubicBezTo>
                    <a:cubicBezTo>
                      <a:pt x="5011" y="414"/>
                      <a:pt x="3575" y="0"/>
                      <a:pt x="259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6" name="Google Shape;1656;g3f7001d949e_0_2634"/>
              <p:cNvSpPr/>
              <p:nvPr/>
            </p:nvSpPr>
            <p:spPr>
              <a:xfrm>
                <a:off x="7990400" y="3349025"/>
                <a:ext cx="306075" cy="457875"/>
              </a:xfrm>
              <a:custGeom>
                <a:rect b="b" l="l" r="r" t="t"/>
                <a:pathLst>
                  <a:path extrusionOk="0" fill="none" h="18315" w="12243">
                    <a:moveTo>
                      <a:pt x="11013" y="18315"/>
                    </a:moveTo>
                    <a:cubicBezTo>
                      <a:pt x="11013" y="18315"/>
                      <a:pt x="12242" y="10459"/>
                      <a:pt x="1"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7" name="Google Shape;1657;g3f7001d949e_0_2634"/>
              <p:cNvSpPr/>
              <p:nvPr/>
            </p:nvSpPr>
            <p:spPr>
              <a:xfrm>
                <a:off x="8316925" y="3477350"/>
                <a:ext cx="244625" cy="189775"/>
              </a:xfrm>
              <a:custGeom>
                <a:rect b="b" l="l" r="r" t="t"/>
                <a:pathLst>
                  <a:path extrusionOk="0" h="7591" w="9785">
                    <a:moveTo>
                      <a:pt x="7878" y="0"/>
                    </a:moveTo>
                    <a:cubicBezTo>
                      <a:pt x="7262" y="0"/>
                      <a:pt x="6428" y="283"/>
                      <a:pt x="5447" y="1446"/>
                    </a:cubicBezTo>
                    <a:cubicBezTo>
                      <a:pt x="3760" y="3446"/>
                      <a:pt x="3615" y="1856"/>
                      <a:pt x="1808" y="3832"/>
                    </a:cubicBezTo>
                    <a:cubicBezTo>
                      <a:pt x="1" y="5832"/>
                      <a:pt x="1302" y="7037"/>
                      <a:pt x="1302" y="7037"/>
                    </a:cubicBezTo>
                    <a:cubicBezTo>
                      <a:pt x="2047" y="7429"/>
                      <a:pt x="2686" y="7591"/>
                      <a:pt x="3233" y="7591"/>
                    </a:cubicBezTo>
                    <a:cubicBezTo>
                      <a:pt x="5040" y="7591"/>
                      <a:pt x="5854" y="5831"/>
                      <a:pt x="6242" y="4796"/>
                    </a:cubicBezTo>
                    <a:cubicBezTo>
                      <a:pt x="6628" y="3760"/>
                      <a:pt x="7206" y="2555"/>
                      <a:pt x="8483" y="1856"/>
                    </a:cubicBezTo>
                    <a:cubicBezTo>
                      <a:pt x="9784" y="1133"/>
                      <a:pt x="8845" y="217"/>
                      <a:pt x="8845" y="217"/>
                    </a:cubicBezTo>
                    <a:cubicBezTo>
                      <a:pt x="8653" y="147"/>
                      <a:pt x="8322" y="0"/>
                      <a:pt x="787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8" name="Google Shape;1658;g3f7001d949e_0_2634"/>
              <p:cNvSpPr/>
              <p:nvPr/>
            </p:nvSpPr>
            <p:spPr>
              <a:xfrm>
                <a:off x="8248850" y="3541800"/>
                <a:ext cx="213900" cy="275350"/>
              </a:xfrm>
              <a:custGeom>
                <a:rect b="b" l="l" r="r" t="t"/>
                <a:pathLst>
                  <a:path extrusionOk="0" fill="none" h="11014" w="8556">
                    <a:moveTo>
                      <a:pt x="868" y="11013"/>
                    </a:moveTo>
                    <a:cubicBezTo>
                      <a:pt x="868" y="11013"/>
                      <a:pt x="1" y="5519"/>
                      <a:pt x="8555"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9" name="Google Shape;1659;g3f7001d949e_0_2634"/>
              <p:cNvSpPr/>
              <p:nvPr/>
            </p:nvSpPr>
            <p:spPr>
              <a:xfrm>
                <a:off x="8219925" y="3311075"/>
                <a:ext cx="139200" cy="254275"/>
              </a:xfrm>
              <a:custGeom>
                <a:rect b="b" l="l" r="r" t="t"/>
                <a:pathLst>
                  <a:path extrusionOk="0" h="10171" w="5568">
                    <a:moveTo>
                      <a:pt x="3118" y="0"/>
                    </a:moveTo>
                    <a:cubicBezTo>
                      <a:pt x="2972" y="0"/>
                      <a:pt x="1833" y="43"/>
                      <a:pt x="2194" y="1374"/>
                    </a:cubicBezTo>
                    <a:cubicBezTo>
                      <a:pt x="2555" y="2820"/>
                      <a:pt x="2097" y="4049"/>
                      <a:pt x="1616" y="5061"/>
                    </a:cubicBezTo>
                    <a:cubicBezTo>
                      <a:pt x="989" y="6338"/>
                      <a:pt x="1" y="9013"/>
                      <a:pt x="3423" y="10170"/>
                    </a:cubicBezTo>
                    <a:cubicBezTo>
                      <a:pt x="3423" y="10170"/>
                      <a:pt x="3435" y="10170"/>
                      <a:pt x="3456" y="10170"/>
                    </a:cubicBezTo>
                    <a:cubicBezTo>
                      <a:pt x="3701" y="10170"/>
                      <a:pt x="5198" y="10069"/>
                      <a:pt x="5375" y="7591"/>
                    </a:cubicBezTo>
                    <a:cubicBezTo>
                      <a:pt x="5568" y="4892"/>
                      <a:pt x="4314" y="5904"/>
                      <a:pt x="4580" y="3302"/>
                    </a:cubicBezTo>
                    <a:cubicBezTo>
                      <a:pt x="4869" y="699"/>
                      <a:pt x="3567" y="241"/>
                      <a:pt x="3134" y="0"/>
                    </a:cubicBezTo>
                    <a:cubicBezTo>
                      <a:pt x="3134" y="0"/>
                      <a:pt x="3128" y="0"/>
                      <a:pt x="311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0" name="Google Shape;1660;g3f7001d949e_0_2634"/>
              <p:cNvSpPr/>
              <p:nvPr/>
            </p:nvSpPr>
            <p:spPr>
              <a:xfrm>
                <a:off x="8265125" y="3342400"/>
                <a:ext cx="48225" cy="459075"/>
              </a:xfrm>
              <a:custGeom>
                <a:rect b="b" l="l" r="r" t="t"/>
                <a:pathLst>
                  <a:path extrusionOk="0" fill="none" h="18363" w="1929">
                    <a:moveTo>
                      <a:pt x="0" y="18363"/>
                    </a:moveTo>
                    <a:cubicBezTo>
                      <a:pt x="0" y="18363"/>
                      <a:pt x="1928" y="11447"/>
                      <a:pt x="1422" y="1"/>
                    </a:cubicBezTo>
                  </a:path>
                </a:pathLst>
              </a:custGeom>
              <a:noFill/>
              <a:ln cap="rnd" cmpd="sng" w="95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1" name="Google Shape;1661;g3f7001d949e_0_2634"/>
              <p:cNvSpPr/>
              <p:nvPr/>
            </p:nvSpPr>
            <p:spPr>
              <a:xfrm>
                <a:off x="8174750" y="3794825"/>
                <a:ext cx="180750" cy="309675"/>
              </a:xfrm>
              <a:custGeom>
                <a:rect b="b" l="l" r="r" t="t"/>
                <a:pathLst>
                  <a:path extrusionOk="0" h="12387" w="7230">
                    <a:moveTo>
                      <a:pt x="2868" y="1"/>
                    </a:moveTo>
                    <a:lnTo>
                      <a:pt x="3182" y="772"/>
                    </a:lnTo>
                    <a:cubicBezTo>
                      <a:pt x="3254" y="965"/>
                      <a:pt x="3302" y="1157"/>
                      <a:pt x="3326" y="1374"/>
                    </a:cubicBezTo>
                    <a:lnTo>
                      <a:pt x="3423" y="2121"/>
                    </a:lnTo>
                    <a:cubicBezTo>
                      <a:pt x="1" y="4868"/>
                      <a:pt x="362" y="12387"/>
                      <a:pt x="362" y="12387"/>
                    </a:cubicBezTo>
                    <a:lnTo>
                      <a:pt x="6868" y="12387"/>
                    </a:lnTo>
                    <a:cubicBezTo>
                      <a:pt x="6868" y="12387"/>
                      <a:pt x="7230" y="4868"/>
                      <a:pt x="3808" y="2121"/>
                    </a:cubicBezTo>
                    <a:lnTo>
                      <a:pt x="3904" y="1374"/>
                    </a:lnTo>
                    <a:cubicBezTo>
                      <a:pt x="3929" y="1157"/>
                      <a:pt x="3977" y="965"/>
                      <a:pt x="4049" y="772"/>
                    </a:cubicBezTo>
                    <a:lnTo>
                      <a:pt x="436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62" name="Google Shape;1662;g3f7001d949e_0_2634"/>
            <p:cNvSpPr/>
            <p:nvPr/>
          </p:nvSpPr>
          <p:spPr>
            <a:xfrm>
              <a:off x="7243575" y="4179575"/>
              <a:ext cx="191600" cy="162075"/>
            </a:xfrm>
            <a:custGeom>
              <a:rect b="b" l="l" r="r" t="t"/>
              <a:pathLst>
                <a:path extrusionOk="0" h="6483" w="7664">
                  <a:moveTo>
                    <a:pt x="3832" y="0"/>
                  </a:moveTo>
                  <a:cubicBezTo>
                    <a:pt x="1712" y="0"/>
                    <a:pt x="1" y="1325"/>
                    <a:pt x="25" y="3350"/>
                  </a:cubicBezTo>
                  <a:cubicBezTo>
                    <a:pt x="25" y="4651"/>
                    <a:pt x="748" y="5856"/>
                    <a:pt x="1881" y="6482"/>
                  </a:cubicBezTo>
                  <a:lnTo>
                    <a:pt x="5857" y="6482"/>
                  </a:lnTo>
                  <a:cubicBezTo>
                    <a:pt x="6965" y="5832"/>
                    <a:pt x="7664" y="4627"/>
                    <a:pt x="7664" y="3350"/>
                  </a:cubicBezTo>
                  <a:cubicBezTo>
                    <a:pt x="7664" y="1301"/>
                    <a:pt x="5953" y="0"/>
                    <a:pt x="383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3" name="Google Shape;1663;g3f7001d949e_0_2634"/>
            <p:cNvSpPr/>
            <p:nvPr/>
          </p:nvSpPr>
          <p:spPr>
            <a:xfrm>
              <a:off x="6642350" y="4339800"/>
              <a:ext cx="959100" cy="51250"/>
            </a:xfrm>
            <a:custGeom>
              <a:rect b="b" l="l" r="r" t="t"/>
              <a:pathLst>
                <a:path extrusionOk="0" h="2050" w="38364">
                  <a:moveTo>
                    <a:pt x="38340" y="1"/>
                  </a:moveTo>
                  <a:lnTo>
                    <a:pt x="0" y="97"/>
                  </a:lnTo>
                  <a:lnTo>
                    <a:pt x="0" y="2049"/>
                  </a:lnTo>
                  <a:lnTo>
                    <a:pt x="38364" y="1953"/>
                  </a:lnTo>
                  <a:lnTo>
                    <a:pt x="38340"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64" name="Google Shape;1664;g3f7001d949e_0_2634">
            <a:hlinkClick action="ppaction://hlinkshowjump?jump=nextslide"/>
          </p:cNvPr>
          <p:cNvSpPr/>
          <p:nvPr/>
        </p:nvSpPr>
        <p:spPr>
          <a:xfrm>
            <a:off x="4607813" y="4451450"/>
            <a:ext cx="314100" cy="314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5" name="Google Shape;1665;g3f7001d949e_0_2634">
            <a:hlinkClick action="ppaction://hlinkshowjump?jump=nextslide"/>
          </p:cNvPr>
          <p:cNvSpPr/>
          <p:nvPr/>
        </p:nvSpPr>
        <p:spPr>
          <a:xfrm>
            <a:off x="4688488" y="4551800"/>
            <a:ext cx="152700" cy="113400"/>
          </a:xfrm>
          <a:prstGeom prst="rightArrow">
            <a:avLst>
              <a:gd fmla="val 46119"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6" name="Google Shape;1666;g3f7001d949e_0_2634">
            <a:hlinkClick action="ppaction://hlinkshowjump?jump=previousslide"/>
          </p:cNvPr>
          <p:cNvSpPr/>
          <p:nvPr/>
        </p:nvSpPr>
        <p:spPr>
          <a:xfrm rot="10800000">
            <a:off x="4222238" y="4451450"/>
            <a:ext cx="314100" cy="314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7" name="Google Shape;1667;g3f7001d949e_0_2634">
            <a:hlinkClick action="ppaction://hlinkshowjump?jump=previousslide"/>
          </p:cNvPr>
          <p:cNvSpPr/>
          <p:nvPr/>
        </p:nvSpPr>
        <p:spPr>
          <a:xfrm rot="10800000">
            <a:off x="4302963" y="4551800"/>
            <a:ext cx="152700" cy="113400"/>
          </a:xfrm>
          <a:prstGeom prst="rightArrow">
            <a:avLst>
              <a:gd fmla="val 46119"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68" name="Google Shape;1668;g3f7001d949e_0_2634"/>
          <p:cNvPicPr preferRelativeResize="0"/>
          <p:nvPr/>
        </p:nvPicPr>
        <p:blipFill rotWithShape="1">
          <a:blip r:embed="rId3">
            <a:alphaModFix/>
          </a:blip>
          <a:srcRect b="0" l="0" r="0" t="0"/>
          <a:stretch/>
        </p:blipFill>
        <p:spPr>
          <a:xfrm>
            <a:off x="-85050" y="445775"/>
            <a:ext cx="9572175" cy="4454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89"/>
                                        </p:tgtEl>
                                        <p:attrNameLst>
                                          <p:attrName>style.visibility</p:attrName>
                                        </p:attrNameLst>
                                      </p:cBhvr>
                                      <p:to>
                                        <p:strVal val="visible"/>
                                      </p:to>
                                    </p:set>
                                    <p:animEffect filter="fade" transition="in">
                                      <p:cBhvr>
                                        <p:cTn dur="1000"/>
                                        <p:tgtEl>
                                          <p:spTgt spid="158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88"/>
                                        </p:tgtEl>
                                        <p:attrNameLst>
                                          <p:attrName>style.visibility</p:attrName>
                                        </p:attrNameLst>
                                      </p:cBhvr>
                                      <p:to>
                                        <p:strVal val="visible"/>
                                      </p:to>
                                    </p:set>
                                    <p:animEffect filter="fade" transition="in">
                                      <p:cBhvr>
                                        <p:cTn dur="1000"/>
                                        <p:tgtEl>
                                          <p:spTgt spid="158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590"/>
                                        </p:tgtEl>
                                        <p:attrNameLst>
                                          <p:attrName>style.visibility</p:attrName>
                                        </p:attrNameLst>
                                      </p:cBhvr>
                                      <p:to>
                                        <p:strVal val="visible"/>
                                      </p:to>
                                    </p:set>
                                    <p:animEffect filter="fade" transition="in">
                                      <p:cBhvr>
                                        <p:cTn dur="1000"/>
                                        <p:tgtEl>
                                          <p:spTgt spid="15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2" name="Shape 1672"/>
        <p:cNvGrpSpPr/>
        <p:nvPr/>
      </p:nvGrpSpPr>
      <p:grpSpPr>
        <a:xfrm>
          <a:off x="0" y="0"/>
          <a:ext cx="0" cy="0"/>
          <a:chOff x="0" y="0"/>
          <a:chExt cx="0" cy="0"/>
        </a:xfrm>
      </p:grpSpPr>
      <p:sp>
        <p:nvSpPr>
          <p:cNvPr id="1673" name="Google Shape;1673;g3f7001d949e_0_2727"/>
          <p:cNvSpPr txBox="1"/>
          <p:nvPr>
            <p:ph type="title"/>
          </p:nvPr>
        </p:nvSpPr>
        <p:spPr>
          <a:xfrm>
            <a:off x="125046" y="958143"/>
            <a:ext cx="8670000" cy="4095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000"/>
              <a:buNone/>
            </a:pPr>
            <a:r>
              <a:rPr lang="en"/>
              <a:t>Freeman et al. (2014) and others evaluated the evidence of ‘active learning’. Evidence seems clear</a:t>
            </a:r>
            <a:endParaRPr/>
          </a:p>
        </p:txBody>
      </p:sp>
      <p:pic>
        <p:nvPicPr>
          <p:cNvPr id="1674" name="Google Shape;1674;g3f7001d949e_0_2727"/>
          <p:cNvPicPr preferRelativeResize="0"/>
          <p:nvPr/>
        </p:nvPicPr>
        <p:blipFill rotWithShape="1">
          <a:blip r:embed="rId3">
            <a:alphaModFix/>
          </a:blip>
          <a:srcRect b="0" l="0" r="0" t="0"/>
          <a:stretch/>
        </p:blipFill>
        <p:spPr>
          <a:xfrm>
            <a:off x="539350" y="1937420"/>
            <a:ext cx="3562026" cy="3126117"/>
          </a:xfrm>
          <a:prstGeom prst="rect">
            <a:avLst/>
          </a:prstGeom>
          <a:noFill/>
          <a:ln>
            <a:noFill/>
          </a:ln>
        </p:spPr>
      </p:pic>
      <p:pic>
        <p:nvPicPr>
          <p:cNvPr id="1675" name="Google Shape;1675;g3f7001d949e_0_2727"/>
          <p:cNvPicPr preferRelativeResize="0"/>
          <p:nvPr/>
        </p:nvPicPr>
        <p:blipFill rotWithShape="1">
          <a:blip r:embed="rId4">
            <a:alphaModFix/>
          </a:blip>
          <a:srcRect b="0" l="0" r="0" t="0"/>
          <a:stretch/>
        </p:blipFill>
        <p:spPr>
          <a:xfrm>
            <a:off x="4235623" y="1937424"/>
            <a:ext cx="4810853" cy="3126100"/>
          </a:xfrm>
          <a:prstGeom prst="rect">
            <a:avLst/>
          </a:prstGeom>
          <a:noFill/>
          <a:ln>
            <a:noFill/>
          </a:ln>
        </p:spPr>
      </p:pic>
      <p:pic>
        <p:nvPicPr>
          <p:cNvPr id="1676" name="Google Shape;1676;g3f7001d949e_0_2727"/>
          <p:cNvPicPr preferRelativeResize="0"/>
          <p:nvPr/>
        </p:nvPicPr>
        <p:blipFill rotWithShape="1">
          <a:blip r:embed="rId5">
            <a:alphaModFix/>
          </a:blip>
          <a:srcRect b="0" l="0" r="0" t="0"/>
          <a:stretch/>
        </p:blipFill>
        <p:spPr>
          <a:xfrm>
            <a:off x="2154525" y="1469547"/>
            <a:ext cx="4981474" cy="3851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0" name="Shape 1680"/>
        <p:cNvGrpSpPr/>
        <p:nvPr/>
      </p:nvGrpSpPr>
      <p:grpSpPr>
        <a:xfrm>
          <a:off x="0" y="0"/>
          <a:ext cx="0" cy="0"/>
          <a:chOff x="0" y="0"/>
          <a:chExt cx="0" cy="0"/>
        </a:xfrm>
      </p:grpSpPr>
      <p:sp>
        <p:nvSpPr>
          <p:cNvPr id="1681" name="Google Shape;1681;g3f7001d949e_0_2734"/>
          <p:cNvSpPr txBox="1"/>
          <p:nvPr>
            <p:ph type="title"/>
          </p:nvPr>
        </p:nvSpPr>
        <p:spPr>
          <a:xfrm>
            <a:off x="52351" y="260231"/>
            <a:ext cx="9039300" cy="19287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Clr>
                <a:schemeClr val="dk2"/>
              </a:buClr>
              <a:buSzPts val="6000"/>
              <a:buNone/>
            </a:pPr>
            <a:r>
              <a:rPr lang="en"/>
              <a:t>Not just one study, several meta-analyses</a:t>
            </a:r>
            <a:endParaRPr/>
          </a:p>
        </p:txBody>
      </p:sp>
      <p:pic>
        <p:nvPicPr>
          <p:cNvPr id="1682" name="Google Shape;1682;g3f7001d949e_0_2734"/>
          <p:cNvPicPr preferRelativeResize="0"/>
          <p:nvPr/>
        </p:nvPicPr>
        <p:blipFill rotWithShape="1">
          <a:blip r:embed="rId3">
            <a:alphaModFix/>
          </a:blip>
          <a:srcRect b="0" l="0" r="0" t="0"/>
          <a:stretch/>
        </p:blipFill>
        <p:spPr>
          <a:xfrm>
            <a:off x="152400" y="260224"/>
            <a:ext cx="4159105" cy="4730875"/>
          </a:xfrm>
          <a:prstGeom prst="rect">
            <a:avLst/>
          </a:prstGeom>
          <a:noFill/>
          <a:ln>
            <a:noFill/>
          </a:ln>
        </p:spPr>
      </p:pic>
      <p:pic>
        <p:nvPicPr>
          <p:cNvPr id="1683" name="Google Shape;1683;g3f7001d949e_0_2734"/>
          <p:cNvPicPr preferRelativeResize="0"/>
          <p:nvPr/>
        </p:nvPicPr>
        <p:blipFill rotWithShape="1">
          <a:blip r:embed="rId4">
            <a:alphaModFix/>
          </a:blip>
          <a:srcRect b="0" l="0" r="0" t="0"/>
          <a:stretch/>
        </p:blipFill>
        <p:spPr>
          <a:xfrm>
            <a:off x="3818675" y="1274735"/>
            <a:ext cx="5325326" cy="354794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7" name="Shape 1687"/>
        <p:cNvGrpSpPr/>
        <p:nvPr/>
      </p:nvGrpSpPr>
      <p:grpSpPr>
        <a:xfrm>
          <a:off x="0" y="0"/>
          <a:ext cx="0" cy="0"/>
          <a:chOff x="0" y="0"/>
          <a:chExt cx="0" cy="0"/>
        </a:xfrm>
      </p:grpSpPr>
      <p:sp>
        <p:nvSpPr>
          <p:cNvPr id="1688" name="Google Shape;1688;g3f7001d949e_0_2740"/>
          <p:cNvSpPr txBox="1"/>
          <p:nvPr>
            <p:ph type="title"/>
          </p:nvPr>
        </p:nvSpPr>
        <p:spPr>
          <a:xfrm>
            <a:off x="816601" y="793492"/>
            <a:ext cx="3317100" cy="970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Clr>
                <a:schemeClr val="dk2"/>
              </a:buClr>
              <a:buSzPts val="3000"/>
              <a:buNone/>
            </a:pPr>
            <a:r>
              <a:rPr lang="en">
                <a:solidFill>
                  <a:schemeClr val="accent1"/>
                </a:solidFill>
              </a:rPr>
              <a:t>Faculty survey, about 1 in 5 are strong opponents of AI, but…</a:t>
            </a:r>
            <a:endParaRPr>
              <a:solidFill>
                <a:schemeClr val="accent1"/>
              </a:solidFill>
            </a:endParaRPr>
          </a:p>
        </p:txBody>
      </p:sp>
      <p:sp>
        <p:nvSpPr>
          <p:cNvPr id="1689" name="Google Shape;1689;g3f7001d949e_0_2740"/>
          <p:cNvSpPr txBox="1"/>
          <p:nvPr/>
        </p:nvSpPr>
        <p:spPr>
          <a:xfrm>
            <a:off x="136488" y="3122710"/>
            <a:ext cx="4365600" cy="970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2"/>
              </a:buClr>
              <a:buSzPts val="3000"/>
              <a:buFont typeface="Balsamiq Sans"/>
              <a:buNone/>
            </a:pPr>
            <a:r>
              <a:rPr b="1" i="0" lang="en" sz="3000" u="none" cap="none" strike="noStrike">
                <a:solidFill>
                  <a:schemeClr val="accent1"/>
                </a:solidFill>
                <a:latin typeface="Balsamiq Sans"/>
                <a:ea typeface="Balsamiq Sans"/>
                <a:cs typeface="Balsamiq Sans"/>
                <a:sym typeface="Balsamiq Sans"/>
              </a:rPr>
              <a:t>AI did not create the shift towards ‘degree = career’. Convos about ‘is college worth it’ were already happening.</a:t>
            </a:r>
            <a:endParaRPr b="0" i="0" sz="1400" u="none" cap="none" strike="noStrike">
              <a:solidFill>
                <a:schemeClr val="accent1"/>
              </a:solidFill>
              <a:latin typeface="Arial"/>
              <a:ea typeface="Arial"/>
              <a:cs typeface="Arial"/>
              <a:sym typeface="Arial"/>
            </a:endParaRPr>
          </a:p>
        </p:txBody>
      </p:sp>
      <p:pic>
        <p:nvPicPr>
          <p:cNvPr id="1690" name="Google Shape;1690;g3f7001d949e_0_2740"/>
          <p:cNvPicPr preferRelativeResize="0"/>
          <p:nvPr/>
        </p:nvPicPr>
        <p:blipFill rotWithShape="1">
          <a:blip r:embed="rId3">
            <a:alphaModFix/>
          </a:blip>
          <a:srcRect b="0" l="0" r="0" t="0"/>
          <a:stretch/>
        </p:blipFill>
        <p:spPr>
          <a:xfrm>
            <a:off x="4571563" y="389275"/>
            <a:ext cx="4337112" cy="453078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8"/>
                                        </p:tgtEl>
                                        <p:attrNameLst>
                                          <p:attrName>style.visibility</p:attrName>
                                        </p:attrNameLst>
                                      </p:cBhvr>
                                      <p:to>
                                        <p:strVal val="visible"/>
                                      </p:to>
                                    </p:set>
                                    <p:animEffect filter="fade" transition="in">
                                      <p:cBhvr>
                                        <p:cTn dur="1000"/>
                                        <p:tgtEl>
                                          <p:spTgt spid="16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9"/>
                                        </p:tgtEl>
                                        <p:attrNameLst>
                                          <p:attrName>style.visibility</p:attrName>
                                        </p:attrNameLst>
                                      </p:cBhvr>
                                      <p:to>
                                        <p:strVal val="visible"/>
                                      </p:to>
                                    </p:set>
                                    <p:animEffect filter="fade" transition="in">
                                      <p:cBhvr>
                                        <p:cTn dur="1000"/>
                                        <p:tgtEl>
                                          <p:spTgt spid="16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4" name="Shape 1694"/>
        <p:cNvGrpSpPr/>
        <p:nvPr/>
      </p:nvGrpSpPr>
      <p:grpSpPr>
        <a:xfrm>
          <a:off x="0" y="0"/>
          <a:ext cx="0" cy="0"/>
          <a:chOff x="0" y="0"/>
          <a:chExt cx="0" cy="0"/>
        </a:xfrm>
      </p:grpSpPr>
      <p:grpSp>
        <p:nvGrpSpPr>
          <p:cNvPr id="1695" name="Google Shape;1695;g3f7001d949e_0_2746"/>
          <p:cNvGrpSpPr/>
          <p:nvPr/>
        </p:nvGrpSpPr>
        <p:grpSpPr>
          <a:xfrm>
            <a:off x="3789131" y="803834"/>
            <a:ext cx="4639785" cy="3173081"/>
            <a:chOff x="2500134" y="2454825"/>
            <a:chExt cx="500716" cy="673676"/>
          </a:xfrm>
        </p:grpSpPr>
        <p:sp>
          <p:nvSpPr>
            <p:cNvPr id="1696" name="Google Shape;1696;g3f7001d949e_0_2746"/>
            <p:cNvSpPr/>
            <p:nvPr/>
          </p:nvSpPr>
          <p:spPr>
            <a:xfrm>
              <a:off x="2500134" y="2477751"/>
              <a:ext cx="477793" cy="650750"/>
            </a:xfrm>
            <a:custGeom>
              <a:rect b="b" l="l" r="r" t="t"/>
              <a:pathLst>
                <a:path extrusionOk="0" h="26030" w="19468">
                  <a:moveTo>
                    <a:pt x="1" y="0"/>
                  </a:moveTo>
                  <a:lnTo>
                    <a:pt x="1" y="26029"/>
                  </a:lnTo>
                  <a:lnTo>
                    <a:pt x="19467" y="26029"/>
                  </a:lnTo>
                  <a:lnTo>
                    <a:pt x="1946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7" name="Google Shape;1697;g3f7001d949e_0_2746"/>
            <p:cNvSpPr/>
            <p:nvPr/>
          </p:nvSpPr>
          <p:spPr>
            <a:xfrm>
              <a:off x="2514175" y="2454825"/>
              <a:ext cx="486675" cy="650750"/>
            </a:xfrm>
            <a:custGeom>
              <a:rect b="b" l="l" r="r" t="t"/>
              <a:pathLst>
                <a:path extrusionOk="0" h="26030" w="19467">
                  <a:moveTo>
                    <a:pt x="0" y="1"/>
                  </a:moveTo>
                  <a:lnTo>
                    <a:pt x="0" y="26030"/>
                  </a:lnTo>
                  <a:lnTo>
                    <a:pt x="19467" y="26030"/>
                  </a:lnTo>
                  <a:lnTo>
                    <a:pt x="19467"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8" name="Google Shape;1698;g3f7001d949e_0_2746"/>
            <p:cNvSpPr/>
            <p:nvPr/>
          </p:nvSpPr>
          <p:spPr>
            <a:xfrm>
              <a:off x="2526591" y="2477751"/>
              <a:ext cx="461858" cy="605852"/>
            </a:xfrm>
            <a:custGeom>
              <a:rect b="b" l="l" r="r" t="t"/>
              <a:pathLst>
                <a:path extrusionOk="0" h="22033" w="15509">
                  <a:moveTo>
                    <a:pt x="1" y="0"/>
                  </a:moveTo>
                  <a:lnTo>
                    <a:pt x="1" y="22033"/>
                  </a:lnTo>
                  <a:lnTo>
                    <a:pt x="15508" y="22033"/>
                  </a:lnTo>
                  <a:lnTo>
                    <a:pt x="15508"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99" name="Google Shape;1699;g3f7001d949e_0_2746"/>
          <p:cNvSpPr txBox="1"/>
          <p:nvPr>
            <p:ph type="title"/>
          </p:nvPr>
        </p:nvSpPr>
        <p:spPr>
          <a:xfrm>
            <a:off x="4314549" y="4081400"/>
            <a:ext cx="5007000" cy="4257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000"/>
              <a:buNone/>
            </a:pPr>
            <a:r>
              <a:rPr lang="en"/>
              <a:t>—Slightly Uncomfortable</a:t>
            </a:r>
            <a:endParaRPr/>
          </a:p>
        </p:txBody>
      </p:sp>
      <p:sp>
        <p:nvSpPr>
          <p:cNvPr id="1700" name="Google Shape;1700;g3f7001d949e_0_2746"/>
          <p:cNvSpPr txBox="1"/>
          <p:nvPr>
            <p:ph idx="1" type="subTitle"/>
          </p:nvPr>
        </p:nvSpPr>
        <p:spPr>
          <a:xfrm>
            <a:off x="4314550" y="1362650"/>
            <a:ext cx="3677100" cy="19734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2500"/>
              <a:buNone/>
            </a:pPr>
            <a:r>
              <a:rPr lang="en"/>
              <a:t>“</a:t>
            </a:r>
            <a:r>
              <a:rPr b="1" i="1" lang="en"/>
              <a:t>What exactly are students paying for</a:t>
            </a:r>
            <a:r>
              <a:rPr i="1" lang="en"/>
              <a:t>?”</a:t>
            </a:r>
            <a:r>
              <a:rPr b="1" i="1" lang="en"/>
              <a:t> </a:t>
            </a:r>
            <a:endParaRPr/>
          </a:p>
          <a:p>
            <a:pPr indent="0" lvl="0" marL="0" rtl="0" algn="l">
              <a:lnSpc>
                <a:spcPct val="100000"/>
              </a:lnSpc>
              <a:spcBef>
                <a:spcPts val="0"/>
              </a:spcBef>
              <a:spcAft>
                <a:spcPts val="0"/>
              </a:spcAft>
              <a:buSzPts val="2500"/>
              <a:buNone/>
            </a:pPr>
            <a:r>
              <a:t/>
            </a:r>
            <a:endParaRPr b="1" i="1"/>
          </a:p>
          <a:p>
            <a:pPr indent="0" lvl="0" marL="0" rtl="0" algn="l">
              <a:lnSpc>
                <a:spcPct val="100000"/>
              </a:lnSpc>
              <a:spcBef>
                <a:spcPts val="0"/>
              </a:spcBef>
              <a:spcAft>
                <a:spcPts val="0"/>
              </a:spcAft>
              <a:buSzPts val="2500"/>
              <a:buNone/>
            </a:pPr>
            <a:r>
              <a:rPr b="1" i="1" lang="en"/>
              <a:t>GenAI can now do the ‘passive lecture’. A student can ask AI at 2 AM for personalized examples</a:t>
            </a:r>
            <a:endParaRPr i="1"/>
          </a:p>
        </p:txBody>
      </p:sp>
      <p:grpSp>
        <p:nvGrpSpPr>
          <p:cNvPr id="1701" name="Google Shape;1701;g3f7001d949e_0_2746"/>
          <p:cNvGrpSpPr/>
          <p:nvPr/>
        </p:nvGrpSpPr>
        <p:grpSpPr>
          <a:xfrm flipH="1">
            <a:off x="2163276" y="1845214"/>
            <a:ext cx="1270323" cy="3118845"/>
            <a:chOff x="4641700" y="1190407"/>
            <a:chExt cx="1268927" cy="3115418"/>
          </a:xfrm>
        </p:grpSpPr>
        <p:sp>
          <p:nvSpPr>
            <p:cNvPr id="1702" name="Google Shape;1702;g3f7001d949e_0_2746"/>
            <p:cNvSpPr/>
            <p:nvPr/>
          </p:nvSpPr>
          <p:spPr>
            <a:xfrm>
              <a:off x="4641700" y="4037025"/>
              <a:ext cx="1132500" cy="2688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3" name="Google Shape;1703;g3f7001d949e_0_2746"/>
            <p:cNvSpPr/>
            <p:nvPr/>
          </p:nvSpPr>
          <p:spPr>
            <a:xfrm>
              <a:off x="4814985" y="3787550"/>
              <a:ext cx="175864" cy="336811"/>
            </a:xfrm>
            <a:custGeom>
              <a:rect b="b" l="l" r="r" t="t"/>
              <a:pathLst>
                <a:path extrusionOk="0" h="20345" w="10623">
                  <a:moveTo>
                    <a:pt x="829" y="17788"/>
                  </a:moveTo>
                  <a:cubicBezTo>
                    <a:pt x="829" y="17788"/>
                    <a:pt x="2269" y="17392"/>
                    <a:pt x="2737" y="15484"/>
                  </a:cubicBezTo>
                  <a:cubicBezTo>
                    <a:pt x="3205" y="13575"/>
                    <a:pt x="3494" y="7886"/>
                    <a:pt x="3674" y="6014"/>
                  </a:cubicBezTo>
                  <a:cubicBezTo>
                    <a:pt x="3818" y="4142"/>
                    <a:pt x="5258" y="1"/>
                    <a:pt x="5258" y="1"/>
                  </a:cubicBezTo>
                  <a:lnTo>
                    <a:pt x="9975" y="2089"/>
                  </a:lnTo>
                  <a:lnTo>
                    <a:pt x="10623" y="3169"/>
                  </a:lnTo>
                  <a:lnTo>
                    <a:pt x="9363" y="6086"/>
                  </a:lnTo>
                  <a:cubicBezTo>
                    <a:pt x="9831" y="6986"/>
                    <a:pt x="9831" y="8066"/>
                    <a:pt x="9363" y="8966"/>
                  </a:cubicBezTo>
                  <a:cubicBezTo>
                    <a:pt x="8642" y="10659"/>
                    <a:pt x="5330" y="19552"/>
                    <a:pt x="4106" y="19948"/>
                  </a:cubicBezTo>
                  <a:cubicBezTo>
                    <a:pt x="2881" y="20345"/>
                    <a:pt x="1" y="19516"/>
                    <a:pt x="1" y="19516"/>
                  </a:cubicBezTo>
                  <a:cubicBezTo>
                    <a:pt x="37" y="19084"/>
                    <a:pt x="73" y="18616"/>
                    <a:pt x="181" y="18184"/>
                  </a:cubicBezTo>
                  <a:cubicBezTo>
                    <a:pt x="289" y="17932"/>
                    <a:pt x="541" y="17788"/>
                    <a:pt x="829" y="17788"/>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4" name="Google Shape;1704;g3f7001d949e_0_2746"/>
            <p:cNvSpPr/>
            <p:nvPr/>
          </p:nvSpPr>
          <p:spPr>
            <a:xfrm>
              <a:off x="5470695" y="3812002"/>
              <a:ext cx="113269" cy="310572"/>
            </a:xfrm>
            <a:custGeom>
              <a:rect b="b" l="l" r="r" t="t"/>
              <a:pathLst>
                <a:path extrusionOk="0" h="18760" w="6842">
                  <a:moveTo>
                    <a:pt x="4645" y="0"/>
                  </a:moveTo>
                  <a:cubicBezTo>
                    <a:pt x="4645" y="2629"/>
                    <a:pt x="4645" y="4861"/>
                    <a:pt x="4789" y="6517"/>
                  </a:cubicBezTo>
                  <a:cubicBezTo>
                    <a:pt x="4861" y="7345"/>
                    <a:pt x="6157" y="14151"/>
                    <a:pt x="6157" y="14151"/>
                  </a:cubicBezTo>
                  <a:lnTo>
                    <a:pt x="6842" y="16887"/>
                  </a:lnTo>
                  <a:lnTo>
                    <a:pt x="6734" y="18039"/>
                  </a:lnTo>
                  <a:lnTo>
                    <a:pt x="3673" y="18760"/>
                  </a:lnTo>
                  <a:lnTo>
                    <a:pt x="756" y="16671"/>
                  </a:lnTo>
                  <a:cubicBezTo>
                    <a:pt x="756" y="16671"/>
                    <a:pt x="108" y="9434"/>
                    <a:pt x="252" y="8066"/>
                  </a:cubicBezTo>
                  <a:cubicBezTo>
                    <a:pt x="324" y="7309"/>
                    <a:pt x="432" y="6589"/>
                    <a:pt x="612" y="5905"/>
                  </a:cubicBezTo>
                  <a:lnTo>
                    <a:pt x="864" y="5545"/>
                  </a:lnTo>
                  <a:cubicBezTo>
                    <a:pt x="576" y="3709"/>
                    <a:pt x="288" y="1836"/>
                    <a:pt x="0" y="0"/>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5" name="Google Shape;1705;g3f7001d949e_0_2746"/>
            <p:cNvSpPr/>
            <p:nvPr/>
          </p:nvSpPr>
          <p:spPr>
            <a:xfrm>
              <a:off x="5456988" y="3903799"/>
              <a:ext cx="168116" cy="243210"/>
            </a:xfrm>
            <a:custGeom>
              <a:rect b="b" l="l" r="r" t="t"/>
              <a:pathLst>
                <a:path extrusionOk="0" h="14691" w="10155">
                  <a:moveTo>
                    <a:pt x="6985" y="8606"/>
                  </a:moveTo>
                  <a:cubicBezTo>
                    <a:pt x="7238" y="9326"/>
                    <a:pt x="7562" y="10046"/>
                    <a:pt x="7922" y="10730"/>
                  </a:cubicBezTo>
                  <a:cubicBezTo>
                    <a:pt x="8210" y="11126"/>
                    <a:pt x="9434" y="12494"/>
                    <a:pt x="9614" y="12926"/>
                  </a:cubicBezTo>
                  <a:cubicBezTo>
                    <a:pt x="9794" y="13359"/>
                    <a:pt x="10154" y="14691"/>
                    <a:pt x="8714" y="14691"/>
                  </a:cubicBezTo>
                  <a:lnTo>
                    <a:pt x="3529" y="14691"/>
                  </a:lnTo>
                  <a:cubicBezTo>
                    <a:pt x="2161" y="14691"/>
                    <a:pt x="972" y="14259"/>
                    <a:pt x="972" y="12962"/>
                  </a:cubicBezTo>
                  <a:cubicBezTo>
                    <a:pt x="936" y="11702"/>
                    <a:pt x="864" y="7129"/>
                    <a:pt x="648" y="6121"/>
                  </a:cubicBezTo>
                  <a:cubicBezTo>
                    <a:pt x="468" y="5149"/>
                    <a:pt x="0" y="4033"/>
                    <a:pt x="216" y="3061"/>
                  </a:cubicBezTo>
                  <a:cubicBezTo>
                    <a:pt x="504" y="2088"/>
                    <a:pt x="864" y="1116"/>
                    <a:pt x="1368" y="216"/>
                  </a:cubicBezTo>
                  <a:cubicBezTo>
                    <a:pt x="1440" y="144"/>
                    <a:pt x="1548" y="72"/>
                    <a:pt x="1656" y="0"/>
                  </a:cubicBezTo>
                  <a:lnTo>
                    <a:pt x="1512" y="864"/>
                  </a:lnTo>
                  <a:cubicBezTo>
                    <a:pt x="1476" y="1080"/>
                    <a:pt x="1440" y="1260"/>
                    <a:pt x="1404" y="1476"/>
                  </a:cubicBezTo>
                  <a:cubicBezTo>
                    <a:pt x="1296" y="2917"/>
                    <a:pt x="1801" y="9326"/>
                    <a:pt x="1801" y="9866"/>
                  </a:cubicBezTo>
                  <a:cubicBezTo>
                    <a:pt x="1801" y="10406"/>
                    <a:pt x="2377" y="10766"/>
                    <a:pt x="3385" y="11018"/>
                  </a:cubicBezTo>
                  <a:cubicBezTo>
                    <a:pt x="4429" y="11306"/>
                    <a:pt x="6553" y="11558"/>
                    <a:pt x="7346" y="10802"/>
                  </a:cubicBezTo>
                  <a:cubicBezTo>
                    <a:pt x="7418" y="10694"/>
                    <a:pt x="7454" y="10550"/>
                    <a:pt x="7382" y="10406"/>
                  </a:cubicBezTo>
                  <a:cubicBezTo>
                    <a:pt x="7346" y="10118"/>
                    <a:pt x="6985" y="8606"/>
                    <a:pt x="6985" y="8606"/>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6" name="Google Shape;1706;g3f7001d949e_0_2746"/>
            <p:cNvSpPr/>
            <p:nvPr/>
          </p:nvSpPr>
          <p:spPr>
            <a:xfrm>
              <a:off x="4853740" y="2103592"/>
              <a:ext cx="556165" cy="1761469"/>
            </a:xfrm>
            <a:custGeom>
              <a:rect b="b" l="l" r="r" t="t"/>
              <a:pathLst>
                <a:path extrusionOk="0" h="106401" w="33595">
                  <a:moveTo>
                    <a:pt x="17536" y="15412"/>
                  </a:moveTo>
                  <a:cubicBezTo>
                    <a:pt x="14115" y="38600"/>
                    <a:pt x="3601" y="85697"/>
                    <a:pt x="108" y="102116"/>
                  </a:cubicBezTo>
                  <a:cubicBezTo>
                    <a:pt x="0" y="102620"/>
                    <a:pt x="180" y="103160"/>
                    <a:pt x="576" y="103520"/>
                  </a:cubicBezTo>
                  <a:cubicBezTo>
                    <a:pt x="1225" y="104060"/>
                    <a:pt x="4897" y="106041"/>
                    <a:pt x="7238" y="106113"/>
                  </a:cubicBezTo>
                  <a:cubicBezTo>
                    <a:pt x="7238" y="106113"/>
                    <a:pt x="8498" y="106401"/>
                    <a:pt x="9038" y="105536"/>
                  </a:cubicBezTo>
                  <a:cubicBezTo>
                    <a:pt x="10802" y="102728"/>
                    <a:pt x="26105" y="43101"/>
                    <a:pt x="31758" y="29490"/>
                  </a:cubicBezTo>
                  <a:cubicBezTo>
                    <a:pt x="31758" y="29490"/>
                    <a:pt x="33595" y="10371"/>
                    <a:pt x="30174" y="5186"/>
                  </a:cubicBezTo>
                  <a:cubicBezTo>
                    <a:pt x="26717" y="1"/>
                    <a:pt x="18112" y="7238"/>
                    <a:pt x="18112" y="7238"/>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7" name="Google Shape;1707;g3f7001d949e_0_2746"/>
            <p:cNvSpPr/>
            <p:nvPr/>
          </p:nvSpPr>
          <p:spPr>
            <a:xfrm>
              <a:off x="5247749" y="2157843"/>
              <a:ext cx="456620" cy="1730461"/>
            </a:xfrm>
            <a:custGeom>
              <a:rect b="b" l="l" r="r" t="t"/>
              <a:pathLst>
                <a:path extrusionOk="0" h="104528" w="27582">
                  <a:moveTo>
                    <a:pt x="1" y="3745"/>
                  </a:moveTo>
                  <a:cubicBezTo>
                    <a:pt x="1" y="3745"/>
                    <a:pt x="4934" y="4897"/>
                    <a:pt x="5582" y="13359"/>
                  </a:cubicBezTo>
                  <a:cubicBezTo>
                    <a:pt x="8498" y="50086"/>
                    <a:pt x="12027" y="64524"/>
                    <a:pt x="12423" y="103196"/>
                  </a:cubicBezTo>
                  <a:cubicBezTo>
                    <a:pt x="13575" y="104528"/>
                    <a:pt x="18112" y="104384"/>
                    <a:pt x="19408" y="103196"/>
                  </a:cubicBezTo>
                  <a:cubicBezTo>
                    <a:pt x="21029" y="85516"/>
                    <a:pt x="27582" y="25961"/>
                    <a:pt x="24197" y="11991"/>
                  </a:cubicBezTo>
                  <a:cubicBezTo>
                    <a:pt x="21929" y="2665"/>
                    <a:pt x="18832" y="0"/>
                    <a:pt x="1" y="3745"/>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8" name="Google Shape;1708;g3f7001d949e_0_2746"/>
            <p:cNvSpPr/>
            <p:nvPr/>
          </p:nvSpPr>
          <p:spPr>
            <a:xfrm>
              <a:off x="4959245" y="3935386"/>
              <a:ext cx="60823" cy="211623"/>
            </a:xfrm>
            <a:custGeom>
              <a:rect b="b" l="l" r="r" t="t"/>
              <a:pathLst>
                <a:path extrusionOk="0" h="12783" w="3674">
                  <a:moveTo>
                    <a:pt x="2953" y="0"/>
                  </a:moveTo>
                  <a:cubicBezTo>
                    <a:pt x="2953" y="0"/>
                    <a:pt x="3673" y="216"/>
                    <a:pt x="3457" y="1657"/>
                  </a:cubicBezTo>
                  <a:cubicBezTo>
                    <a:pt x="3241" y="3061"/>
                    <a:pt x="2089" y="3997"/>
                    <a:pt x="2089" y="6806"/>
                  </a:cubicBezTo>
                  <a:lnTo>
                    <a:pt x="2089" y="12171"/>
                  </a:lnTo>
                  <a:cubicBezTo>
                    <a:pt x="2089" y="12171"/>
                    <a:pt x="2125" y="12783"/>
                    <a:pt x="1729" y="12783"/>
                  </a:cubicBezTo>
                  <a:lnTo>
                    <a:pt x="1441" y="12783"/>
                  </a:lnTo>
                  <a:cubicBezTo>
                    <a:pt x="1297" y="12783"/>
                    <a:pt x="1153" y="12639"/>
                    <a:pt x="1153" y="12171"/>
                  </a:cubicBezTo>
                  <a:lnTo>
                    <a:pt x="1153" y="6194"/>
                  </a:lnTo>
                  <a:cubicBezTo>
                    <a:pt x="1153" y="5293"/>
                    <a:pt x="757" y="3565"/>
                    <a:pt x="397" y="3241"/>
                  </a:cubicBezTo>
                  <a:cubicBezTo>
                    <a:pt x="0" y="2917"/>
                    <a:pt x="2953" y="0"/>
                    <a:pt x="295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9" name="Google Shape;1709;g3f7001d949e_0_2746"/>
            <p:cNvSpPr/>
            <p:nvPr/>
          </p:nvSpPr>
          <p:spPr>
            <a:xfrm>
              <a:off x="4741679" y="3888287"/>
              <a:ext cx="279581" cy="258722"/>
            </a:xfrm>
            <a:custGeom>
              <a:rect b="b" l="l" r="r" t="t"/>
              <a:pathLst>
                <a:path extrusionOk="0" h="15628" w="16888">
                  <a:moveTo>
                    <a:pt x="13791" y="1"/>
                  </a:moveTo>
                  <a:cubicBezTo>
                    <a:pt x="15051" y="685"/>
                    <a:pt x="16095" y="1729"/>
                    <a:pt x="16815" y="2989"/>
                  </a:cubicBezTo>
                  <a:cubicBezTo>
                    <a:pt x="16887" y="3278"/>
                    <a:pt x="16779" y="3566"/>
                    <a:pt x="16527" y="3710"/>
                  </a:cubicBezTo>
                  <a:cubicBezTo>
                    <a:pt x="16131" y="3998"/>
                    <a:pt x="13395" y="6302"/>
                    <a:pt x="12854" y="7814"/>
                  </a:cubicBezTo>
                  <a:cubicBezTo>
                    <a:pt x="12314" y="9291"/>
                    <a:pt x="11450" y="12243"/>
                    <a:pt x="11054" y="13395"/>
                  </a:cubicBezTo>
                  <a:cubicBezTo>
                    <a:pt x="10694" y="14548"/>
                    <a:pt x="9902" y="15628"/>
                    <a:pt x="8570" y="15628"/>
                  </a:cubicBezTo>
                  <a:lnTo>
                    <a:pt x="1368" y="15628"/>
                  </a:lnTo>
                  <a:cubicBezTo>
                    <a:pt x="0" y="15628"/>
                    <a:pt x="468" y="14476"/>
                    <a:pt x="1440" y="13863"/>
                  </a:cubicBezTo>
                  <a:cubicBezTo>
                    <a:pt x="2412" y="13287"/>
                    <a:pt x="4573" y="11811"/>
                    <a:pt x="4861" y="11703"/>
                  </a:cubicBezTo>
                  <a:cubicBezTo>
                    <a:pt x="5185" y="11595"/>
                    <a:pt x="5293" y="11703"/>
                    <a:pt x="5293" y="11703"/>
                  </a:cubicBezTo>
                  <a:cubicBezTo>
                    <a:pt x="5293" y="11703"/>
                    <a:pt x="4969" y="11847"/>
                    <a:pt x="5077" y="12099"/>
                  </a:cubicBezTo>
                  <a:cubicBezTo>
                    <a:pt x="5185" y="12315"/>
                    <a:pt x="5905" y="12207"/>
                    <a:pt x="6625" y="12207"/>
                  </a:cubicBezTo>
                  <a:cubicBezTo>
                    <a:pt x="7633" y="12171"/>
                    <a:pt x="8570" y="11595"/>
                    <a:pt x="9002" y="10695"/>
                  </a:cubicBezTo>
                  <a:cubicBezTo>
                    <a:pt x="9542" y="9543"/>
                    <a:pt x="11666" y="3566"/>
                    <a:pt x="11882" y="3025"/>
                  </a:cubicBezTo>
                  <a:cubicBezTo>
                    <a:pt x="12062" y="2521"/>
                    <a:pt x="13431" y="1297"/>
                    <a:pt x="1379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0" name="Google Shape;1710;g3f7001d949e_0_2746"/>
            <p:cNvSpPr/>
            <p:nvPr/>
          </p:nvSpPr>
          <p:spPr>
            <a:xfrm>
              <a:off x="5315111" y="2228781"/>
              <a:ext cx="22664" cy="21472"/>
            </a:xfrm>
            <a:custGeom>
              <a:rect b="b" l="l" r="r" t="t"/>
              <a:pathLst>
                <a:path extrusionOk="0" h="1297" w="1369">
                  <a:moveTo>
                    <a:pt x="757" y="1296"/>
                  </a:moveTo>
                  <a:cubicBezTo>
                    <a:pt x="397" y="1296"/>
                    <a:pt x="73" y="1008"/>
                    <a:pt x="37" y="648"/>
                  </a:cubicBezTo>
                  <a:cubicBezTo>
                    <a:pt x="1" y="324"/>
                    <a:pt x="253" y="0"/>
                    <a:pt x="613" y="36"/>
                  </a:cubicBezTo>
                  <a:cubicBezTo>
                    <a:pt x="973" y="36"/>
                    <a:pt x="1261" y="288"/>
                    <a:pt x="1297" y="648"/>
                  </a:cubicBezTo>
                  <a:cubicBezTo>
                    <a:pt x="1369" y="1008"/>
                    <a:pt x="1081" y="1296"/>
                    <a:pt x="757" y="1296"/>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11" name="Google Shape;1711;g3f7001d949e_0_2746"/>
            <p:cNvGrpSpPr/>
            <p:nvPr/>
          </p:nvGrpSpPr>
          <p:grpSpPr>
            <a:xfrm rot="140772">
              <a:off x="5320752" y="2310962"/>
              <a:ext cx="90096" cy="271875"/>
              <a:chOff x="490700" y="2360275"/>
              <a:chExt cx="38300" cy="115575"/>
            </a:xfrm>
          </p:grpSpPr>
          <p:sp>
            <p:nvSpPr>
              <p:cNvPr id="1712" name="Google Shape;1712;g3f7001d949e_0_2746"/>
              <p:cNvSpPr/>
              <p:nvPr/>
            </p:nvSpPr>
            <p:spPr>
              <a:xfrm>
                <a:off x="508525" y="2360275"/>
                <a:ext cx="12900" cy="115575"/>
              </a:xfrm>
              <a:custGeom>
                <a:rect b="b" l="l" r="r" t="t"/>
                <a:pathLst>
                  <a:path extrusionOk="0" h="4623" w="516">
                    <a:moveTo>
                      <a:pt x="159" y="0"/>
                    </a:moveTo>
                    <a:lnTo>
                      <a:pt x="0" y="26"/>
                    </a:lnTo>
                    <a:cubicBezTo>
                      <a:pt x="0" y="145"/>
                      <a:pt x="27" y="277"/>
                      <a:pt x="40" y="449"/>
                    </a:cubicBezTo>
                    <a:cubicBezTo>
                      <a:pt x="40" y="502"/>
                      <a:pt x="53" y="555"/>
                      <a:pt x="53" y="608"/>
                    </a:cubicBezTo>
                    <a:cubicBezTo>
                      <a:pt x="106" y="1334"/>
                      <a:pt x="211" y="2364"/>
                      <a:pt x="277" y="3421"/>
                    </a:cubicBezTo>
                    <a:cubicBezTo>
                      <a:pt x="291" y="3473"/>
                      <a:pt x="291" y="3526"/>
                      <a:pt x="291" y="3579"/>
                    </a:cubicBezTo>
                    <a:cubicBezTo>
                      <a:pt x="304" y="3909"/>
                      <a:pt x="330" y="4226"/>
                      <a:pt x="344" y="4543"/>
                    </a:cubicBezTo>
                    <a:cubicBezTo>
                      <a:pt x="344" y="4583"/>
                      <a:pt x="383" y="4622"/>
                      <a:pt x="436" y="4622"/>
                    </a:cubicBezTo>
                    <a:cubicBezTo>
                      <a:pt x="476" y="4622"/>
                      <a:pt x="515" y="4583"/>
                      <a:pt x="515" y="4530"/>
                    </a:cubicBezTo>
                    <a:cubicBezTo>
                      <a:pt x="502" y="4213"/>
                      <a:pt x="476" y="3870"/>
                      <a:pt x="449" y="3553"/>
                    </a:cubicBezTo>
                    <a:cubicBezTo>
                      <a:pt x="436" y="3487"/>
                      <a:pt x="436" y="3434"/>
                      <a:pt x="436" y="3381"/>
                    </a:cubicBezTo>
                    <a:cubicBezTo>
                      <a:pt x="370" y="2338"/>
                      <a:pt x="277" y="1307"/>
                      <a:pt x="211" y="581"/>
                    </a:cubicBezTo>
                    <a:cubicBezTo>
                      <a:pt x="211" y="528"/>
                      <a:pt x="198" y="475"/>
                      <a:pt x="198" y="423"/>
                    </a:cubicBezTo>
                    <a:cubicBezTo>
                      <a:pt x="185" y="264"/>
                      <a:pt x="172" y="119"/>
                      <a:pt x="15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3" name="Google Shape;1713;g3f7001d949e_0_2746"/>
              <p:cNvSpPr/>
              <p:nvPr/>
            </p:nvSpPr>
            <p:spPr>
              <a:xfrm>
                <a:off x="490700" y="2362575"/>
                <a:ext cx="38300" cy="87975"/>
              </a:xfrm>
              <a:custGeom>
                <a:rect b="b" l="l" r="r" t="t"/>
                <a:pathLst>
                  <a:path extrusionOk="0" h="3519" w="1532">
                    <a:moveTo>
                      <a:pt x="172" y="0"/>
                    </a:moveTo>
                    <a:lnTo>
                      <a:pt x="0" y="27"/>
                    </a:lnTo>
                    <a:cubicBezTo>
                      <a:pt x="13" y="133"/>
                      <a:pt x="26" y="278"/>
                      <a:pt x="40" y="423"/>
                    </a:cubicBezTo>
                    <a:cubicBezTo>
                      <a:pt x="53" y="476"/>
                      <a:pt x="66" y="529"/>
                      <a:pt x="66" y="595"/>
                    </a:cubicBezTo>
                    <a:cubicBezTo>
                      <a:pt x="158" y="1546"/>
                      <a:pt x="291" y="2866"/>
                      <a:pt x="357" y="3196"/>
                    </a:cubicBezTo>
                    <a:cubicBezTo>
                      <a:pt x="370" y="3315"/>
                      <a:pt x="449" y="3421"/>
                      <a:pt x="555" y="3474"/>
                    </a:cubicBezTo>
                    <a:cubicBezTo>
                      <a:pt x="624" y="3504"/>
                      <a:pt x="693" y="3518"/>
                      <a:pt x="768" y="3518"/>
                    </a:cubicBezTo>
                    <a:cubicBezTo>
                      <a:pt x="793" y="3518"/>
                      <a:pt x="819" y="3517"/>
                      <a:pt x="845" y="3513"/>
                    </a:cubicBezTo>
                    <a:cubicBezTo>
                      <a:pt x="898" y="3513"/>
                      <a:pt x="951" y="3500"/>
                      <a:pt x="1004" y="3487"/>
                    </a:cubicBezTo>
                    <a:cubicBezTo>
                      <a:pt x="1057" y="3474"/>
                      <a:pt x="1123" y="3461"/>
                      <a:pt x="1175" y="3447"/>
                    </a:cubicBezTo>
                    <a:cubicBezTo>
                      <a:pt x="1281" y="3421"/>
                      <a:pt x="1373" y="3381"/>
                      <a:pt x="1479" y="3329"/>
                    </a:cubicBezTo>
                    <a:cubicBezTo>
                      <a:pt x="1519" y="3315"/>
                      <a:pt x="1532" y="3249"/>
                      <a:pt x="1506" y="3210"/>
                    </a:cubicBezTo>
                    <a:cubicBezTo>
                      <a:pt x="1486" y="3180"/>
                      <a:pt x="1451" y="3165"/>
                      <a:pt x="1418" y="3165"/>
                    </a:cubicBezTo>
                    <a:cubicBezTo>
                      <a:pt x="1407" y="3165"/>
                      <a:pt x="1397" y="3167"/>
                      <a:pt x="1387" y="3170"/>
                    </a:cubicBezTo>
                    <a:cubicBezTo>
                      <a:pt x="1307" y="3210"/>
                      <a:pt x="1228" y="3249"/>
                      <a:pt x="1149" y="3276"/>
                    </a:cubicBezTo>
                    <a:cubicBezTo>
                      <a:pt x="1109" y="3289"/>
                      <a:pt x="1043" y="3302"/>
                      <a:pt x="990" y="3315"/>
                    </a:cubicBezTo>
                    <a:cubicBezTo>
                      <a:pt x="931" y="3335"/>
                      <a:pt x="868" y="3345"/>
                      <a:pt x="806" y="3345"/>
                    </a:cubicBezTo>
                    <a:cubicBezTo>
                      <a:pt x="743" y="3345"/>
                      <a:pt x="680" y="3335"/>
                      <a:pt x="621" y="3315"/>
                    </a:cubicBezTo>
                    <a:cubicBezTo>
                      <a:pt x="568" y="3289"/>
                      <a:pt x="528" y="3236"/>
                      <a:pt x="515" y="3170"/>
                    </a:cubicBezTo>
                    <a:cubicBezTo>
                      <a:pt x="449" y="2853"/>
                      <a:pt x="317" y="1519"/>
                      <a:pt x="225" y="568"/>
                    </a:cubicBezTo>
                    <a:cubicBezTo>
                      <a:pt x="225" y="516"/>
                      <a:pt x="211" y="463"/>
                      <a:pt x="211" y="410"/>
                    </a:cubicBezTo>
                    <a:cubicBezTo>
                      <a:pt x="198" y="251"/>
                      <a:pt x="185" y="119"/>
                      <a:pt x="172"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4" name="Google Shape;1714;g3f7001d949e_0_2746"/>
            <p:cNvGrpSpPr/>
            <p:nvPr/>
          </p:nvGrpSpPr>
          <p:grpSpPr>
            <a:xfrm>
              <a:off x="4947921" y="1190407"/>
              <a:ext cx="962706" cy="1381741"/>
              <a:chOff x="4947921" y="1190407"/>
              <a:chExt cx="962706" cy="1381741"/>
            </a:xfrm>
          </p:grpSpPr>
          <p:sp>
            <p:nvSpPr>
              <p:cNvPr id="1715" name="Google Shape;1715;g3f7001d949e_0_2746"/>
              <p:cNvSpPr/>
              <p:nvPr/>
            </p:nvSpPr>
            <p:spPr>
              <a:xfrm>
                <a:off x="5062375" y="1655325"/>
                <a:ext cx="180270" cy="268257"/>
              </a:xfrm>
              <a:custGeom>
                <a:rect b="b" l="l" r="r" t="t"/>
                <a:pathLst>
                  <a:path extrusionOk="0" h="16204" w="10587">
                    <a:moveTo>
                      <a:pt x="10587" y="1"/>
                    </a:moveTo>
                    <a:cubicBezTo>
                      <a:pt x="10587" y="1"/>
                      <a:pt x="7130" y="1225"/>
                      <a:pt x="5762" y="2737"/>
                    </a:cubicBezTo>
                    <a:cubicBezTo>
                      <a:pt x="4430" y="4250"/>
                      <a:pt x="1" y="14331"/>
                      <a:pt x="1" y="14331"/>
                    </a:cubicBezTo>
                    <a:lnTo>
                      <a:pt x="9795" y="16204"/>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6" name="Google Shape;1716;g3f7001d949e_0_2746"/>
              <p:cNvSpPr/>
              <p:nvPr/>
            </p:nvSpPr>
            <p:spPr>
              <a:xfrm>
                <a:off x="5229949" y="1277592"/>
                <a:ext cx="421875" cy="489618"/>
              </a:xfrm>
              <a:custGeom>
                <a:rect b="b" l="l" r="r" t="t"/>
                <a:pathLst>
                  <a:path extrusionOk="0" h="35180" w="30318">
                    <a:moveTo>
                      <a:pt x="22504" y="13107"/>
                    </a:moveTo>
                    <a:cubicBezTo>
                      <a:pt x="22504" y="13107"/>
                      <a:pt x="30318" y="21461"/>
                      <a:pt x="23405" y="28302"/>
                    </a:cubicBezTo>
                    <a:cubicBezTo>
                      <a:pt x="16491" y="35179"/>
                      <a:pt x="0" y="27798"/>
                      <a:pt x="6949" y="13899"/>
                    </a:cubicBezTo>
                    <a:cubicBezTo>
                      <a:pt x="13935" y="1"/>
                      <a:pt x="22504" y="13107"/>
                      <a:pt x="22504" y="13107"/>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7" name="Google Shape;1717;g3f7001d949e_0_2746"/>
              <p:cNvSpPr/>
              <p:nvPr/>
            </p:nvSpPr>
            <p:spPr>
              <a:xfrm>
                <a:off x="5279045" y="1190407"/>
                <a:ext cx="293620" cy="238045"/>
              </a:xfrm>
              <a:custGeom>
                <a:rect b="b" l="l" r="r" t="t"/>
                <a:pathLst>
                  <a:path extrusionOk="0" h="17104" w="21101">
                    <a:moveTo>
                      <a:pt x="19588" y="17104"/>
                    </a:moveTo>
                    <a:cubicBezTo>
                      <a:pt x="19588" y="17104"/>
                      <a:pt x="21101" y="12243"/>
                      <a:pt x="20885" y="9795"/>
                    </a:cubicBezTo>
                    <a:cubicBezTo>
                      <a:pt x="20705" y="7346"/>
                      <a:pt x="18904" y="4970"/>
                      <a:pt x="17572" y="5258"/>
                    </a:cubicBezTo>
                    <a:cubicBezTo>
                      <a:pt x="17572" y="5258"/>
                      <a:pt x="16312" y="2881"/>
                      <a:pt x="14728" y="1981"/>
                    </a:cubicBezTo>
                    <a:cubicBezTo>
                      <a:pt x="13143" y="1045"/>
                      <a:pt x="9687" y="1"/>
                      <a:pt x="4826" y="2881"/>
                    </a:cubicBezTo>
                    <a:cubicBezTo>
                      <a:pt x="1" y="5726"/>
                      <a:pt x="73" y="10443"/>
                      <a:pt x="37" y="12135"/>
                    </a:cubicBezTo>
                    <a:cubicBezTo>
                      <a:pt x="1" y="13791"/>
                      <a:pt x="19588" y="17104"/>
                      <a:pt x="19588" y="17104"/>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8" name="Google Shape;1718;g3f7001d949e_0_2746"/>
              <p:cNvSpPr/>
              <p:nvPr/>
            </p:nvSpPr>
            <p:spPr>
              <a:xfrm>
                <a:off x="5160640" y="1629700"/>
                <a:ext cx="491203" cy="691486"/>
              </a:xfrm>
              <a:custGeom>
                <a:rect b="b" l="l" r="r" t="t"/>
                <a:pathLst>
                  <a:path extrusionOk="0" h="41769" w="29671">
                    <a:moveTo>
                      <a:pt x="5618" y="1729"/>
                    </a:moveTo>
                    <a:cubicBezTo>
                      <a:pt x="5618" y="1729"/>
                      <a:pt x="3385" y="7418"/>
                      <a:pt x="2953" y="8282"/>
                    </a:cubicBezTo>
                    <a:cubicBezTo>
                      <a:pt x="2521" y="9146"/>
                      <a:pt x="721" y="12927"/>
                      <a:pt x="361" y="14835"/>
                    </a:cubicBezTo>
                    <a:cubicBezTo>
                      <a:pt x="1" y="16744"/>
                      <a:pt x="721" y="19444"/>
                      <a:pt x="1477" y="20884"/>
                    </a:cubicBezTo>
                    <a:lnTo>
                      <a:pt x="1477" y="39788"/>
                    </a:lnTo>
                    <a:cubicBezTo>
                      <a:pt x="8678" y="41768"/>
                      <a:pt x="17644" y="41084"/>
                      <a:pt x="24881" y="39788"/>
                    </a:cubicBezTo>
                    <a:lnTo>
                      <a:pt x="23693" y="31902"/>
                    </a:lnTo>
                    <a:lnTo>
                      <a:pt x="29670" y="2953"/>
                    </a:lnTo>
                    <a:lnTo>
                      <a:pt x="20885" y="108"/>
                    </a:lnTo>
                    <a:lnTo>
                      <a:pt x="15015" y="1621"/>
                    </a:lnTo>
                    <a:lnTo>
                      <a:pt x="12639"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9" name="Google Shape;1719;g3f7001d949e_0_2746"/>
              <p:cNvSpPr/>
              <p:nvPr/>
            </p:nvSpPr>
            <p:spPr>
              <a:xfrm>
                <a:off x="5367750" y="1526651"/>
                <a:ext cx="114722" cy="142998"/>
              </a:xfrm>
              <a:custGeom>
                <a:rect b="b" l="l" r="r" t="t"/>
                <a:pathLst>
                  <a:path extrusionOk="0" h="9146" w="8246">
                    <a:moveTo>
                      <a:pt x="8246" y="0"/>
                    </a:moveTo>
                    <a:lnTo>
                      <a:pt x="0" y="0"/>
                    </a:lnTo>
                    <a:lnTo>
                      <a:pt x="0" y="9146"/>
                    </a:lnTo>
                    <a:lnTo>
                      <a:pt x="3277" y="9146"/>
                    </a:lnTo>
                    <a:lnTo>
                      <a:pt x="8246" y="7202"/>
                    </a:ln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0" name="Google Shape;1720;g3f7001d949e_0_2746"/>
              <p:cNvSpPr/>
              <p:nvPr/>
            </p:nvSpPr>
            <p:spPr>
              <a:xfrm>
                <a:off x="5259006" y="1408377"/>
                <a:ext cx="81180" cy="81696"/>
              </a:xfrm>
              <a:custGeom>
                <a:rect b="b" l="l" r="r" t="t"/>
                <a:pathLst>
                  <a:path extrusionOk="0" h="5870" w="5834">
                    <a:moveTo>
                      <a:pt x="2917" y="1"/>
                    </a:moveTo>
                    <a:lnTo>
                      <a:pt x="2701" y="37"/>
                    </a:lnTo>
                    <a:lnTo>
                      <a:pt x="2701" y="37"/>
                    </a:lnTo>
                    <a:cubicBezTo>
                      <a:pt x="613" y="505"/>
                      <a:pt x="1" y="3169"/>
                      <a:pt x="1657" y="4537"/>
                    </a:cubicBezTo>
                    <a:cubicBezTo>
                      <a:pt x="3313" y="5870"/>
                      <a:pt x="5798" y="4718"/>
                      <a:pt x="5798" y="2593"/>
                    </a:cubicBezTo>
                    <a:cubicBezTo>
                      <a:pt x="5834" y="1801"/>
                      <a:pt x="5474" y="1045"/>
                      <a:pt x="4861" y="541"/>
                    </a:cubicBezTo>
                    <a:cubicBezTo>
                      <a:pt x="4933" y="1297"/>
                      <a:pt x="4789" y="2233"/>
                      <a:pt x="3853" y="2341"/>
                    </a:cubicBezTo>
                    <a:lnTo>
                      <a:pt x="3853" y="865"/>
                    </a:lnTo>
                    <a:cubicBezTo>
                      <a:pt x="3817" y="361"/>
                      <a:pt x="3385" y="1"/>
                      <a:pt x="2917" y="1"/>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g3f7001d949e_0_2746"/>
              <p:cNvSpPr/>
              <p:nvPr/>
            </p:nvSpPr>
            <p:spPr>
              <a:xfrm>
                <a:off x="5477470" y="1407876"/>
                <a:ext cx="96709" cy="79692"/>
              </a:xfrm>
              <a:custGeom>
                <a:rect b="b" l="l" r="r" t="t"/>
                <a:pathLst>
                  <a:path extrusionOk="0" h="5726" w="6950">
                    <a:moveTo>
                      <a:pt x="4033" y="37"/>
                    </a:moveTo>
                    <a:lnTo>
                      <a:pt x="4213" y="73"/>
                    </a:lnTo>
                    <a:lnTo>
                      <a:pt x="4213" y="73"/>
                    </a:lnTo>
                    <a:cubicBezTo>
                      <a:pt x="6878" y="613"/>
                      <a:pt x="6950" y="4393"/>
                      <a:pt x="4321" y="5042"/>
                    </a:cubicBezTo>
                    <a:cubicBezTo>
                      <a:pt x="1693" y="5726"/>
                      <a:pt x="0" y="2341"/>
                      <a:pt x="2089" y="613"/>
                    </a:cubicBezTo>
                    <a:cubicBezTo>
                      <a:pt x="2053" y="1369"/>
                      <a:pt x="2161" y="2305"/>
                      <a:pt x="3133" y="2377"/>
                    </a:cubicBezTo>
                    <a:lnTo>
                      <a:pt x="3097" y="901"/>
                    </a:lnTo>
                    <a:cubicBezTo>
                      <a:pt x="3097" y="397"/>
                      <a:pt x="3529" y="1"/>
                      <a:pt x="4033" y="37"/>
                    </a:cubicBezTo>
                    <a:close/>
                  </a:path>
                </a:pathLst>
              </a:custGeom>
              <a:solidFill>
                <a:srgbClr val="D77F6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2" name="Google Shape;1722;g3f7001d949e_0_2746"/>
              <p:cNvSpPr/>
              <p:nvPr/>
            </p:nvSpPr>
            <p:spPr>
              <a:xfrm>
                <a:off x="5295089" y="1232503"/>
                <a:ext cx="243513" cy="354312"/>
              </a:xfrm>
              <a:custGeom>
                <a:rect b="b" l="l" r="r" t="t"/>
                <a:pathLst>
                  <a:path extrusionOk="0" h="25458" w="17500">
                    <a:moveTo>
                      <a:pt x="8750" y="25457"/>
                    </a:moveTo>
                    <a:cubicBezTo>
                      <a:pt x="13503" y="25457"/>
                      <a:pt x="17499" y="19552"/>
                      <a:pt x="17499" y="14907"/>
                    </a:cubicBezTo>
                    <a:lnTo>
                      <a:pt x="17499" y="8750"/>
                    </a:lnTo>
                    <a:cubicBezTo>
                      <a:pt x="17499" y="3925"/>
                      <a:pt x="13575" y="0"/>
                      <a:pt x="8750" y="0"/>
                    </a:cubicBezTo>
                    <a:lnTo>
                      <a:pt x="8750" y="0"/>
                    </a:lnTo>
                    <a:cubicBezTo>
                      <a:pt x="3925" y="0"/>
                      <a:pt x="0" y="3925"/>
                      <a:pt x="0" y="8750"/>
                    </a:cubicBezTo>
                    <a:lnTo>
                      <a:pt x="0" y="14799"/>
                    </a:lnTo>
                    <a:cubicBezTo>
                      <a:pt x="0" y="19912"/>
                      <a:pt x="3457" y="25457"/>
                      <a:pt x="8750" y="25457"/>
                    </a:cubicBezTo>
                    <a:close/>
                  </a:path>
                </a:pathLst>
              </a:custGeom>
              <a:solidFill>
                <a:srgbClr val="E6AD8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3" name="Google Shape;1723;g3f7001d949e_0_2746"/>
              <p:cNvSpPr/>
              <p:nvPr/>
            </p:nvSpPr>
            <p:spPr>
              <a:xfrm>
                <a:off x="5367574" y="1630897"/>
                <a:ext cx="355883" cy="941251"/>
              </a:xfrm>
              <a:custGeom>
                <a:rect b="b" l="l" r="r" t="t"/>
                <a:pathLst>
                  <a:path extrusionOk="0" h="56856" w="21497">
                    <a:moveTo>
                      <a:pt x="16203" y="2701"/>
                    </a:moveTo>
                    <a:cubicBezTo>
                      <a:pt x="16203" y="2701"/>
                      <a:pt x="10154" y="0"/>
                      <a:pt x="9938" y="36"/>
                    </a:cubicBezTo>
                    <a:cubicBezTo>
                      <a:pt x="9650" y="108"/>
                      <a:pt x="9398" y="253"/>
                      <a:pt x="9182" y="433"/>
                    </a:cubicBezTo>
                    <a:lnTo>
                      <a:pt x="1296" y="15699"/>
                    </a:lnTo>
                    <a:cubicBezTo>
                      <a:pt x="360" y="17176"/>
                      <a:pt x="0" y="18976"/>
                      <a:pt x="288" y="20704"/>
                    </a:cubicBezTo>
                    <a:cubicBezTo>
                      <a:pt x="756" y="23693"/>
                      <a:pt x="1945" y="29238"/>
                      <a:pt x="1945" y="29238"/>
                    </a:cubicBezTo>
                    <a:cubicBezTo>
                      <a:pt x="2737" y="35503"/>
                      <a:pt x="3745" y="45297"/>
                      <a:pt x="5041" y="52354"/>
                    </a:cubicBezTo>
                    <a:cubicBezTo>
                      <a:pt x="5041" y="52354"/>
                      <a:pt x="5113" y="53110"/>
                      <a:pt x="6265" y="53434"/>
                    </a:cubicBezTo>
                    <a:cubicBezTo>
                      <a:pt x="7382" y="53758"/>
                      <a:pt x="20776" y="56603"/>
                      <a:pt x="20776" y="56603"/>
                    </a:cubicBezTo>
                    <a:cubicBezTo>
                      <a:pt x="20776" y="56603"/>
                      <a:pt x="21496" y="56855"/>
                      <a:pt x="21280" y="55631"/>
                    </a:cubicBezTo>
                    <a:cubicBezTo>
                      <a:pt x="21136" y="54803"/>
                      <a:pt x="16851" y="42236"/>
                      <a:pt x="14259" y="33523"/>
                    </a:cubicBezTo>
                    <a:cubicBezTo>
                      <a:pt x="13791" y="32046"/>
                      <a:pt x="13431" y="30714"/>
                      <a:pt x="13107" y="29526"/>
                    </a:cubicBezTo>
                    <a:cubicBezTo>
                      <a:pt x="12711" y="28014"/>
                      <a:pt x="12711" y="26429"/>
                      <a:pt x="13107" y="24917"/>
                    </a:cubicBezTo>
                    <a:lnTo>
                      <a:pt x="16203" y="15915"/>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g3f7001d949e_0_2746"/>
              <p:cNvSpPr/>
              <p:nvPr/>
            </p:nvSpPr>
            <p:spPr>
              <a:xfrm>
                <a:off x="5083225" y="1629700"/>
                <a:ext cx="249454" cy="904880"/>
              </a:xfrm>
              <a:custGeom>
                <a:rect b="b" l="l" r="r" t="t"/>
                <a:pathLst>
                  <a:path extrusionOk="0" h="54659" w="14800">
                    <a:moveTo>
                      <a:pt x="14800" y="216"/>
                    </a:moveTo>
                    <a:cubicBezTo>
                      <a:pt x="14800" y="216"/>
                      <a:pt x="8859" y="13719"/>
                      <a:pt x="8463" y="14907"/>
                    </a:cubicBezTo>
                    <a:cubicBezTo>
                      <a:pt x="8066" y="16095"/>
                      <a:pt x="8607" y="17896"/>
                      <a:pt x="9075" y="20560"/>
                    </a:cubicBezTo>
                    <a:cubicBezTo>
                      <a:pt x="9147" y="20992"/>
                      <a:pt x="9219" y="21460"/>
                      <a:pt x="9183" y="21893"/>
                    </a:cubicBezTo>
                    <a:cubicBezTo>
                      <a:pt x="9183" y="22865"/>
                      <a:pt x="9075" y="28086"/>
                      <a:pt x="9075" y="28086"/>
                    </a:cubicBezTo>
                    <a:lnTo>
                      <a:pt x="10803" y="51526"/>
                    </a:lnTo>
                    <a:cubicBezTo>
                      <a:pt x="10695" y="52066"/>
                      <a:pt x="10335" y="52534"/>
                      <a:pt x="9795" y="52786"/>
                    </a:cubicBezTo>
                    <a:cubicBezTo>
                      <a:pt x="8931" y="53110"/>
                      <a:pt x="541" y="54515"/>
                      <a:pt x="541" y="54515"/>
                    </a:cubicBezTo>
                    <a:cubicBezTo>
                      <a:pt x="541" y="54515"/>
                      <a:pt x="1" y="54659"/>
                      <a:pt x="1" y="53975"/>
                    </a:cubicBezTo>
                    <a:cubicBezTo>
                      <a:pt x="1" y="53290"/>
                      <a:pt x="4394" y="30138"/>
                      <a:pt x="4394" y="30138"/>
                    </a:cubicBezTo>
                    <a:lnTo>
                      <a:pt x="4862" y="21496"/>
                    </a:lnTo>
                    <a:cubicBezTo>
                      <a:pt x="4862" y="21496"/>
                      <a:pt x="3674" y="17032"/>
                      <a:pt x="3206" y="15339"/>
                    </a:cubicBezTo>
                    <a:cubicBezTo>
                      <a:pt x="2737" y="13647"/>
                      <a:pt x="3602" y="11595"/>
                      <a:pt x="5006" y="9254"/>
                    </a:cubicBezTo>
                    <a:cubicBezTo>
                      <a:pt x="6410" y="6914"/>
                      <a:pt x="9327" y="1549"/>
                      <a:pt x="9327" y="1549"/>
                    </a:cubicBezTo>
                    <a:lnTo>
                      <a:pt x="14368" y="36"/>
                    </a:lnTo>
                    <a:cubicBezTo>
                      <a:pt x="14548" y="0"/>
                      <a:pt x="14692" y="72"/>
                      <a:pt x="14800" y="216"/>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5" name="Google Shape;1725;g3f7001d949e_0_2746"/>
              <p:cNvSpPr/>
              <p:nvPr/>
            </p:nvSpPr>
            <p:spPr>
              <a:xfrm>
                <a:off x="5572624" y="1675596"/>
                <a:ext cx="338003" cy="627716"/>
              </a:xfrm>
              <a:custGeom>
                <a:rect b="b" l="l" r="r" t="t"/>
                <a:pathLst>
                  <a:path extrusionOk="0" h="37917" w="20417">
                    <a:moveTo>
                      <a:pt x="3817" y="1"/>
                    </a:moveTo>
                    <a:cubicBezTo>
                      <a:pt x="4717" y="397"/>
                      <a:pt x="5582" y="865"/>
                      <a:pt x="6410" y="1405"/>
                    </a:cubicBezTo>
                    <a:cubicBezTo>
                      <a:pt x="7058" y="1909"/>
                      <a:pt x="15303" y="13035"/>
                      <a:pt x="18004" y="17644"/>
                    </a:cubicBezTo>
                    <a:cubicBezTo>
                      <a:pt x="20416" y="21749"/>
                      <a:pt x="18256" y="24342"/>
                      <a:pt x="15087" y="28302"/>
                    </a:cubicBezTo>
                    <a:cubicBezTo>
                      <a:pt x="12711" y="31291"/>
                      <a:pt x="7346" y="37592"/>
                      <a:pt x="7346" y="37592"/>
                    </a:cubicBezTo>
                    <a:cubicBezTo>
                      <a:pt x="7166" y="37808"/>
                      <a:pt x="6878" y="37916"/>
                      <a:pt x="6590" y="37808"/>
                    </a:cubicBezTo>
                    <a:cubicBezTo>
                      <a:pt x="6158" y="37592"/>
                      <a:pt x="3061" y="31111"/>
                      <a:pt x="3061" y="31111"/>
                    </a:cubicBezTo>
                    <a:cubicBezTo>
                      <a:pt x="3061" y="31111"/>
                      <a:pt x="2773" y="30751"/>
                      <a:pt x="3277" y="30067"/>
                    </a:cubicBezTo>
                    <a:cubicBezTo>
                      <a:pt x="3817" y="29382"/>
                      <a:pt x="9038" y="21425"/>
                      <a:pt x="9038" y="21425"/>
                    </a:cubicBezTo>
                    <a:lnTo>
                      <a:pt x="3133" y="12387"/>
                    </a:lnTo>
                    <a:cubicBezTo>
                      <a:pt x="3133" y="12387"/>
                      <a:pt x="0" y="6302"/>
                      <a:pt x="381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6" name="Google Shape;1726;g3f7001d949e_0_2746"/>
              <p:cNvSpPr/>
              <p:nvPr/>
            </p:nvSpPr>
            <p:spPr>
              <a:xfrm>
                <a:off x="5482480" y="1267572"/>
                <a:ext cx="90197" cy="172410"/>
              </a:xfrm>
              <a:custGeom>
                <a:rect b="b" l="l" r="r" t="t"/>
                <a:pathLst>
                  <a:path extrusionOk="0" h="12388" w="6482">
                    <a:moveTo>
                      <a:pt x="4033" y="12387"/>
                    </a:moveTo>
                    <a:lnTo>
                      <a:pt x="3061" y="8534"/>
                    </a:lnTo>
                    <a:cubicBezTo>
                      <a:pt x="3061" y="8534"/>
                      <a:pt x="1" y="6302"/>
                      <a:pt x="1081" y="3133"/>
                    </a:cubicBezTo>
                    <a:cubicBezTo>
                      <a:pt x="2197" y="1"/>
                      <a:pt x="2413" y="325"/>
                      <a:pt x="2413" y="325"/>
                    </a:cubicBezTo>
                    <a:cubicBezTo>
                      <a:pt x="2413" y="325"/>
                      <a:pt x="6482" y="2161"/>
                      <a:pt x="4645" y="1047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7" name="Google Shape;1727;g3f7001d949e_0_2746"/>
              <p:cNvSpPr/>
              <p:nvPr/>
            </p:nvSpPr>
            <p:spPr>
              <a:xfrm>
                <a:off x="5261010" y="1267572"/>
                <a:ext cx="90197" cy="172410"/>
              </a:xfrm>
              <a:custGeom>
                <a:rect b="b" l="l" r="r" t="t"/>
                <a:pathLst>
                  <a:path extrusionOk="0" h="12388" w="6482">
                    <a:moveTo>
                      <a:pt x="2449" y="12387"/>
                    </a:moveTo>
                    <a:lnTo>
                      <a:pt x="3385" y="8534"/>
                    </a:lnTo>
                    <a:cubicBezTo>
                      <a:pt x="3385" y="8534"/>
                      <a:pt x="6482" y="6302"/>
                      <a:pt x="5366" y="3133"/>
                    </a:cubicBezTo>
                    <a:cubicBezTo>
                      <a:pt x="4285" y="1"/>
                      <a:pt x="4069" y="325"/>
                      <a:pt x="4069" y="325"/>
                    </a:cubicBezTo>
                    <a:cubicBezTo>
                      <a:pt x="4069" y="325"/>
                      <a:pt x="1" y="2161"/>
                      <a:pt x="1837" y="1047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8" name="Google Shape;1728;g3f7001d949e_0_2746"/>
              <p:cNvSpPr/>
              <p:nvPr/>
            </p:nvSpPr>
            <p:spPr>
              <a:xfrm>
                <a:off x="5305617" y="1198918"/>
                <a:ext cx="222473" cy="169891"/>
              </a:xfrm>
              <a:custGeom>
                <a:rect b="b" l="l" r="r" t="t"/>
                <a:pathLst>
                  <a:path extrusionOk="0" h="12207" w="15988">
                    <a:moveTo>
                      <a:pt x="14619" y="11486"/>
                    </a:moveTo>
                    <a:lnTo>
                      <a:pt x="11846" y="8354"/>
                    </a:lnTo>
                    <a:cubicBezTo>
                      <a:pt x="11666" y="8138"/>
                      <a:pt x="11558" y="7885"/>
                      <a:pt x="11594" y="7597"/>
                    </a:cubicBezTo>
                    <a:cubicBezTo>
                      <a:pt x="11630" y="7165"/>
                      <a:pt x="11414" y="6625"/>
                      <a:pt x="10694" y="7309"/>
                    </a:cubicBezTo>
                    <a:cubicBezTo>
                      <a:pt x="9938" y="7994"/>
                      <a:pt x="4681" y="12206"/>
                      <a:pt x="0" y="10190"/>
                    </a:cubicBezTo>
                    <a:lnTo>
                      <a:pt x="612" y="4141"/>
                    </a:lnTo>
                    <a:cubicBezTo>
                      <a:pt x="612" y="4141"/>
                      <a:pt x="3709" y="0"/>
                      <a:pt x="9794" y="756"/>
                    </a:cubicBezTo>
                    <a:cubicBezTo>
                      <a:pt x="15843" y="1512"/>
                      <a:pt x="15987" y="7129"/>
                      <a:pt x="15987" y="712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9" name="Google Shape;1729;g3f7001d949e_0_2746"/>
              <p:cNvSpPr/>
              <p:nvPr/>
            </p:nvSpPr>
            <p:spPr>
              <a:xfrm>
                <a:off x="4947921" y="1848463"/>
                <a:ext cx="552589" cy="346347"/>
              </a:xfrm>
              <a:custGeom>
                <a:rect b="b" l="l" r="r" t="t"/>
                <a:pathLst>
                  <a:path extrusionOk="0" h="20921" w="33379">
                    <a:moveTo>
                      <a:pt x="1081" y="1657"/>
                    </a:moveTo>
                    <a:cubicBezTo>
                      <a:pt x="1081" y="1657"/>
                      <a:pt x="9974" y="15376"/>
                      <a:pt x="10442" y="16384"/>
                    </a:cubicBezTo>
                    <a:cubicBezTo>
                      <a:pt x="10766" y="17032"/>
                      <a:pt x="11234" y="17536"/>
                      <a:pt x="11847" y="17896"/>
                    </a:cubicBezTo>
                    <a:cubicBezTo>
                      <a:pt x="11847" y="17896"/>
                      <a:pt x="28986" y="20669"/>
                      <a:pt x="31182" y="20777"/>
                    </a:cubicBezTo>
                    <a:cubicBezTo>
                      <a:pt x="33379" y="20921"/>
                      <a:pt x="32551" y="19409"/>
                      <a:pt x="32551" y="19409"/>
                    </a:cubicBezTo>
                    <a:cubicBezTo>
                      <a:pt x="32551" y="19409"/>
                      <a:pt x="23873" y="4466"/>
                      <a:pt x="23117" y="3097"/>
                    </a:cubicBezTo>
                    <a:cubicBezTo>
                      <a:pt x="22325" y="1729"/>
                      <a:pt x="20488" y="1801"/>
                      <a:pt x="20488" y="1801"/>
                    </a:cubicBezTo>
                    <a:lnTo>
                      <a:pt x="1873" y="1"/>
                    </a:lnTo>
                    <a:cubicBezTo>
                      <a:pt x="1873" y="1"/>
                      <a:pt x="0" y="1"/>
                      <a:pt x="1081" y="1657"/>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0" name="Google Shape;1730;g3f7001d949e_0_2746"/>
              <p:cNvSpPr/>
              <p:nvPr/>
            </p:nvSpPr>
            <p:spPr>
              <a:xfrm>
                <a:off x="4961033" y="1865167"/>
                <a:ext cx="516831" cy="327855"/>
              </a:xfrm>
              <a:custGeom>
                <a:rect b="b" l="l" r="r" t="t"/>
                <a:pathLst>
                  <a:path extrusionOk="0" h="19804" w="31219">
                    <a:moveTo>
                      <a:pt x="289" y="648"/>
                    </a:moveTo>
                    <a:cubicBezTo>
                      <a:pt x="289" y="648"/>
                      <a:pt x="9182" y="14367"/>
                      <a:pt x="9650" y="15375"/>
                    </a:cubicBezTo>
                    <a:cubicBezTo>
                      <a:pt x="9974" y="16023"/>
                      <a:pt x="10442" y="16527"/>
                      <a:pt x="11055" y="16887"/>
                    </a:cubicBezTo>
                    <a:cubicBezTo>
                      <a:pt x="11055" y="16887"/>
                      <a:pt x="28194" y="19660"/>
                      <a:pt x="30390" y="19768"/>
                    </a:cubicBezTo>
                    <a:cubicBezTo>
                      <a:pt x="30678" y="19804"/>
                      <a:pt x="30966" y="19804"/>
                      <a:pt x="31218" y="19732"/>
                    </a:cubicBezTo>
                    <a:cubicBezTo>
                      <a:pt x="31182" y="19624"/>
                      <a:pt x="31146" y="19516"/>
                      <a:pt x="31110" y="19408"/>
                    </a:cubicBezTo>
                    <a:cubicBezTo>
                      <a:pt x="31110" y="19408"/>
                      <a:pt x="22433" y="4465"/>
                      <a:pt x="21677" y="3097"/>
                    </a:cubicBezTo>
                    <a:cubicBezTo>
                      <a:pt x="20920" y="1764"/>
                      <a:pt x="19084" y="1800"/>
                      <a:pt x="19084" y="1800"/>
                    </a:cubicBezTo>
                    <a:lnTo>
                      <a:pt x="433" y="0"/>
                    </a:lnTo>
                    <a:cubicBezTo>
                      <a:pt x="289" y="0"/>
                      <a:pt x="145" y="0"/>
                      <a:pt x="1" y="36"/>
                    </a:cubicBezTo>
                    <a:cubicBezTo>
                      <a:pt x="73" y="252"/>
                      <a:pt x="181" y="468"/>
                      <a:pt x="289" y="648"/>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1" name="Google Shape;1731;g3f7001d949e_0_2746"/>
              <p:cNvSpPr/>
              <p:nvPr/>
            </p:nvSpPr>
            <p:spPr>
              <a:xfrm>
                <a:off x="5489767" y="2095248"/>
                <a:ext cx="161560" cy="154408"/>
              </a:xfrm>
              <a:custGeom>
                <a:rect b="b" l="l" r="r" t="t"/>
                <a:pathLst>
                  <a:path extrusionOk="0" h="9327" w="9759">
                    <a:moveTo>
                      <a:pt x="6662" y="3385"/>
                    </a:moveTo>
                    <a:cubicBezTo>
                      <a:pt x="6050" y="2629"/>
                      <a:pt x="5510" y="1837"/>
                      <a:pt x="5005" y="1009"/>
                    </a:cubicBezTo>
                    <a:lnTo>
                      <a:pt x="2269" y="1"/>
                    </a:lnTo>
                    <a:cubicBezTo>
                      <a:pt x="1297" y="901"/>
                      <a:pt x="3169" y="1477"/>
                      <a:pt x="3709" y="1801"/>
                    </a:cubicBezTo>
                    <a:cubicBezTo>
                      <a:pt x="3997" y="1945"/>
                      <a:pt x="3637" y="2053"/>
                      <a:pt x="4285" y="3169"/>
                    </a:cubicBezTo>
                    <a:cubicBezTo>
                      <a:pt x="4285" y="3169"/>
                      <a:pt x="3241" y="2341"/>
                      <a:pt x="2125" y="2737"/>
                    </a:cubicBezTo>
                    <a:cubicBezTo>
                      <a:pt x="1045" y="3097"/>
                      <a:pt x="253" y="3421"/>
                      <a:pt x="253" y="3421"/>
                    </a:cubicBezTo>
                    <a:cubicBezTo>
                      <a:pt x="253" y="3961"/>
                      <a:pt x="1" y="4213"/>
                      <a:pt x="469" y="4358"/>
                    </a:cubicBezTo>
                    <a:cubicBezTo>
                      <a:pt x="901" y="4538"/>
                      <a:pt x="2341" y="3889"/>
                      <a:pt x="2629" y="4069"/>
                    </a:cubicBezTo>
                    <a:lnTo>
                      <a:pt x="4033" y="4898"/>
                    </a:lnTo>
                    <a:cubicBezTo>
                      <a:pt x="2773" y="4826"/>
                      <a:pt x="2809" y="4790"/>
                      <a:pt x="1837" y="5150"/>
                    </a:cubicBezTo>
                    <a:cubicBezTo>
                      <a:pt x="1369" y="5294"/>
                      <a:pt x="937" y="5474"/>
                      <a:pt x="505" y="5726"/>
                    </a:cubicBezTo>
                    <a:cubicBezTo>
                      <a:pt x="217" y="6122"/>
                      <a:pt x="649" y="6662"/>
                      <a:pt x="1189" y="6734"/>
                    </a:cubicBezTo>
                    <a:cubicBezTo>
                      <a:pt x="1765" y="6806"/>
                      <a:pt x="2809" y="6374"/>
                      <a:pt x="3313" y="6374"/>
                    </a:cubicBezTo>
                    <a:cubicBezTo>
                      <a:pt x="3709" y="6374"/>
                      <a:pt x="3997" y="6374"/>
                      <a:pt x="3493" y="6554"/>
                    </a:cubicBezTo>
                    <a:cubicBezTo>
                      <a:pt x="3169" y="6698"/>
                      <a:pt x="2017" y="7022"/>
                      <a:pt x="1729" y="7238"/>
                    </a:cubicBezTo>
                    <a:cubicBezTo>
                      <a:pt x="1333" y="7634"/>
                      <a:pt x="1837" y="8354"/>
                      <a:pt x="2413" y="8246"/>
                    </a:cubicBezTo>
                    <a:cubicBezTo>
                      <a:pt x="2989" y="8102"/>
                      <a:pt x="4537" y="7490"/>
                      <a:pt x="4969" y="7778"/>
                    </a:cubicBezTo>
                    <a:cubicBezTo>
                      <a:pt x="5366" y="8102"/>
                      <a:pt x="6482" y="9326"/>
                      <a:pt x="7634" y="8966"/>
                    </a:cubicBezTo>
                    <a:cubicBezTo>
                      <a:pt x="8930" y="8534"/>
                      <a:pt x="9506" y="8858"/>
                      <a:pt x="9578" y="8570"/>
                    </a:cubicBezTo>
                    <a:cubicBezTo>
                      <a:pt x="9758" y="7994"/>
                      <a:pt x="8750" y="6050"/>
                      <a:pt x="8246" y="5006"/>
                    </a:cubicBezTo>
                    <a:cubicBezTo>
                      <a:pt x="7994" y="4538"/>
                      <a:pt x="7598" y="4646"/>
                      <a:pt x="6662" y="3385"/>
                    </a:cubicBezTo>
                    <a:close/>
                  </a:path>
                </a:pathLst>
              </a:custGeom>
              <a:solidFill>
                <a:srgbClr val="E6AD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2" name="Google Shape;1732;g3f7001d949e_0_2746"/>
              <p:cNvSpPr/>
              <p:nvPr/>
            </p:nvSpPr>
            <p:spPr>
              <a:xfrm>
                <a:off x="5275777" y="1965904"/>
                <a:ext cx="170500" cy="170500"/>
              </a:xfrm>
              <a:custGeom>
                <a:rect b="b" l="l" r="r" t="t"/>
                <a:pathLst>
                  <a:path extrusionOk="0" h="10299" w="10299">
                    <a:moveTo>
                      <a:pt x="0" y="5653"/>
                    </a:moveTo>
                    <a:cubicBezTo>
                      <a:pt x="108" y="4537"/>
                      <a:pt x="1008" y="3781"/>
                      <a:pt x="1980" y="2197"/>
                    </a:cubicBezTo>
                    <a:cubicBezTo>
                      <a:pt x="2917" y="612"/>
                      <a:pt x="2629" y="468"/>
                      <a:pt x="2629" y="468"/>
                    </a:cubicBezTo>
                    <a:cubicBezTo>
                      <a:pt x="2629" y="468"/>
                      <a:pt x="3889" y="0"/>
                      <a:pt x="3925" y="1693"/>
                    </a:cubicBezTo>
                    <a:cubicBezTo>
                      <a:pt x="3961" y="3385"/>
                      <a:pt x="4177" y="3493"/>
                      <a:pt x="4177" y="3493"/>
                    </a:cubicBezTo>
                    <a:lnTo>
                      <a:pt x="7021" y="2413"/>
                    </a:lnTo>
                    <a:lnTo>
                      <a:pt x="6445" y="1368"/>
                    </a:lnTo>
                    <a:cubicBezTo>
                      <a:pt x="6445" y="1368"/>
                      <a:pt x="8498" y="1116"/>
                      <a:pt x="8858" y="2269"/>
                    </a:cubicBezTo>
                    <a:cubicBezTo>
                      <a:pt x="9218" y="3385"/>
                      <a:pt x="8966" y="3601"/>
                      <a:pt x="8966" y="3601"/>
                    </a:cubicBezTo>
                    <a:cubicBezTo>
                      <a:pt x="9326" y="3817"/>
                      <a:pt x="9542" y="4213"/>
                      <a:pt x="9578" y="4609"/>
                    </a:cubicBezTo>
                    <a:cubicBezTo>
                      <a:pt x="9650" y="5041"/>
                      <a:pt x="9578" y="5473"/>
                      <a:pt x="9434" y="5905"/>
                    </a:cubicBezTo>
                    <a:cubicBezTo>
                      <a:pt x="9830" y="6229"/>
                      <a:pt x="10082" y="6733"/>
                      <a:pt x="10118" y="7238"/>
                    </a:cubicBezTo>
                    <a:cubicBezTo>
                      <a:pt x="10298" y="8210"/>
                      <a:pt x="7886" y="9542"/>
                      <a:pt x="5761" y="10010"/>
                    </a:cubicBezTo>
                    <a:cubicBezTo>
                      <a:pt x="4393" y="10298"/>
                      <a:pt x="2953" y="10298"/>
                      <a:pt x="1584" y="10010"/>
                    </a:cubicBezTo>
                    <a:close/>
                  </a:path>
                </a:pathLst>
              </a:custGeom>
              <a:solidFill>
                <a:srgbClr val="E6AD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3" name="Google Shape;1733;g3f7001d949e_0_2746"/>
              <p:cNvSpPr/>
              <p:nvPr/>
            </p:nvSpPr>
            <p:spPr>
              <a:xfrm>
                <a:off x="5004556" y="1983187"/>
                <a:ext cx="309976" cy="296268"/>
              </a:xfrm>
              <a:custGeom>
                <a:rect b="b" l="l" r="r" t="t"/>
                <a:pathLst>
                  <a:path extrusionOk="0" h="17896" w="18724">
                    <a:moveTo>
                      <a:pt x="16599" y="4069"/>
                    </a:moveTo>
                    <a:cubicBezTo>
                      <a:pt x="16599" y="4069"/>
                      <a:pt x="18147" y="8030"/>
                      <a:pt x="18724" y="8822"/>
                    </a:cubicBezTo>
                    <a:cubicBezTo>
                      <a:pt x="18724" y="9002"/>
                      <a:pt x="18688" y="9146"/>
                      <a:pt x="18652" y="9326"/>
                    </a:cubicBezTo>
                    <a:cubicBezTo>
                      <a:pt x="18363" y="9938"/>
                      <a:pt x="0" y="17896"/>
                      <a:pt x="540" y="8678"/>
                    </a:cubicBezTo>
                    <a:cubicBezTo>
                      <a:pt x="828" y="5762"/>
                      <a:pt x="1260" y="2881"/>
                      <a:pt x="1836" y="0"/>
                    </a:cubicBezTo>
                    <a:lnTo>
                      <a:pt x="5329" y="5473"/>
                    </a:lnTo>
                    <a:lnTo>
                      <a:pt x="15519" y="4069"/>
                    </a:lnTo>
                    <a:cubicBezTo>
                      <a:pt x="15519" y="4069"/>
                      <a:pt x="16419" y="3889"/>
                      <a:pt x="16599" y="4069"/>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34" name="Google Shape;1734;g3f7001d949e_0_2746"/>
              <p:cNvGrpSpPr/>
              <p:nvPr/>
            </p:nvGrpSpPr>
            <p:grpSpPr>
              <a:xfrm>
                <a:off x="5321775" y="1406666"/>
                <a:ext cx="182684" cy="113939"/>
                <a:chOff x="6478625" y="1323824"/>
                <a:chExt cx="217326" cy="135545"/>
              </a:xfrm>
            </p:grpSpPr>
            <p:sp>
              <p:nvSpPr>
                <p:cNvPr id="1735" name="Google Shape;1735;g3f7001d949e_0_2746"/>
                <p:cNvSpPr/>
                <p:nvPr/>
              </p:nvSpPr>
              <p:spPr>
                <a:xfrm>
                  <a:off x="6515152" y="1323877"/>
                  <a:ext cx="22251" cy="40648"/>
                </a:xfrm>
                <a:custGeom>
                  <a:rect b="b" l="l" r="r" t="t"/>
                  <a:pathLst>
                    <a:path extrusionOk="0" h="846" w="463">
                      <a:moveTo>
                        <a:pt x="225" y="0"/>
                      </a:moveTo>
                      <a:cubicBezTo>
                        <a:pt x="106" y="0"/>
                        <a:pt x="0" y="198"/>
                        <a:pt x="0" y="423"/>
                      </a:cubicBezTo>
                      <a:cubicBezTo>
                        <a:pt x="0" y="647"/>
                        <a:pt x="106" y="845"/>
                        <a:pt x="225" y="845"/>
                      </a:cubicBezTo>
                      <a:cubicBezTo>
                        <a:pt x="357" y="845"/>
                        <a:pt x="463" y="647"/>
                        <a:pt x="463" y="423"/>
                      </a:cubicBezTo>
                      <a:cubicBezTo>
                        <a:pt x="463" y="185"/>
                        <a:pt x="357" y="0"/>
                        <a:pt x="22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6" name="Google Shape;1736;g3f7001d949e_0_2746"/>
                <p:cNvSpPr/>
                <p:nvPr/>
              </p:nvSpPr>
              <p:spPr>
                <a:xfrm>
                  <a:off x="6636470" y="1323824"/>
                  <a:ext cx="22270" cy="40686"/>
                </a:xfrm>
                <a:custGeom>
                  <a:rect b="b" l="l" r="r" t="t"/>
                  <a:pathLst>
                    <a:path extrusionOk="0" h="846" w="463">
                      <a:moveTo>
                        <a:pt x="225" y="0"/>
                      </a:moveTo>
                      <a:cubicBezTo>
                        <a:pt x="106" y="0"/>
                        <a:pt x="0" y="198"/>
                        <a:pt x="0" y="423"/>
                      </a:cubicBezTo>
                      <a:cubicBezTo>
                        <a:pt x="0" y="647"/>
                        <a:pt x="106" y="845"/>
                        <a:pt x="225" y="845"/>
                      </a:cubicBezTo>
                      <a:cubicBezTo>
                        <a:pt x="357" y="845"/>
                        <a:pt x="463" y="647"/>
                        <a:pt x="463" y="423"/>
                      </a:cubicBezTo>
                      <a:cubicBezTo>
                        <a:pt x="463" y="185"/>
                        <a:pt x="357" y="0"/>
                        <a:pt x="22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7" name="Google Shape;1737;g3f7001d949e_0_2746"/>
                <p:cNvSpPr/>
                <p:nvPr/>
              </p:nvSpPr>
              <p:spPr>
                <a:xfrm>
                  <a:off x="6638049" y="1387824"/>
                  <a:ext cx="57902" cy="25038"/>
                </a:xfrm>
                <a:custGeom>
                  <a:rect b="b" l="l" r="r" t="t"/>
                  <a:pathLst>
                    <a:path extrusionOk="0" h="609" w="1546">
                      <a:moveTo>
                        <a:pt x="766" y="1"/>
                      </a:moveTo>
                      <a:cubicBezTo>
                        <a:pt x="344" y="1"/>
                        <a:pt x="0" y="133"/>
                        <a:pt x="0" y="304"/>
                      </a:cubicBezTo>
                      <a:cubicBezTo>
                        <a:pt x="0" y="463"/>
                        <a:pt x="344" y="608"/>
                        <a:pt x="766" y="608"/>
                      </a:cubicBezTo>
                      <a:cubicBezTo>
                        <a:pt x="1202" y="608"/>
                        <a:pt x="1546" y="476"/>
                        <a:pt x="1546" y="304"/>
                      </a:cubicBezTo>
                      <a:cubicBezTo>
                        <a:pt x="1546" y="133"/>
                        <a:pt x="1202" y="1"/>
                        <a:pt x="766" y="1"/>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8" name="Google Shape;1738;g3f7001d949e_0_2746"/>
                <p:cNvSpPr/>
                <p:nvPr/>
              </p:nvSpPr>
              <p:spPr>
                <a:xfrm>
                  <a:off x="6478625" y="1387824"/>
                  <a:ext cx="57902" cy="25038"/>
                </a:xfrm>
                <a:custGeom>
                  <a:rect b="b" l="l" r="r" t="t"/>
                  <a:pathLst>
                    <a:path extrusionOk="0" h="609" w="1546">
                      <a:moveTo>
                        <a:pt x="766" y="1"/>
                      </a:moveTo>
                      <a:cubicBezTo>
                        <a:pt x="344" y="1"/>
                        <a:pt x="0" y="133"/>
                        <a:pt x="0" y="304"/>
                      </a:cubicBezTo>
                      <a:cubicBezTo>
                        <a:pt x="0" y="463"/>
                        <a:pt x="344" y="608"/>
                        <a:pt x="766" y="608"/>
                      </a:cubicBezTo>
                      <a:cubicBezTo>
                        <a:pt x="1202" y="608"/>
                        <a:pt x="1546" y="476"/>
                        <a:pt x="1546" y="304"/>
                      </a:cubicBezTo>
                      <a:cubicBezTo>
                        <a:pt x="1546" y="133"/>
                        <a:pt x="1202" y="1"/>
                        <a:pt x="766" y="1"/>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9" name="Google Shape;1739;g3f7001d949e_0_2746"/>
                <p:cNvSpPr/>
                <p:nvPr/>
              </p:nvSpPr>
              <p:spPr>
                <a:xfrm>
                  <a:off x="6549186" y="1428023"/>
                  <a:ext cx="75509" cy="31346"/>
                </a:xfrm>
                <a:custGeom>
                  <a:rect b="b" l="l" r="r" t="t"/>
                  <a:pathLst>
                    <a:path extrusionOk="0" h="580" w="2016">
                      <a:moveTo>
                        <a:pt x="1904" y="1"/>
                      </a:moveTo>
                      <a:cubicBezTo>
                        <a:pt x="1882" y="1"/>
                        <a:pt x="1861" y="8"/>
                        <a:pt x="1844" y="24"/>
                      </a:cubicBezTo>
                      <a:cubicBezTo>
                        <a:pt x="1826" y="43"/>
                        <a:pt x="1382" y="399"/>
                        <a:pt x="878" y="399"/>
                      </a:cubicBezTo>
                      <a:cubicBezTo>
                        <a:pt x="651" y="399"/>
                        <a:pt x="411" y="327"/>
                        <a:pt x="193" y="117"/>
                      </a:cubicBezTo>
                      <a:cubicBezTo>
                        <a:pt x="175" y="96"/>
                        <a:pt x="155" y="87"/>
                        <a:pt x="134" y="87"/>
                      </a:cubicBezTo>
                      <a:cubicBezTo>
                        <a:pt x="65" y="87"/>
                        <a:pt x="0" y="188"/>
                        <a:pt x="61" y="249"/>
                      </a:cubicBezTo>
                      <a:cubicBezTo>
                        <a:pt x="273" y="460"/>
                        <a:pt x="563" y="579"/>
                        <a:pt x="867" y="579"/>
                      </a:cubicBezTo>
                      <a:cubicBezTo>
                        <a:pt x="1263" y="553"/>
                        <a:pt x="1646" y="407"/>
                        <a:pt x="1976" y="170"/>
                      </a:cubicBezTo>
                      <a:cubicBezTo>
                        <a:pt x="2016" y="130"/>
                        <a:pt x="2016" y="77"/>
                        <a:pt x="1990" y="38"/>
                      </a:cubicBezTo>
                      <a:cubicBezTo>
                        <a:pt x="1967" y="15"/>
                        <a:pt x="1935" y="1"/>
                        <a:pt x="1904" y="1"/>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g3f7001d949e_0_2746"/>
                <p:cNvSpPr/>
                <p:nvPr/>
              </p:nvSpPr>
              <p:spPr>
                <a:xfrm>
                  <a:off x="6571578" y="1339570"/>
                  <a:ext cx="35124" cy="51125"/>
                </a:xfrm>
                <a:custGeom>
                  <a:rect b="b" l="l" r="r" t="t"/>
                  <a:pathLst>
                    <a:path extrusionOk="0" h="1206" w="799">
                      <a:moveTo>
                        <a:pt x="448" y="0"/>
                      </a:moveTo>
                      <a:cubicBezTo>
                        <a:pt x="406" y="0"/>
                        <a:pt x="368" y="24"/>
                        <a:pt x="357" y="57"/>
                      </a:cubicBezTo>
                      <a:lnTo>
                        <a:pt x="1" y="1060"/>
                      </a:lnTo>
                      <a:cubicBezTo>
                        <a:pt x="1" y="1087"/>
                        <a:pt x="1" y="1113"/>
                        <a:pt x="1" y="1139"/>
                      </a:cubicBezTo>
                      <a:cubicBezTo>
                        <a:pt x="14" y="1166"/>
                        <a:pt x="40" y="1179"/>
                        <a:pt x="67" y="1192"/>
                      </a:cubicBezTo>
                      <a:cubicBezTo>
                        <a:pt x="133" y="1206"/>
                        <a:pt x="199" y="1206"/>
                        <a:pt x="252" y="1206"/>
                      </a:cubicBezTo>
                      <a:cubicBezTo>
                        <a:pt x="410" y="1206"/>
                        <a:pt x="568" y="1179"/>
                        <a:pt x="701" y="1100"/>
                      </a:cubicBezTo>
                      <a:cubicBezTo>
                        <a:pt x="799" y="1056"/>
                        <a:pt x="753" y="922"/>
                        <a:pt x="666" y="922"/>
                      </a:cubicBezTo>
                      <a:cubicBezTo>
                        <a:pt x="648" y="922"/>
                        <a:pt x="629" y="928"/>
                        <a:pt x="608" y="941"/>
                      </a:cubicBezTo>
                      <a:cubicBezTo>
                        <a:pt x="489" y="994"/>
                        <a:pt x="357" y="1021"/>
                        <a:pt x="225" y="1021"/>
                      </a:cubicBezTo>
                      <a:lnTo>
                        <a:pt x="529" y="123"/>
                      </a:lnTo>
                      <a:cubicBezTo>
                        <a:pt x="555" y="83"/>
                        <a:pt x="529" y="17"/>
                        <a:pt x="476" y="4"/>
                      </a:cubicBezTo>
                      <a:cubicBezTo>
                        <a:pt x="467" y="1"/>
                        <a:pt x="457" y="0"/>
                        <a:pt x="448" y="0"/>
                      </a:cubicBezTo>
                      <a:close/>
                    </a:path>
                  </a:pathLst>
                </a:custGeom>
                <a:solidFill>
                  <a:srgbClr val="DD7E6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41" name="Google Shape;1741;g3f7001d949e_0_2746"/>
              <p:cNvSpPr/>
              <p:nvPr/>
            </p:nvSpPr>
            <p:spPr>
              <a:xfrm rot="785631">
                <a:off x="5335314" y="1372834"/>
                <a:ext cx="53648" cy="29532"/>
              </a:xfrm>
              <a:custGeom>
                <a:rect b="b" l="l" r="r" t="t"/>
                <a:pathLst>
                  <a:path extrusionOk="0" h="938" w="1704">
                    <a:moveTo>
                      <a:pt x="1347" y="0"/>
                    </a:moveTo>
                    <a:cubicBezTo>
                      <a:pt x="0" y="159"/>
                      <a:pt x="211" y="938"/>
                      <a:pt x="211" y="938"/>
                    </a:cubicBezTo>
                    <a:cubicBezTo>
                      <a:pt x="726" y="330"/>
                      <a:pt x="1453" y="700"/>
                      <a:pt x="1572" y="370"/>
                    </a:cubicBezTo>
                    <a:cubicBezTo>
                      <a:pt x="1704" y="40"/>
                      <a:pt x="1347" y="0"/>
                      <a:pt x="134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g3f7001d949e_0_2746"/>
              <p:cNvSpPr/>
              <p:nvPr/>
            </p:nvSpPr>
            <p:spPr>
              <a:xfrm flipH="1" rot="-722579">
                <a:off x="5442645" y="1372295"/>
                <a:ext cx="55637" cy="30622"/>
              </a:xfrm>
              <a:custGeom>
                <a:rect b="b" l="l" r="r" t="t"/>
                <a:pathLst>
                  <a:path extrusionOk="0" h="938" w="1704">
                    <a:moveTo>
                      <a:pt x="1347" y="0"/>
                    </a:moveTo>
                    <a:cubicBezTo>
                      <a:pt x="0" y="159"/>
                      <a:pt x="211" y="938"/>
                      <a:pt x="211" y="938"/>
                    </a:cubicBezTo>
                    <a:cubicBezTo>
                      <a:pt x="726" y="330"/>
                      <a:pt x="1453" y="700"/>
                      <a:pt x="1572" y="370"/>
                    </a:cubicBezTo>
                    <a:cubicBezTo>
                      <a:pt x="1704" y="40"/>
                      <a:pt x="1347" y="0"/>
                      <a:pt x="134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43" name="Google Shape;1743;g3f7001d949e_0_2746"/>
              <p:cNvGrpSpPr/>
              <p:nvPr/>
            </p:nvGrpSpPr>
            <p:grpSpPr>
              <a:xfrm flipH="1">
                <a:off x="5548790" y="1802893"/>
                <a:ext cx="122777" cy="143008"/>
                <a:chOff x="341450" y="2082850"/>
                <a:chExt cx="72675" cy="84625"/>
              </a:xfrm>
            </p:grpSpPr>
            <p:sp>
              <p:nvSpPr>
                <p:cNvPr id="1744" name="Google Shape;1744;g3f7001d949e_0_2746"/>
                <p:cNvSpPr/>
                <p:nvPr/>
              </p:nvSpPr>
              <p:spPr>
                <a:xfrm>
                  <a:off x="341450" y="2082850"/>
                  <a:ext cx="68425" cy="84625"/>
                </a:xfrm>
                <a:custGeom>
                  <a:rect b="b" l="l" r="r" t="t"/>
                  <a:pathLst>
                    <a:path extrusionOk="0" h="3385" w="2737">
                      <a:moveTo>
                        <a:pt x="2608" y="0"/>
                      </a:moveTo>
                      <a:cubicBezTo>
                        <a:pt x="2588" y="0"/>
                        <a:pt x="2568" y="9"/>
                        <a:pt x="2550" y="30"/>
                      </a:cubicBezTo>
                      <a:cubicBezTo>
                        <a:pt x="1559" y="888"/>
                        <a:pt x="93" y="3147"/>
                        <a:pt x="27" y="3252"/>
                      </a:cubicBezTo>
                      <a:cubicBezTo>
                        <a:pt x="1" y="3292"/>
                        <a:pt x="14" y="3345"/>
                        <a:pt x="53" y="3371"/>
                      </a:cubicBezTo>
                      <a:cubicBezTo>
                        <a:pt x="67" y="3371"/>
                        <a:pt x="93" y="3384"/>
                        <a:pt x="106" y="3384"/>
                      </a:cubicBezTo>
                      <a:cubicBezTo>
                        <a:pt x="133" y="3384"/>
                        <a:pt x="159" y="3371"/>
                        <a:pt x="172" y="3345"/>
                      </a:cubicBezTo>
                      <a:cubicBezTo>
                        <a:pt x="186" y="3318"/>
                        <a:pt x="1691" y="994"/>
                        <a:pt x="2655" y="162"/>
                      </a:cubicBezTo>
                      <a:cubicBezTo>
                        <a:pt x="2737" y="101"/>
                        <a:pt x="2677" y="0"/>
                        <a:pt x="2608"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5" name="Google Shape;1745;g3f7001d949e_0_2746"/>
                <p:cNvSpPr/>
                <p:nvPr/>
              </p:nvSpPr>
              <p:spPr>
                <a:xfrm>
                  <a:off x="390975" y="2093150"/>
                  <a:ext cx="23150" cy="6975"/>
                </a:xfrm>
                <a:custGeom>
                  <a:rect b="b" l="l" r="r" t="t"/>
                  <a:pathLst>
                    <a:path extrusionOk="0" h="279" w="926">
                      <a:moveTo>
                        <a:pt x="819" y="1"/>
                      </a:moveTo>
                      <a:lnTo>
                        <a:pt x="93" y="120"/>
                      </a:lnTo>
                      <a:cubicBezTo>
                        <a:pt x="1" y="133"/>
                        <a:pt x="14" y="265"/>
                        <a:pt x="106" y="278"/>
                      </a:cubicBezTo>
                      <a:lnTo>
                        <a:pt x="119" y="278"/>
                      </a:lnTo>
                      <a:lnTo>
                        <a:pt x="846" y="173"/>
                      </a:lnTo>
                      <a:cubicBezTo>
                        <a:pt x="885" y="159"/>
                        <a:pt x="925" y="120"/>
                        <a:pt x="912" y="80"/>
                      </a:cubicBezTo>
                      <a:cubicBezTo>
                        <a:pt x="899" y="27"/>
                        <a:pt x="859" y="1"/>
                        <a:pt x="81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6" name="Google Shape;1746;g3f7001d949e_0_2746"/>
              <p:cNvGrpSpPr/>
              <p:nvPr/>
            </p:nvGrpSpPr>
            <p:grpSpPr>
              <a:xfrm flipH="1">
                <a:off x="5718296" y="2016107"/>
                <a:ext cx="48206" cy="20876"/>
                <a:chOff x="284000" y="2200125"/>
                <a:chExt cx="36675" cy="15875"/>
              </a:xfrm>
            </p:grpSpPr>
            <p:sp>
              <p:nvSpPr>
                <p:cNvPr id="1747" name="Google Shape;1747;g3f7001d949e_0_2746"/>
                <p:cNvSpPr/>
                <p:nvPr/>
              </p:nvSpPr>
              <p:spPr>
                <a:xfrm>
                  <a:off x="297550" y="2200125"/>
                  <a:ext cx="22475" cy="15875"/>
                </a:xfrm>
                <a:custGeom>
                  <a:rect b="b" l="l" r="r" t="t"/>
                  <a:pathLst>
                    <a:path extrusionOk="0" h="635" w="899">
                      <a:moveTo>
                        <a:pt x="100" y="0"/>
                      </a:moveTo>
                      <a:cubicBezTo>
                        <a:pt x="72" y="0"/>
                        <a:pt x="44" y="15"/>
                        <a:pt x="27" y="41"/>
                      </a:cubicBezTo>
                      <a:cubicBezTo>
                        <a:pt x="0" y="80"/>
                        <a:pt x="13" y="133"/>
                        <a:pt x="53" y="159"/>
                      </a:cubicBezTo>
                      <a:cubicBezTo>
                        <a:pt x="53" y="159"/>
                        <a:pt x="462" y="397"/>
                        <a:pt x="740" y="608"/>
                      </a:cubicBezTo>
                      <a:cubicBezTo>
                        <a:pt x="753" y="622"/>
                        <a:pt x="766" y="635"/>
                        <a:pt x="793" y="635"/>
                      </a:cubicBezTo>
                      <a:cubicBezTo>
                        <a:pt x="872" y="635"/>
                        <a:pt x="898" y="529"/>
                        <a:pt x="832" y="476"/>
                      </a:cubicBezTo>
                      <a:cubicBezTo>
                        <a:pt x="555" y="265"/>
                        <a:pt x="159" y="27"/>
                        <a:pt x="145" y="14"/>
                      </a:cubicBezTo>
                      <a:cubicBezTo>
                        <a:pt x="131" y="5"/>
                        <a:pt x="116" y="0"/>
                        <a:pt x="100"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8" name="Google Shape;1748;g3f7001d949e_0_2746"/>
                <p:cNvSpPr/>
                <p:nvPr/>
              </p:nvSpPr>
              <p:spPr>
                <a:xfrm>
                  <a:off x="284000" y="2207325"/>
                  <a:ext cx="36675" cy="8675"/>
                </a:xfrm>
                <a:custGeom>
                  <a:rect b="b" l="l" r="r" t="t"/>
                  <a:pathLst>
                    <a:path extrusionOk="0" h="347" w="1467">
                      <a:moveTo>
                        <a:pt x="73" y="1"/>
                      </a:moveTo>
                      <a:cubicBezTo>
                        <a:pt x="31" y="1"/>
                        <a:pt x="1" y="37"/>
                        <a:pt x="1" y="83"/>
                      </a:cubicBezTo>
                      <a:cubicBezTo>
                        <a:pt x="1" y="122"/>
                        <a:pt x="40" y="162"/>
                        <a:pt x="80" y="162"/>
                      </a:cubicBezTo>
                      <a:cubicBezTo>
                        <a:pt x="516" y="188"/>
                        <a:pt x="938" y="254"/>
                        <a:pt x="1361" y="347"/>
                      </a:cubicBezTo>
                      <a:lnTo>
                        <a:pt x="1374" y="347"/>
                      </a:lnTo>
                      <a:cubicBezTo>
                        <a:pt x="1414" y="347"/>
                        <a:pt x="1453" y="320"/>
                        <a:pt x="1453" y="281"/>
                      </a:cubicBezTo>
                      <a:cubicBezTo>
                        <a:pt x="1467" y="241"/>
                        <a:pt x="1440" y="188"/>
                        <a:pt x="1401" y="188"/>
                      </a:cubicBezTo>
                      <a:cubicBezTo>
                        <a:pt x="965" y="83"/>
                        <a:pt x="529" y="30"/>
                        <a:pt x="93" y="3"/>
                      </a:cubicBezTo>
                      <a:cubicBezTo>
                        <a:pt x="86" y="2"/>
                        <a:pt x="79" y="1"/>
                        <a:pt x="7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749" name="Google Shape;1749;g3f7001d949e_0_2746"/>
          <p:cNvGrpSpPr/>
          <p:nvPr/>
        </p:nvGrpSpPr>
        <p:grpSpPr>
          <a:xfrm flipH="1">
            <a:off x="-1631666" y="1194915"/>
            <a:ext cx="3439390" cy="3644935"/>
            <a:chOff x="7079785" y="908822"/>
            <a:chExt cx="3491058" cy="3699690"/>
          </a:xfrm>
        </p:grpSpPr>
        <p:sp>
          <p:nvSpPr>
            <p:cNvPr id="1750" name="Google Shape;1750;g3f7001d949e_0_2746"/>
            <p:cNvSpPr/>
            <p:nvPr/>
          </p:nvSpPr>
          <p:spPr>
            <a:xfrm>
              <a:off x="7079785" y="4349880"/>
              <a:ext cx="3491058" cy="258632"/>
            </a:xfrm>
            <a:custGeom>
              <a:rect b="b" l="l" r="r" t="t"/>
              <a:pathLst>
                <a:path extrusionOk="0" h="2933" w="37132">
                  <a:moveTo>
                    <a:pt x="37086" y="2096"/>
                  </a:moveTo>
                  <a:cubicBezTo>
                    <a:pt x="37109" y="2102"/>
                    <a:pt x="37123" y="2105"/>
                    <a:pt x="37128" y="2105"/>
                  </a:cubicBezTo>
                  <a:cubicBezTo>
                    <a:pt x="37131" y="2105"/>
                    <a:pt x="37130" y="2103"/>
                    <a:pt x="37124" y="2100"/>
                  </a:cubicBezTo>
                  <a:cubicBezTo>
                    <a:pt x="37121" y="2098"/>
                    <a:pt x="37108" y="2097"/>
                    <a:pt x="37086" y="2096"/>
                  </a:cubicBezTo>
                  <a:close/>
                  <a:moveTo>
                    <a:pt x="29993" y="0"/>
                  </a:moveTo>
                  <a:cubicBezTo>
                    <a:pt x="29372" y="0"/>
                    <a:pt x="1" y="529"/>
                    <a:pt x="1" y="529"/>
                  </a:cubicBezTo>
                  <a:lnTo>
                    <a:pt x="6802" y="2932"/>
                  </a:lnTo>
                  <a:cubicBezTo>
                    <a:pt x="6802" y="2932"/>
                    <a:pt x="33787" y="2092"/>
                    <a:pt x="36845" y="2092"/>
                  </a:cubicBezTo>
                  <a:cubicBezTo>
                    <a:pt x="36960" y="2092"/>
                    <a:pt x="37041" y="2093"/>
                    <a:pt x="37086" y="2096"/>
                  </a:cubicBezTo>
                  <a:lnTo>
                    <a:pt x="37086" y="2096"/>
                  </a:lnTo>
                  <a:cubicBezTo>
                    <a:pt x="36514" y="1945"/>
                    <a:pt x="30574" y="0"/>
                    <a:pt x="2999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1" name="Google Shape;1751;g3f7001d949e_0_2746"/>
            <p:cNvSpPr/>
            <p:nvPr/>
          </p:nvSpPr>
          <p:spPr>
            <a:xfrm flipH="1">
              <a:off x="7451909" y="908822"/>
              <a:ext cx="1478916" cy="3430361"/>
            </a:xfrm>
            <a:custGeom>
              <a:rect b="b" l="l" r="r" t="t"/>
              <a:pathLst>
                <a:path extrusionOk="0" h="123217" w="53122">
                  <a:moveTo>
                    <a:pt x="6049" y="1"/>
                  </a:moveTo>
                  <a:cubicBezTo>
                    <a:pt x="2713" y="1"/>
                    <a:pt x="1" y="2677"/>
                    <a:pt x="1" y="6013"/>
                  </a:cubicBezTo>
                  <a:lnTo>
                    <a:pt x="1" y="117204"/>
                  </a:lnTo>
                  <a:cubicBezTo>
                    <a:pt x="1" y="120540"/>
                    <a:pt x="2713" y="123216"/>
                    <a:pt x="6049" y="123216"/>
                  </a:cubicBezTo>
                  <a:lnTo>
                    <a:pt x="47109" y="123216"/>
                  </a:lnTo>
                  <a:cubicBezTo>
                    <a:pt x="50445" y="123216"/>
                    <a:pt x="53121" y="120540"/>
                    <a:pt x="53121" y="117204"/>
                  </a:cubicBezTo>
                  <a:lnTo>
                    <a:pt x="53121" y="6013"/>
                  </a:lnTo>
                  <a:cubicBezTo>
                    <a:pt x="53121" y="2677"/>
                    <a:pt x="50445" y="1"/>
                    <a:pt x="47109"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g3f7001d949e_0_2746"/>
            <p:cNvSpPr/>
            <p:nvPr/>
          </p:nvSpPr>
          <p:spPr>
            <a:xfrm flipH="1">
              <a:off x="7162067" y="908822"/>
              <a:ext cx="1478889" cy="3430361"/>
            </a:xfrm>
            <a:custGeom>
              <a:rect b="b" l="l" r="r" t="t"/>
              <a:pathLst>
                <a:path extrusionOk="0" h="123217" w="53121">
                  <a:moveTo>
                    <a:pt x="6012" y="1"/>
                  </a:moveTo>
                  <a:cubicBezTo>
                    <a:pt x="2676" y="1"/>
                    <a:pt x="0" y="2677"/>
                    <a:pt x="0" y="6013"/>
                  </a:cubicBezTo>
                  <a:lnTo>
                    <a:pt x="0" y="117204"/>
                  </a:lnTo>
                  <a:cubicBezTo>
                    <a:pt x="0" y="120540"/>
                    <a:pt x="2676" y="123216"/>
                    <a:pt x="6012" y="123216"/>
                  </a:cubicBezTo>
                  <a:lnTo>
                    <a:pt x="47072" y="123216"/>
                  </a:lnTo>
                  <a:cubicBezTo>
                    <a:pt x="50408" y="123216"/>
                    <a:pt x="53121" y="120540"/>
                    <a:pt x="53121" y="117204"/>
                  </a:cubicBezTo>
                  <a:lnTo>
                    <a:pt x="53121" y="6013"/>
                  </a:lnTo>
                  <a:cubicBezTo>
                    <a:pt x="53121" y="2677"/>
                    <a:pt x="50408" y="1"/>
                    <a:pt x="4707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g3f7001d949e_0_2746"/>
            <p:cNvSpPr/>
            <p:nvPr/>
          </p:nvSpPr>
          <p:spPr>
            <a:xfrm flipH="1">
              <a:off x="7213098" y="959852"/>
              <a:ext cx="1376827" cy="3328300"/>
            </a:xfrm>
            <a:custGeom>
              <a:rect b="b" l="l" r="r" t="t"/>
              <a:pathLst>
                <a:path extrusionOk="0" h="119551" w="49455">
                  <a:moveTo>
                    <a:pt x="4179" y="1"/>
                  </a:moveTo>
                  <a:cubicBezTo>
                    <a:pt x="1870" y="1"/>
                    <a:pt x="0" y="1871"/>
                    <a:pt x="0" y="4180"/>
                  </a:cubicBezTo>
                  <a:lnTo>
                    <a:pt x="0" y="115371"/>
                  </a:lnTo>
                  <a:cubicBezTo>
                    <a:pt x="0" y="117680"/>
                    <a:pt x="1870" y="119550"/>
                    <a:pt x="4179" y="119550"/>
                  </a:cubicBezTo>
                  <a:lnTo>
                    <a:pt x="45239" y="119550"/>
                  </a:lnTo>
                  <a:cubicBezTo>
                    <a:pt x="47585" y="119550"/>
                    <a:pt x="49455" y="117680"/>
                    <a:pt x="49455" y="115371"/>
                  </a:cubicBezTo>
                  <a:lnTo>
                    <a:pt x="49455" y="4180"/>
                  </a:lnTo>
                  <a:cubicBezTo>
                    <a:pt x="49455" y="1871"/>
                    <a:pt x="47585" y="1"/>
                    <a:pt x="45239" y="1"/>
                  </a:cubicBezTo>
                  <a:close/>
                </a:path>
              </a:pathLst>
            </a:custGeom>
            <a:solidFill>
              <a:srgbClr val="D6CC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4" name="Google Shape;1754;g3f7001d949e_0_2746"/>
            <p:cNvSpPr/>
            <p:nvPr/>
          </p:nvSpPr>
          <p:spPr>
            <a:xfrm flipH="1">
              <a:off x="7213098" y="959852"/>
              <a:ext cx="1376827" cy="3328300"/>
            </a:xfrm>
            <a:custGeom>
              <a:rect b="b" l="l" r="r" t="t"/>
              <a:pathLst>
                <a:path extrusionOk="0" h="119551" w="49455">
                  <a:moveTo>
                    <a:pt x="4179" y="1"/>
                  </a:moveTo>
                  <a:cubicBezTo>
                    <a:pt x="1870" y="1"/>
                    <a:pt x="0" y="1871"/>
                    <a:pt x="0" y="4180"/>
                  </a:cubicBezTo>
                  <a:lnTo>
                    <a:pt x="0" y="115371"/>
                  </a:lnTo>
                  <a:cubicBezTo>
                    <a:pt x="0" y="117680"/>
                    <a:pt x="1870" y="119550"/>
                    <a:pt x="4179" y="119550"/>
                  </a:cubicBezTo>
                  <a:lnTo>
                    <a:pt x="45239" y="119550"/>
                  </a:lnTo>
                  <a:cubicBezTo>
                    <a:pt x="47585" y="119550"/>
                    <a:pt x="49455" y="117680"/>
                    <a:pt x="49455" y="115371"/>
                  </a:cubicBezTo>
                  <a:lnTo>
                    <a:pt x="49455" y="4180"/>
                  </a:lnTo>
                  <a:cubicBezTo>
                    <a:pt x="49455" y="1871"/>
                    <a:pt x="47585" y="1"/>
                    <a:pt x="4523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5" name="Google Shape;1755;g3f7001d949e_0_2746"/>
            <p:cNvSpPr/>
            <p:nvPr/>
          </p:nvSpPr>
          <p:spPr>
            <a:xfrm flipH="1">
              <a:off x="7213098" y="959852"/>
              <a:ext cx="406241" cy="3328300"/>
            </a:xfrm>
            <a:custGeom>
              <a:rect b="b" l="l" r="r" t="t"/>
              <a:pathLst>
                <a:path extrusionOk="0" h="119551" w="14592">
                  <a:moveTo>
                    <a:pt x="1" y="1"/>
                  </a:moveTo>
                  <a:cubicBezTo>
                    <a:pt x="2310" y="1"/>
                    <a:pt x="4180" y="1871"/>
                    <a:pt x="4180" y="4180"/>
                  </a:cubicBezTo>
                  <a:lnTo>
                    <a:pt x="4180" y="115371"/>
                  </a:lnTo>
                  <a:cubicBezTo>
                    <a:pt x="4180" y="117680"/>
                    <a:pt x="2310" y="119550"/>
                    <a:pt x="1" y="119550"/>
                  </a:cubicBezTo>
                  <a:lnTo>
                    <a:pt x="10376" y="119550"/>
                  </a:lnTo>
                  <a:cubicBezTo>
                    <a:pt x="12685" y="119550"/>
                    <a:pt x="14592" y="117680"/>
                    <a:pt x="14592" y="115371"/>
                  </a:cubicBezTo>
                  <a:lnTo>
                    <a:pt x="14592" y="4180"/>
                  </a:lnTo>
                  <a:cubicBezTo>
                    <a:pt x="14592" y="1871"/>
                    <a:pt x="12685" y="1"/>
                    <a:pt x="1037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6" name="Google Shape;1756;g3f7001d949e_0_2746"/>
            <p:cNvSpPr/>
            <p:nvPr/>
          </p:nvSpPr>
          <p:spPr>
            <a:xfrm flipH="1">
              <a:off x="7246784" y="1525283"/>
              <a:ext cx="1343141" cy="37807"/>
            </a:xfrm>
            <a:custGeom>
              <a:rect b="b" l="l" r="r" t="t"/>
              <a:pathLst>
                <a:path extrusionOk="0" h="1358" w="48245">
                  <a:moveTo>
                    <a:pt x="0" y="1"/>
                  </a:moveTo>
                  <a:lnTo>
                    <a:pt x="0" y="1357"/>
                  </a:lnTo>
                  <a:lnTo>
                    <a:pt x="48245" y="1357"/>
                  </a:lnTo>
                  <a:lnTo>
                    <a:pt x="48245"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7" name="Google Shape;1757;g3f7001d949e_0_2746"/>
            <p:cNvSpPr/>
            <p:nvPr/>
          </p:nvSpPr>
          <p:spPr>
            <a:xfrm flipH="1">
              <a:off x="7246784" y="1563062"/>
              <a:ext cx="256184" cy="153120"/>
            </a:xfrm>
            <a:custGeom>
              <a:rect b="b" l="l" r="r" t="t"/>
              <a:pathLst>
                <a:path extrusionOk="0" h="5500" w="9202">
                  <a:moveTo>
                    <a:pt x="0" y="0"/>
                  </a:moveTo>
                  <a:lnTo>
                    <a:pt x="0" y="5499"/>
                  </a:lnTo>
                  <a:lnTo>
                    <a:pt x="920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g3f7001d949e_0_2746"/>
            <p:cNvSpPr/>
            <p:nvPr/>
          </p:nvSpPr>
          <p:spPr>
            <a:xfrm flipH="1">
              <a:off x="7502940" y="1563062"/>
              <a:ext cx="1086985" cy="153120"/>
            </a:xfrm>
            <a:custGeom>
              <a:rect b="b" l="l" r="r" t="t"/>
              <a:pathLst>
                <a:path extrusionOk="0" h="5500" w="39044">
                  <a:moveTo>
                    <a:pt x="0" y="0"/>
                  </a:moveTo>
                  <a:lnTo>
                    <a:pt x="0" y="5499"/>
                  </a:lnTo>
                  <a:lnTo>
                    <a:pt x="39043" y="5499"/>
                  </a:lnTo>
                  <a:lnTo>
                    <a:pt x="3904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9" name="Google Shape;1759;g3f7001d949e_0_2746"/>
            <p:cNvSpPr/>
            <p:nvPr/>
          </p:nvSpPr>
          <p:spPr>
            <a:xfrm flipH="1">
              <a:off x="7246784" y="2936799"/>
              <a:ext cx="1343141" cy="37807"/>
            </a:xfrm>
            <a:custGeom>
              <a:rect b="b" l="l" r="r" t="t"/>
              <a:pathLst>
                <a:path extrusionOk="0" h="1358" w="48245">
                  <a:moveTo>
                    <a:pt x="0" y="1"/>
                  </a:moveTo>
                  <a:lnTo>
                    <a:pt x="0" y="1357"/>
                  </a:lnTo>
                  <a:lnTo>
                    <a:pt x="48245" y="1357"/>
                  </a:lnTo>
                  <a:lnTo>
                    <a:pt x="48245"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0" name="Google Shape;1760;g3f7001d949e_0_2746"/>
            <p:cNvSpPr/>
            <p:nvPr/>
          </p:nvSpPr>
          <p:spPr>
            <a:xfrm flipH="1">
              <a:off x="7246784" y="2975580"/>
              <a:ext cx="256184" cy="153120"/>
            </a:xfrm>
            <a:custGeom>
              <a:rect b="b" l="l" r="r" t="t"/>
              <a:pathLst>
                <a:path extrusionOk="0" h="5500" w="9202">
                  <a:moveTo>
                    <a:pt x="0" y="1"/>
                  </a:moveTo>
                  <a:lnTo>
                    <a:pt x="0" y="5500"/>
                  </a:lnTo>
                  <a:lnTo>
                    <a:pt x="9202"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1" name="Google Shape;1761;g3f7001d949e_0_2746"/>
            <p:cNvSpPr/>
            <p:nvPr/>
          </p:nvSpPr>
          <p:spPr>
            <a:xfrm flipH="1">
              <a:off x="7502940" y="2974578"/>
              <a:ext cx="1086985" cy="153120"/>
            </a:xfrm>
            <a:custGeom>
              <a:rect b="b" l="l" r="r" t="t"/>
              <a:pathLst>
                <a:path extrusionOk="0" h="5500" w="39044">
                  <a:moveTo>
                    <a:pt x="0" y="0"/>
                  </a:moveTo>
                  <a:lnTo>
                    <a:pt x="0" y="5499"/>
                  </a:lnTo>
                  <a:lnTo>
                    <a:pt x="39043" y="5499"/>
                  </a:lnTo>
                  <a:lnTo>
                    <a:pt x="39043"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2" name="Google Shape;1762;g3f7001d949e_0_2746"/>
            <p:cNvSpPr/>
            <p:nvPr/>
          </p:nvSpPr>
          <p:spPr>
            <a:xfrm flipH="1">
              <a:off x="7246784" y="3457323"/>
              <a:ext cx="1343141" cy="830829"/>
            </a:xfrm>
            <a:custGeom>
              <a:rect b="b" l="l" r="r" t="t"/>
              <a:pathLst>
                <a:path extrusionOk="0" h="29843" w="48245">
                  <a:moveTo>
                    <a:pt x="0" y="1"/>
                  </a:moveTo>
                  <a:lnTo>
                    <a:pt x="0" y="25736"/>
                  </a:lnTo>
                  <a:cubicBezTo>
                    <a:pt x="0" y="28009"/>
                    <a:pt x="1833" y="29842"/>
                    <a:pt x="4106" y="29842"/>
                  </a:cubicBezTo>
                  <a:lnTo>
                    <a:pt x="44139" y="29842"/>
                  </a:lnTo>
                  <a:cubicBezTo>
                    <a:pt x="46412" y="29842"/>
                    <a:pt x="48245" y="28009"/>
                    <a:pt x="48245" y="25736"/>
                  </a:cubicBezTo>
                  <a:lnTo>
                    <a:pt x="48245"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3" name="Google Shape;1763;g3f7001d949e_0_2746"/>
            <p:cNvSpPr/>
            <p:nvPr/>
          </p:nvSpPr>
          <p:spPr>
            <a:xfrm flipH="1">
              <a:off x="7246784" y="3457323"/>
              <a:ext cx="1343141" cy="38809"/>
            </a:xfrm>
            <a:custGeom>
              <a:rect b="b" l="l" r="r" t="t"/>
              <a:pathLst>
                <a:path extrusionOk="0" h="1394" w="48245">
                  <a:moveTo>
                    <a:pt x="0" y="1"/>
                  </a:moveTo>
                  <a:lnTo>
                    <a:pt x="0" y="1394"/>
                  </a:lnTo>
                  <a:lnTo>
                    <a:pt x="48245" y="1394"/>
                  </a:lnTo>
                  <a:lnTo>
                    <a:pt x="48245"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4" name="Google Shape;1764;g3f7001d949e_0_2746"/>
            <p:cNvSpPr/>
            <p:nvPr/>
          </p:nvSpPr>
          <p:spPr>
            <a:xfrm flipH="1">
              <a:off x="7246784" y="3496104"/>
              <a:ext cx="1343141" cy="17372"/>
            </a:xfrm>
            <a:custGeom>
              <a:rect b="b" l="l" r="r" t="t"/>
              <a:pathLst>
                <a:path extrusionOk="0" h="624" w="48245">
                  <a:moveTo>
                    <a:pt x="0" y="1"/>
                  </a:moveTo>
                  <a:lnTo>
                    <a:pt x="0" y="624"/>
                  </a:lnTo>
                  <a:lnTo>
                    <a:pt x="48245" y="624"/>
                  </a:lnTo>
                  <a:lnTo>
                    <a:pt x="48245"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g3f7001d949e_0_2746"/>
            <p:cNvSpPr/>
            <p:nvPr/>
          </p:nvSpPr>
          <p:spPr>
            <a:xfrm flipH="1">
              <a:off x="7918341" y="3496132"/>
              <a:ext cx="1141" cy="785938"/>
            </a:xfrm>
            <a:custGeom>
              <a:rect b="b" l="l" r="r" t="t"/>
              <a:pathLst>
                <a:path extrusionOk="0" fill="none" h="27937" w="1">
                  <a:moveTo>
                    <a:pt x="0" y="27936"/>
                  </a:moveTo>
                  <a:lnTo>
                    <a:pt x="0" y="1"/>
                  </a:lnTo>
                </a:path>
              </a:pathLst>
            </a:custGeom>
            <a:noFill/>
            <a:ln cap="flat" cmpd="sng" w="11925">
              <a:solidFill>
                <a:schemeClr val="accent5"/>
              </a:solidFill>
              <a:prstDash val="solid"/>
              <a:miter lim="366"/>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g3f7001d949e_0_2746"/>
            <p:cNvSpPr/>
            <p:nvPr/>
          </p:nvSpPr>
          <p:spPr>
            <a:xfrm flipH="1">
              <a:off x="7855060" y="3768602"/>
              <a:ext cx="25557" cy="233772"/>
            </a:xfrm>
            <a:custGeom>
              <a:rect b="b" l="l" r="r" t="t"/>
              <a:pathLst>
                <a:path extrusionOk="0" h="8397" w="918">
                  <a:moveTo>
                    <a:pt x="441" y="1"/>
                  </a:moveTo>
                  <a:cubicBezTo>
                    <a:pt x="184" y="1"/>
                    <a:pt x="1" y="221"/>
                    <a:pt x="1" y="478"/>
                  </a:cubicBezTo>
                  <a:lnTo>
                    <a:pt x="1" y="7956"/>
                  </a:lnTo>
                  <a:cubicBezTo>
                    <a:pt x="1" y="8213"/>
                    <a:pt x="184" y="8396"/>
                    <a:pt x="441" y="8396"/>
                  </a:cubicBezTo>
                  <a:cubicBezTo>
                    <a:pt x="697" y="8396"/>
                    <a:pt x="917" y="8213"/>
                    <a:pt x="917" y="7956"/>
                  </a:cubicBezTo>
                  <a:lnTo>
                    <a:pt x="917" y="478"/>
                  </a:lnTo>
                  <a:cubicBezTo>
                    <a:pt x="917" y="221"/>
                    <a:pt x="697" y="1"/>
                    <a:pt x="44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7" name="Google Shape;1767;g3f7001d949e_0_2746"/>
            <p:cNvSpPr/>
            <p:nvPr/>
          </p:nvSpPr>
          <p:spPr>
            <a:xfrm flipH="1">
              <a:off x="7981621" y="3768602"/>
              <a:ext cx="25529" cy="233772"/>
            </a:xfrm>
            <a:custGeom>
              <a:rect b="b" l="l" r="r" t="t"/>
              <a:pathLst>
                <a:path extrusionOk="0" h="8397" w="917">
                  <a:moveTo>
                    <a:pt x="477" y="1"/>
                  </a:moveTo>
                  <a:cubicBezTo>
                    <a:pt x="220" y="1"/>
                    <a:pt x="0" y="221"/>
                    <a:pt x="0" y="478"/>
                  </a:cubicBezTo>
                  <a:lnTo>
                    <a:pt x="0" y="7956"/>
                  </a:lnTo>
                  <a:cubicBezTo>
                    <a:pt x="0" y="8213"/>
                    <a:pt x="220" y="8396"/>
                    <a:pt x="477" y="8396"/>
                  </a:cubicBezTo>
                  <a:cubicBezTo>
                    <a:pt x="733" y="8396"/>
                    <a:pt x="917" y="8213"/>
                    <a:pt x="917" y="7956"/>
                  </a:cubicBezTo>
                  <a:lnTo>
                    <a:pt x="917" y="478"/>
                  </a:lnTo>
                  <a:cubicBezTo>
                    <a:pt x="917" y="221"/>
                    <a:pt x="733" y="1"/>
                    <a:pt x="477"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g3f7001d949e_0_2746"/>
            <p:cNvSpPr/>
            <p:nvPr/>
          </p:nvSpPr>
          <p:spPr>
            <a:xfrm flipH="1">
              <a:off x="7842811" y="3756380"/>
              <a:ext cx="25557" cy="233745"/>
            </a:xfrm>
            <a:custGeom>
              <a:rect b="b" l="l" r="r" t="t"/>
              <a:pathLst>
                <a:path extrusionOk="0" h="8396" w="918">
                  <a:moveTo>
                    <a:pt x="477" y="0"/>
                  </a:moveTo>
                  <a:cubicBezTo>
                    <a:pt x="221" y="0"/>
                    <a:pt x="1" y="183"/>
                    <a:pt x="1" y="440"/>
                  </a:cubicBezTo>
                  <a:lnTo>
                    <a:pt x="1" y="7919"/>
                  </a:lnTo>
                  <a:cubicBezTo>
                    <a:pt x="1" y="8175"/>
                    <a:pt x="221" y="8395"/>
                    <a:pt x="477" y="8395"/>
                  </a:cubicBezTo>
                  <a:cubicBezTo>
                    <a:pt x="697" y="8395"/>
                    <a:pt x="917" y="8175"/>
                    <a:pt x="917" y="7919"/>
                  </a:cubicBezTo>
                  <a:lnTo>
                    <a:pt x="917" y="440"/>
                  </a:lnTo>
                  <a:cubicBezTo>
                    <a:pt x="917" y="183"/>
                    <a:pt x="697" y="0"/>
                    <a:pt x="47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g3f7001d949e_0_2746"/>
            <p:cNvSpPr/>
            <p:nvPr/>
          </p:nvSpPr>
          <p:spPr>
            <a:xfrm flipH="1">
              <a:off x="7968341" y="3756380"/>
              <a:ext cx="25557" cy="233745"/>
            </a:xfrm>
            <a:custGeom>
              <a:rect b="b" l="l" r="r" t="t"/>
              <a:pathLst>
                <a:path extrusionOk="0" h="8396" w="918">
                  <a:moveTo>
                    <a:pt x="441" y="0"/>
                  </a:moveTo>
                  <a:cubicBezTo>
                    <a:pt x="184" y="0"/>
                    <a:pt x="1" y="183"/>
                    <a:pt x="1" y="440"/>
                  </a:cubicBezTo>
                  <a:lnTo>
                    <a:pt x="1" y="7919"/>
                  </a:lnTo>
                  <a:cubicBezTo>
                    <a:pt x="1" y="8175"/>
                    <a:pt x="184" y="8395"/>
                    <a:pt x="441" y="8395"/>
                  </a:cubicBezTo>
                  <a:cubicBezTo>
                    <a:pt x="697" y="8395"/>
                    <a:pt x="917" y="8175"/>
                    <a:pt x="917" y="7919"/>
                  </a:cubicBezTo>
                  <a:lnTo>
                    <a:pt x="917" y="440"/>
                  </a:lnTo>
                  <a:cubicBezTo>
                    <a:pt x="917" y="183"/>
                    <a:pt x="697" y="0"/>
                    <a:pt x="44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0" name="Google Shape;1770;g3f7001d949e_0_2746"/>
            <p:cNvSpPr/>
            <p:nvPr/>
          </p:nvSpPr>
          <p:spPr>
            <a:xfrm flipH="1">
              <a:off x="7312097" y="4339155"/>
              <a:ext cx="169434" cy="139840"/>
            </a:xfrm>
            <a:custGeom>
              <a:rect b="b" l="l" r="r" t="t"/>
              <a:pathLst>
                <a:path extrusionOk="0" h="5023" w="6086">
                  <a:moveTo>
                    <a:pt x="0" y="0"/>
                  </a:moveTo>
                  <a:lnTo>
                    <a:pt x="3079" y="5022"/>
                  </a:lnTo>
                  <a:lnTo>
                    <a:pt x="6086" y="5022"/>
                  </a:lnTo>
                  <a:lnTo>
                    <a:pt x="4473"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1" name="Google Shape;1771;g3f7001d949e_0_2746"/>
            <p:cNvSpPr/>
            <p:nvPr/>
          </p:nvSpPr>
          <p:spPr>
            <a:xfrm flipH="1">
              <a:off x="7600937" y="4339155"/>
              <a:ext cx="169434" cy="139840"/>
            </a:xfrm>
            <a:custGeom>
              <a:rect b="b" l="l" r="r" t="t"/>
              <a:pathLst>
                <a:path extrusionOk="0" h="5023" w="6086">
                  <a:moveTo>
                    <a:pt x="0" y="0"/>
                  </a:moveTo>
                  <a:lnTo>
                    <a:pt x="3043" y="5022"/>
                  </a:lnTo>
                  <a:lnTo>
                    <a:pt x="6086" y="5022"/>
                  </a:lnTo>
                  <a:lnTo>
                    <a:pt x="443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2" name="Google Shape;1772;g3f7001d949e_0_2746"/>
            <p:cNvSpPr/>
            <p:nvPr/>
          </p:nvSpPr>
          <p:spPr>
            <a:xfrm flipH="1">
              <a:off x="7340661" y="4339155"/>
              <a:ext cx="140870" cy="51059"/>
            </a:xfrm>
            <a:custGeom>
              <a:rect b="b" l="l" r="r" t="t"/>
              <a:pathLst>
                <a:path extrusionOk="0" h="1834" w="5060">
                  <a:moveTo>
                    <a:pt x="0" y="0"/>
                  </a:moveTo>
                  <a:lnTo>
                    <a:pt x="1100" y="1833"/>
                  </a:lnTo>
                  <a:lnTo>
                    <a:pt x="5059" y="1833"/>
                  </a:lnTo>
                  <a:lnTo>
                    <a:pt x="4473"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3" name="Google Shape;1773;g3f7001d949e_0_2746"/>
            <p:cNvSpPr/>
            <p:nvPr/>
          </p:nvSpPr>
          <p:spPr>
            <a:xfrm flipH="1">
              <a:off x="8322522" y="4339155"/>
              <a:ext cx="169434" cy="139840"/>
            </a:xfrm>
            <a:custGeom>
              <a:rect b="b" l="l" r="r" t="t"/>
              <a:pathLst>
                <a:path extrusionOk="0" h="5023" w="6086">
                  <a:moveTo>
                    <a:pt x="1650" y="0"/>
                  </a:moveTo>
                  <a:lnTo>
                    <a:pt x="0" y="5022"/>
                  </a:lnTo>
                  <a:lnTo>
                    <a:pt x="3043" y="5022"/>
                  </a:lnTo>
                  <a:lnTo>
                    <a:pt x="6086" y="0"/>
                  </a:lnTo>
                  <a:close/>
                </a:path>
              </a:pathLst>
            </a:custGeom>
            <a:solidFill>
              <a:srgbClr val="EEC47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4" name="Google Shape;1774;g3f7001d949e_0_2746"/>
            <p:cNvSpPr/>
            <p:nvPr/>
          </p:nvSpPr>
          <p:spPr>
            <a:xfrm flipH="1">
              <a:off x="8322522" y="4339155"/>
              <a:ext cx="140870" cy="51059"/>
            </a:xfrm>
            <a:custGeom>
              <a:rect b="b" l="l" r="r" t="t"/>
              <a:pathLst>
                <a:path extrusionOk="0" h="1834" w="5060">
                  <a:moveTo>
                    <a:pt x="624" y="0"/>
                  </a:moveTo>
                  <a:lnTo>
                    <a:pt x="1" y="1833"/>
                  </a:lnTo>
                  <a:lnTo>
                    <a:pt x="3960" y="1833"/>
                  </a:lnTo>
                  <a:lnTo>
                    <a:pt x="506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g3f7001d949e_0_2746"/>
            <p:cNvSpPr/>
            <p:nvPr/>
          </p:nvSpPr>
          <p:spPr>
            <a:xfrm flipH="1">
              <a:off x="8322522" y="4339155"/>
              <a:ext cx="169434" cy="139840"/>
            </a:xfrm>
            <a:custGeom>
              <a:rect b="b" l="l" r="r" t="t"/>
              <a:pathLst>
                <a:path extrusionOk="0" h="5023" w="6086">
                  <a:moveTo>
                    <a:pt x="1650" y="0"/>
                  </a:moveTo>
                  <a:lnTo>
                    <a:pt x="0" y="5022"/>
                  </a:lnTo>
                  <a:lnTo>
                    <a:pt x="3043" y="5022"/>
                  </a:lnTo>
                  <a:lnTo>
                    <a:pt x="608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6" name="Google Shape;1776;g3f7001d949e_0_2746"/>
            <p:cNvSpPr/>
            <p:nvPr/>
          </p:nvSpPr>
          <p:spPr>
            <a:xfrm flipH="1">
              <a:off x="8322522" y="4339155"/>
              <a:ext cx="140870" cy="51059"/>
            </a:xfrm>
            <a:custGeom>
              <a:rect b="b" l="l" r="r" t="t"/>
              <a:pathLst>
                <a:path extrusionOk="0" h="1834" w="5060">
                  <a:moveTo>
                    <a:pt x="624" y="0"/>
                  </a:moveTo>
                  <a:lnTo>
                    <a:pt x="1" y="1833"/>
                  </a:lnTo>
                  <a:lnTo>
                    <a:pt x="3960" y="1833"/>
                  </a:lnTo>
                  <a:lnTo>
                    <a:pt x="5060"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7" name="Google Shape;1777;g3f7001d949e_0_2746"/>
            <p:cNvSpPr/>
            <p:nvPr/>
          </p:nvSpPr>
          <p:spPr>
            <a:xfrm flipH="1">
              <a:off x="8611334" y="4339155"/>
              <a:ext cx="169462" cy="139840"/>
            </a:xfrm>
            <a:custGeom>
              <a:rect b="b" l="l" r="r" t="t"/>
              <a:pathLst>
                <a:path extrusionOk="0" h="5023" w="6087">
                  <a:moveTo>
                    <a:pt x="1614" y="0"/>
                  </a:moveTo>
                  <a:lnTo>
                    <a:pt x="1" y="5022"/>
                  </a:lnTo>
                  <a:lnTo>
                    <a:pt x="3007" y="5022"/>
                  </a:lnTo>
                  <a:lnTo>
                    <a:pt x="608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78" name="Google Shape;1778;g3f7001d949e_0_2746"/>
            <p:cNvGrpSpPr/>
            <p:nvPr/>
          </p:nvGrpSpPr>
          <p:grpSpPr>
            <a:xfrm flipH="1">
              <a:off x="7399412" y="1088976"/>
              <a:ext cx="1190312" cy="437061"/>
              <a:chOff x="7183950" y="745675"/>
              <a:chExt cx="836775" cy="450950"/>
            </a:xfrm>
          </p:grpSpPr>
          <p:sp>
            <p:nvSpPr>
              <p:cNvPr id="1779" name="Google Shape;1779;g3f7001d949e_0_2746"/>
              <p:cNvSpPr/>
              <p:nvPr/>
            </p:nvSpPr>
            <p:spPr>
              <a:xfrm>
                <a:off x="7644950" y="745675"/>
                <a:ext cx="285975" cy="450950"/>
              </a:xfrm>
              <a:custGeom>
                <a:rect b="b" l="l" r="r" t="t"/>
                <a:pathLst>
                  <a:path extrusionOk="0" h="18038" w="11439">
                    <a:moveTo>
                      <a:pt x="3813" y="1"/>
                    </a:moveTo>
                    <a:lnTo>
                      <a:pt x="0" y="807"/>
                    </a:lnTo>
                    <a:lnTo>
                      <a:pt x="3630" y="18038"/>
                    </a:lnTo>
                    <a:lnTo>
                      <a:pt x="11218" y="18038"/>
                    </a:lnTo>
                    <a:lnTo>
                      <a:pt x="11438"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0" name="Google Shape;1780;g3f7001d949e_0_2746"/>
              <p:cNvSpPr/>
              <p:nvPr/>
            </p:nvSpPr>
            <p:spPr>
              <a:xfrm>
                <a:off x="7578950" y="756675"/>
                <a:ext cx="183325" cy="439950"/>
              </a:xfrm>
              <a:custGeom>
                <a:rect b="b" l="l" r="r" t="t"/>
                <a:pathLst>
                  <a:path extrusionOk="0" h="17598" w="7333">
                    <a:moveTo>
                      <a:pt x="37" y="1"/>
                    </a:moveTo>
                    <a:lnTo>
                      <a:pt x="1" y="17598"/>
                    </a:lnTo>
                    <a:lnTo>
                      <a:pt x="6380" y="17598"/>
                    </a:lnTo>
                    <a:lnTo>
                      <a:pt x="733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1" name="Google Shape;1781;g3f7001d949e_0_2746"/>
              <p:cNvSpPr/>
              <p:nvPr/>
            </p:nvSpPr>
            <p:spPr>
              <a:xfrm>
                <a:off x="7264600" y="756675"/>
                <a:ext cx="183325" cy="439950"/>
              </a:xfrm>
              <a:custGeom>
                <a:rect b="b" l="l" r="r" t="t"/>
                <a:pathLst>
                  <a:path extrusionOk="0" h="17598" w="7333">
                    <a:moveTo>
                      <a:pt x="0" y="1"/>
                    </a:moveTo>
                    <a:lnTo>
                      <a:pt x="0" y="17598"/>
                    </a:lnTo>
                    <a:lnTo>
                      <a:pt x="6379" y="17598"/>
                    </a:lnTo>
                    <a:lnTo>
                      <a:pt x="7332"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2" name="Google Shape;1782;g3f7001d949e_0_2746"/>
              <p:cNvSpPr/>
              <p:nvPr/>
            </p:nvSpPr>
            <p:spPr>
              <a:xfrm>
                <a:off x="7183950" y="820825"/>
                <a:ext cx="193400" cy="375800"/>
              </a:xfrm>
              <a:custGeom>
                <a:rect b="b" l="l" r="r" t="t"/>
                <a:pathLst>
                  <a:path extrusionOk="0" h="15032" w="7736">
                    <a:moveTo>
                      <a:pt x="0" y="1"/>
                    </a:moveTo>
                    <a:lnTo>
                      <a:pt x="0" y="15032"/>
                    </a:lnTo>
                    <a:lnTo>
                      <a:pt x="7296" y="15032"/>
                    </a:lnTo>
                    <a:lnTo>
                      <a:pt x="7735"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3" name="Google Shape;1783;g3f7001d949e_0_2746"/>
              <p:cNvSpPr/>
              <p:nvPr/>
            </p:nvSpPr>
            <p:spPr>
              <a:xfrm>
                <a:off x="7366325" y="820825"/>
                <a:ext cx="57775" cy="375800"/>
              </a:xfrm>
              <a:custGeom>
                <a:rect b="b" l="l" r="r" t="t"/>
                <a:pathLst>
                  <a:path extrusionOk="0" h="15032" w="2311">
                    <a:moveTo>
                      <a:pt x="1" y="1"/>
                    </a:moveTo>
                    <a:lnTo>
                      <a:pt x="1" y="15032"/>
                    </a:lnTo>
                    <a:lnTo>
                      <a:pt x="2310" y="15032"/>
                    </a:lnTo>
                    <a:lnTo>
                      <a:pt x="2310"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g3f7001d949e_0_2746"/>
              <p:cNvSpPr/>
              <p:nvPr/>
            </p:nvSpPr>
            <p:spPr>
              <a:xfrm>
                <a:off x="7366325" y="956475"/>
                <a:ext cx="57775" cy="200750"/>
              </a:xfrm>
              <a:custGeom>
                <a:rect b="b" l="l" r="r" t="t"/>
                <a:pathLst>
                  <a:path extrusionOk="0" h="8030" w="2311">
                    <a:moveTo>
                      <a:pt x="1" y="1"/>
                    </a:moveTo>
                    <a:lnTo>
                      <a:pt x="1" y="8029"/>
                    </a:lnTo>
                    <a:lnTo>
                      <a:pt x="2310" y="8029"/>
                    </a:lnTo>
                    <a:lnTo>
                      <a:pt x="2310"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5" name="Google Shape;1785;g3f7001d949e_0_2746"/>
              <p:cNvSpPr/>
              <p:nvPr/>
            </p:nvSpPr>
            <p:spPr>
              <a:xfrm>
                <a:off x="7424075" y="756675"/>
                <a:ext cx="88925" cy="439950"/>
              </a:xfrm>
              <a:custGeom>
                <a:rect b="b" l="l" r="r" t="t"/>
                <a:pathLst>
                  <a:path extrusionOk="0" h="17598" w="3557">
                    <a:moveTo>
                      <a:pt x="0" y="1"/>
                    </a:moveTo>
                    <a:lnTo>
                      <a:pt x="0" y="17598"/>
                    </a:lnTo>
                    <a:lnTo>
                      <a:pt x="3556" y="17598"/>
                    </a:lnTo>
                    <a:lnTo>
                      <a:pt x="355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6" name="Google Shape;1786;g3f7001d949e_0_2746"/>
              <p:cNvSpPr/>
              <p:nvPr/>
            </p:nvSpPr>
            <p:spPr>
              <a:xfrm>
                <a:off x="7424075" y="795175"/>
                <a:ext cx="88925" cy="25675"/>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7" name="Google Shape;1787;g3f7001d949e_0_2746"/>
              <p:cNvSpPr/>
              <p:nvPr/>
            </p:nvSpPr>
            <p:spPr>
              <a:xfrm>
                <a:off x="7424075" y="1132450"/>
                <a:ext cx="88925" cy="25675"/>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8" name="Google Shape;1788;g3f7001d949e_0_2746"/>
              <p:cNvSpPr/>
              <p:nvPr/>
            </p:nvSpPr>
            <p:spPr>
              <a:xfrm>
                <a:off x="7446975" y="876750"/>
                <a:ext cx="43100" cy="200725"/>
              </a:xfrm>
              <a:custGeom>
                <a:rect b="b" l="l" r="r" t="t"/>
                <a:pathLst>
                  <a:path extrusionOk="0" h="8029" w="1724">
                    <a:moveTo>
                      <a:pt x="1" y="0"/>
                    </a:moveTo>
                    <a:lnTo>
                      <a:pt x="1" y="8029"/>
                    </a:lnTo>
                    <a:lnTo>
                      <a:pt x="1724" y="8029"/>
                    </a:lnTo>
                    <a:lnTo>
                      <a:pt x="172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9" name="Google Shape;1789;g3f7001d949e_0_2746"/>
              <p:cNvSpPr/>
              <p:nvPr/>
            </p:nvSpPr>
            <p:spPr>
              <a:xfrm>
                <a:off x="7608275" y="804350"/>
                <a:ext cx="62350" cy="392275"/>
              </a:xfrm>
              <a:custGeom>
                <a:rect b="b" l="l" r="r" t="t"/>
                <a:pathLst>
                  <a:path extrusionOk="0" h="15691" w="2494">
                    <a:moveTo>
                      <a:pt x="1" y="0"/>
                    </a:moveTo>
                    <a:lnTo>
                      <a:pt x="1" y="15691"/>
                    </a:lnTo>
                    <a:lnTo>
                      <a:pt x="2494" y="15691"/>
                    </a:lnTo>
                    <a:lnTo>
                      <a:pt x="2494"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0" name="Google Shape;1790;g3f7001d949e_0_2746"/>
              <p:cNvSpPr/>
              <p:nvPr/>
            </p:nvSpPr>
            <p:spPr>
              <a:xfrm>
                <a:off x="7608275" y="909750"/>
                <a:ext cx="62350" cy="176900"/>
              </a:xfrm>
              <a:custGeom>
                <a:rect b="b" l="l" r="r" t="t"/>
                <a:pathLst>
                  <a:path extrusionOk="0" h="7076" w="2494">
                    <a:moveTo>
                      <a:pt x="1" y="0"/>
                    </a:moveTo>
                    <a:lnTo>
                      <a:pt x="1" y="7075"/>
                    </a:lnTo>
                    <a:lnTo>
                      <a:pt x="2494" y="7075"/>
                    </a:lnTo>
                    <a:lnTo>
                      <a:pt x="249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1" name="Google Shape;1791;g3f7001d949e_0_2746"/>
              <p:cNvSpPr/>
              <p:nvPr/>
            </p:nvSpPr>
            <p:spPr>
              <a:xfrm>
                <a:off x="7512975" y="783250"/>
                <a:ext cx="98075" cy="413375"/>
              </a:xfrm>
              <a:custGeom>
                <a:rect b="b" l="l" r="r" t="t"/>
                <a:pathLst>
                  <a:path extrusionOk="0" h="16535" w="3923">
                    <a:moveTo>
                      <a:pt x="0" y="1"/>
                    </a:moveTo>
                    <a:lnTo>
                      <a:pt x="0" y="16535"/>
                    </a:lnTo>
                    <a:lnTo>
                      <a:pt x="3923" y="16535"/>
                    </a:lnTo>
                    <a:lnTo>
                      <a:pt x="3923"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2" name="Google Shape;1792;g3f7001d949e_0_2746"/>
              <p:cNvSpPr/>
              <p:nvPr/>
            </p:nvSpPr>
            <p:spPr>
              <a:xfrm>
                <a:off x="7512975" y="837325"/>
                <a:ext cx="98075" cy="25700"/>
              </a:xfrm>
              <a:custGeom>
                <a:rect b="b" l="l" r="r" t="t"/>
                <a:pathLst>
                  <a:path extrusionOk="0" h="1028" w="3923">
                    <a:moveTo>
                      <a:pt x="0" y="1"/>
                    </a:moveTo>
                    <a:lnTo>
                      <a:pt x="0" y="1027"/>
                    </a:lnTo>
                    <a:lnTo>
                      <a:pt x="3923" y="1027"/>
                    </a:lnTo>
                    <a:lnTo>
                      <a:pt x="3923"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g3f7001d949e_0_2746"/>
              <p:cNvSpPr/>
              <p:nvPr/>
            </p:nvSpPr>
            <p:spPr>
              <a:xfrm>
                <a:off x="7737500" y="756675"/>
                <a:ext cx="98100" cy="439950"/>
              </a:xfrm>
              <a:custGeom>
                <a:rect b="b" l="l" r="r" t="t"/>
                <a:pathLst>
                  <a:path extrusionOk="0" h="17598" w="3924">
                    <a:moveTo>
                      <a:pt x="1" y="1"/>
                    </a:moveTo>
                    <a:lnTo>
                      <a:pt x="1" y="17598"/>
                    </a:lnTo>
                    <a:lnTo>
                      <a:pt x="3924" y="17598"/>
                    </a:lnTo>
                    <a:lnTo>
                      <a:pt x="3924"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4" name="Google Shape;1794;g3f7001d949e_0_2746"/>
              <p:cNvSpPr/>
              <p:nvPr/>
            </p:nvSpPr>
            <p:spPr>
              <a:xfrm>
                <a:off x="7738425" y="795175"/>
                <a:ext cx="97175" cy="25675"/>
              </a:xfrm>
              <a:custGeom>
                <a:rect b="b" l="l" r="r" t="t"/>
                <a:pathLst>
                  <a:path extrusionOk="0" h="1027" w="3887">
                    <a:moveTo>
                      <a:pt x="1" y="0"/>
                    </a:moveTo>
                    <a:lnTo>
                      <a:pt x="1" y="1027"/>
                    </a:lnTo>
                    <a:lnTo>
                      <a:pt x="3887" y="1027"/>
                    </a:lnTo>
                    <a:lnTo>
                      <a:pt x="388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5" name="Google Shape;1795;g3f7001d949e_0_2746"/>
              <p:cNvSpPr/>
              <p:nvPr/>
            </p:nvSpPr>
            <p:spPr>
              <a:xfrm>
                <a:off x="7737500" y="1132450"/>
                <a:ext cx="98100" cy="25675"/>
              </a:xfrm>
              <a:custGeom>
                <a:rect b="b" l="l" r="r" t="t"/>
                <a:pathLst>
                  <a:path extrusionOk="0" h="1027" w="3924">
                    <a:moveTo>
                      <a:pt x="1" y="0"/>
                    </a:moveTo>
                    <a:lnTo>
                      <a:pt x="1" y="1027"/>
                    </a:lnTo>
                    <a:lnTo>
                      <a:pt x="3924" y="1027"/>
                    </a:lnTo>
                    <a:lnTo>
                      <a:pt x="392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6" name="Google Shape;1796;g3f7001d949e_0_2746"/>
              <p:cNvSpPr/>
              <p:nvPr/>
            </p:nvSpPr>
            <p:spPr>
              <a:xfrm>
                <a:off x="7761350" y="876750"/>
                <a:ext cx="51350" cy="200725"/>
              </a:xfrm>
              <a:custGeom>
                <a:rect b="b" l="l" r="r" t="t"/>
                <a:pathLst>
                  <a:path extrusionOk="0" h="8029" w="2054">
                    <a:moveTo>
                      <a:pt x="0" y="0"/>
                    </a:moveTo>
                    <a:lnTo>
                      <a:pt x="0" y="8029"/>
                    </a:lnTo>
                    <a:lnTo>
                      <a:pt x="2053" y="8029"/>
                    </a:lnTo>
                    <a:lnTo>
                      <a:pt x="2053"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7" name="Google Shape;1797;g3f7001d949e_0_2746"/>
              <p:cNvSpPr/>
              <p:nvPr/>
            </p:nvSpPr>
            <p:spPr>
              <a:xfrm>
                <a:off x="7835575" y="745675"/>
                <a:ext cx="185150" cy="450950"/>
              </a:xfrm>
              <a:custGeom>
                <a:rect b="b" l="l" r="r" t="t"/>
                <a:pathLst>
                  <a:path extrusionOk="0" h="18038" w="7406">
                    <a:moveTo>
                      <a:pt x="3813" y="1"/>
                    </a:moveTo>
                    <a:lnTo>
                      <a:pt x="1" y="807"/>
                    </a:lnTo>
                    <a:lnTo>
                      <a:pt x="3593" y="18038"/>
                    </a:lnTo>
                    <a:lnTo>
                      <a:pt x="7406" y="17231"/>
                    </a:lnTo>
                    <a:lnTo>
                      <a:pt x="381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8" name="Google Shape;1798;g3f7001d949e_0_2746"/>
              <p:cNvSpPr/>
              <p:nvPr/>
            </p:nvSpPr>
            <p:spPr>
              <a:xfrm>
                <a:off x="7843825" y="784175"/>
                <a:ext cx="100850" cy="44925"/>
              </a:xfrm>
              <a:custGeom>
                <a:rect b="b" l="l" r="r" t="t"/>
                <a:pathLst>
                  <a:path extrusionOk="0" h="1797" w="4034">
                    <a:moveTo>
                      <a:pt x="3813" y="1"/>
                    </a:moveTo>
                    <a:lnTo>
                      <a:pt x="1" y="770"/>
                    </a:lnTo>
                    <a:lnTo>
                      <a:pt x="184" y="1797"/>
                    </a:lnTo>
                    <a:lnTo>
                      <a:pt x="4033" y="990"/>
                    </a:lnTo>
                    <a:lnTo>
                      <a:pt x="3813"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9" name="Google Shape;1799;g3f7001d949e_0_2746"/>
              <p:cNvSpPr/>
              <p:nvPr/>
            </p:nvSpPr>
            <p:spPr>
              <a:xfrm>
                <a:off x="7912575" y="1114125"/>
                <a:ext cx="100825" cy="44925"/>
              </a:xfrm>
              <a:custGeom>
                <a:rect b="b" l="l" r="r" t="t"/>
                <a:pathLst>
                  <a:path extrusionOk="0" h="1797" w="4033">
                    <a:moveTo>
                      <a:pt x="3813" y="0"/>
                    </a:moveTo>
                    <a:lnTo>
                      <a:pt x="0" y="807"/>
                    </a:lnTo>
                    <a:lnTo>
                      <a:pt x="220" y="1797"/>
                    </a:lnTo>
                    <a:lnTo>
                      <a:pt x="4033" y="990"/>
                    </a:lnTo>
                    <a:lnTo>
                      <a:pt x="381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0" name="Google Shape;1800;g3f7001d949e_0_2746"/>
              <p:cNvSpPr/>
              <p:nvPr/>
            </p:nvSpPr>
            <p:spPr>
              <a:xfrm>
                <a:off x="7882325" y="868500"/>
                <a:ext cx="91675" cy="207150"/>
              </a:xfrm>
              <a:custGeom>
                <a:rect b="b" l="l" r="r" t="t"/>
                <a:pathLst>
                  <a:path extrusionOk="0" h="8286" w="3667">
                    <a:moveTo>
                      <a:pt x="2017" y="0"/>
                    </a:moveTo>
                    <a:lnTo>
                      <a:pt x="0" y="404"/>
                    </a:lnTo>
                    <a:lnTo>
                      <a:pt x="1650" y="8286"/>
                    </a:lnTo>
                    <a:lnTo>
                      <a:pt x="3666" y="7846"/>
                    </a:lnTo>
                    <a:lnTo>
                      <a:pt x="201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1" name="Google Shape;1801;g3f7001d949e_0_2746"/>
              <p:cNvSpPr/>
              <p:nvPr/>
            </p:nvSpPr>
            <p:spPr>
              <a:xfrm>
                <a:off x="7678863" y="882250"/>
                <a:ext cx="67850" cy="314375"/>
              </a:xfrm>
              <a:custGeom>
                <a:rect b="b" l="l" r="r" t="t"/>
                <a:pathLst>
                  <a:path extrusionOk="0" h="12575" w="2714">
                    <a:moveTo>
                      <a:pt x="1" y="0"/>
                    </a:moveTo>
                    <a:lnTo>
                      <a:pt x="1" y="12575"/>
                    </a:lnTo>
                    <a:lnTo>
                      <a:pt x="2714" y="12575"/>
                    </a:lnTo>
                    <a:lnTo>
                      <a:pt x="271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02" name="Google Shape;1802;g3f7001d949e_0_2746"/>
            <p:cNvSpPr/>
            <p:nvPr/>
          </p:nvSpPr>
          <p:spPr>
            <a:xfrm flipH="1">
              <a:off x="8248005" y="2189524"/>
              <a:ext cx="82185" cy="194567"/>
            </a:xfrm>
            <a:custGeom>
              <a:rect b="b" l="l" r="r" t="t"/>
              <a:pathLst>
                <a:path extrusionOk="0" h="8030" w="2311">
                  <a:moveTo>
                    <a:pt x="1" y="1"/>
                  </a:moveTo>
                  <a:lnTo>
                    <a:pt x="1" y="8029"/>
                  </a:lnTo>
                  <a:lnTo>
                    <a:pt x="2310" y="8029"/>
                  </a:lnTo>
                  <a:lnTo>
                    <a:pt x="2310"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3" name="Google Shape;1803;g3f7001d949e_0_2746"/>
            <p:cNvSpPr/>
            <p:nvPr/>
          </p:nvSpPr>
          <p:spPr>
            <a:xfrm flipH="1">
              <a:off x="8121545" y="2360079"/>
              <a:ext cx="126496" cy="24884"/>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4" name="Google Shape;1804;g3f7001d949e_0_2746"/>
            <p:cNvSpPr/>
            <p:nvPr/>
          </p:nvSpPr>
          <p:spPr>
            <a:xfrm flipH="1">
              <a:off x="7507487" y="2022531"/>
              <a:ext cx="143459" cy="43541"/>
            </a:xfrm>
            <a:custGeom>
              <a:rect b="b" l="l" r="r" t="t"/>
              <a:pathLst>
                <a:path extrusionOk="0" h="1797" w="4034">
                  <a:moveTo>
                    <a:pt x="3813" y="1"/>
                  </a:moveTo>
                  <a:lnTo>
                    <a:pt x="1" y="770"/>
                  </a:lnTo>
                  <a:lnTo>
                    <a:pt x="184" y="1797"/>
                  </a:lnTo>
                  <a:lnTo>
                    <a:pt x="4033" y="990"/>
                  </a:lnTo>
                  <a:lnTo>
                    <a:pt x="381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05" name="Google Shape;1805;g3f7001d949e_0_2746"/>
            <p:cNvGrpSpPr/>
            <p:nvPr/>
          </p:nvGrpSpPr>
          <p:grpSpPr>
            <a:xfrm>
              <a:off x="7430969" y="2591997"/>
              <a:ext cx="984368" cy="344707"/>
              <a:chOff x="937650" y="3222250"/>
              <a:chExt cx="895450" cy="355625"/>
            </a:xfrm>
          </p:grpSpPr>
          <p:sp>
            <p:nvSpPr>
              <p:cNvPr id="1806" name="Google Shape;1806;g3f7001d949e_0_2746"/>
              <p:cNvSpPr/>
              <p:nvPr/>
            </p:nvSpPr>
            <p:spPr>
              <a:xfrm>
                <a:off x="1077875" y="3235100"/>
                <a:ext cx="220000" cy="342775"/>
              </a:xfrm>
              <a:custGeom>
                <a:rect b="b" l="l" r="r" t="t"/>
                <a:pathLst>
                  <a:path extrusionOk="0" h="13711" w="8800">
                    <a:moveTo>
                      <a:pt x="4363" y="0"/>
                    </a:moveTo>
                    <a:lnTo>
                      <a:pt x="1541" y="37"/>
                    </a:lnTo>
                    <a:cubicBezTo>
                      <a:pt x="1467" y="37"/>
                      <a:pt x="1431" y="110"/>
                      <a:pt x="1431" y="183"/>
                    </a:cubicBezTo>
                    <a:lnTo>
                      <a:pt x="1431" y="293"/>
                    </a:lnTo>
                    <a:cubicBezTo>
                      <a:pt x="1101" y="477"/>
                      <a:pt x="1467" y="697"/>
                      <a:pt x="1467" y="697"/>
                    </a:cubicBezTo>
                    <a:lnTo>
                      <a:pt x="1467" y="1173"/>
                    </a:lnTo>
                    <a:cubicBezTo>
                      <a:pt x="1137" y="1320"/>
                      <a:pt x="1137" y="1796"/>
                      <a:pt x="1467" y="1980"/>
                    </a:cubicBezTo>
                    <a:cubicBezTo>
                      <a:pt x="551" y="2713"/>
                      <a:pt x="1" y="3849"/>
                      <a:pt x="38" y="5059"/>
                    </a:cubicBezTo>
                    <a:cubicBezTo>
                      <a:pt x="38" y="6929"/>
                      <a:pt x="258" y="12208"/>
                      <a:pt x="441" y="13711"/>
                    </a:cubicBezTo>
                    <a:lnTo>
                      <a:pt x="8506" y="13711"/>
                    </a:lnTo>
                    <a:cubicBezTo>
                      <a:pt x="8653" y="12355"/>
                      <a:pt x="8799" y="6892"/>
                      <a:pt x="8763" y="4986"/>
                    </a:cubicBezTo>
                    <a:cubicBezTo>
                      <a:pt x="8763" y="3776"/>
                      <a:pt x="8249" y="2640"/>
                      <a:pt x="7296" y="1906"/>
                    </a:cubicBezTo>
                    <a:cubicBezTo>
                      <a:pt x="7626" y="1760"/>
                      <a:pt x="7626" y="1283"/>
                      <a:pt x="7296" y="1100"/>
                    </a:cubicBezTo>
                    <a:lnTo>
                      <a:pt x="7296" y="660"/>
                    </a:lnTo>
                    <a:cubicBezTo>
                      <a:pt x="7296" y="660"/>
                      <a:pt x="7626" y="440"/>
                      <a:pt x="7333" y="220"/>
                    </a:cubicBezTo>
                    <a:lnTo>
                      <a:pt x="7333" y="110"/>
                    </a:lnTo>
                    <a:cubicBezTo>
                      <a:pt x="7333" y="37"/>
                      <a:pt x="7260" y="0"/>
                      <a:pt x="718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7" name="Google Shape;1807;g3f7001d949e_0_2746"/>
              <p:cNvSpPr/>
              <p:nvPr/>
            </p:nvSpPr>
            <p:spPr>
              <a:xfrm>
                <a:off x="1098975" y="3222250"/>
                <a:ext cx="176900" cy="33025"/>
              </a:xfrm>
              <a:custGeom>
                <a:rect b="b" l="l" r="r" t="t"/>
                <a:pathLst>
                  <a:path extrusionOk="0" h="1321" w="7076">
                    <a:moveTo>
                      <a:pt x="257" y="1"/>
                    </a:moveTo>
                    <a:lnTo>
                      <a:pt x="0" y="1321"/>
                    </a:lnTo>
                    <a:lnTo>
                      <a:pt x="7076" y="1321"/>
                    </a:lnTo>
                    <a:lnTo>
                      <a:pt x="6819"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8" name="Google Shape;1808;g3f7001d949e_0_2746"/>
              <p:cNvSpPr/>
              <p:nvPr/>
            </p:nvSpPr>
            <p:spPr>
              <a:xfrm>
                <a:off x="937650" y="3313000"/>
                <a:ext cx="219075" cy="264875"/>
              </a:xfrm>
              <a:custGeom>
                <a:rect b="b" l="l" r="r" t="t"/>
                <a:pathLst>
                  <a:path extrusionOk="0" h="10595" w="8763">
                    <a:moveTo>
                      <a:pt x="7150" y="0"/>
                    </a:moveTo>
                    <a:lnTo>
                      <a:pt x="4363" y="37"/>
                    </a:lnTo>
                    <a:lnTo>
                      <a:pt x="1541" y="37"/>
                    </a:lnTo>
                    <a:cubicBezTo>
                      <a:pt x="1467" y="37"/>
                      <a:pt x="1394" y="110"/>
                      <a:pt x="1394" y="183"/>
                    </a:cubicBezTo>
                    <a:lnTo>
                      <a:pt x="1394" y="293"/>
                    </a:lnTo>
                    <a:cubicBezTo>
                      <a:pt x="1101" y="477"/>
                      <a:pt x="1431" y="697"/>
                      <a:pt x="1431" y="697"/>
                    </a:cubicBezTo>
                    <a:lnTo>
                      <a:pt x="1431" y="1137"/>
                    </a:lnTo>
                    <a:cubicBezTo>
                      <a:pt x="1101" y="1320"/>
                      <a:pt x="1101" y="1797"/>
                      <a:pt x="1431" y="1980"/>
                    </a:cubicBezTo>
                    <a:cubicBezTo>
                      <a:pt x="514" y="2713"/>
                      <a:pt x="1" y="3849"/>
                      <a:pt x="1" y="5059"/>
                    </a:cubicBezTo>
                    <a:cubicBezTo>
                      <a:pt x="1" y="6929"/>
                      <a:pt x="1504" y="9092"/>
                      <a:pt x="1651" y="10595"/>
                    </a:cubicBezTo>
                    <a:lnTo>
                      <a:pt x="6930" y="10595"/>
                    </a:lnTo>
                    <a:cubicBezTo>
                      <a:pt x="7076" y="9239"/>
                      <a:pt x="8763" y="6892"/>
                      <a:pt x="8726" y="4986"/>
                    </a:cubicBezTo>
                    <a:cubicBezTo>
                      <a:pt x="8763" y="3776"/>
                      <a:pt x="8213" y="2676"/>
                      <a:pt x="7260" y="1906"/>
                    </a:cubicBezTo>
                    <a:cubicBezTo>
                      <a:pt x="7590" y="1760"/>
                      <a:pt x="7590" y="1283"/>
                      <a:pt x="7260" y="1100"/>
                    </a:cubicBezTo>
                    <a:lnTo>
                      <a:pt x="7260" y="660"/>
                    </a:lnTo>
                    <a:cubicBezTo>
                      <a:pt x="7260" y="660"/>
                      <a:pt x="7626" y="440"/>
                      <a:pt x="7296" y="257"/>
                    </a:cubicBezTo>
                    <a:lnTo>
                      <a:pt x="7296" y="110"/>
                    </a:lnTo>
                    <a:cubicBezTo>
                      <a:pt x="7296" y="37"/>
                      <a:pt x="7223" y="0"/>
                      <a:pt x="7150"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9" name="Google Shape;1809;g3f7001d949e_0_2746"/>
              <p:cNvSpPr/>
              <p:nvPr/>
            </p:nvSpPr>
            <p:spPr>
              <a:xfrm>
                <a:off x="957825" y="3300150"/>
                <a:ext cx="176900" cy="33950"/>
              </a:xfrm>
              <a:custGeom>
                <a:rect b="b" l="l" r="r" t="t"/>
                <a:pathLst>
                  <a:path extrusionOk="0" h="1358" w="7076">
                    <a:moveTo>
                      <a:pt x="257" y="1"/>
                    </a:moveTo>
                    <a:lnTo>
                      <a:pt x="0" y="1357"/>
                    </a:lnTo>
                    <a:lnTo>
                      <a:pt x="7076" y="1357"/>
                    </a:lnTo>
                    <a:lnTo>
                      <a:pt x="6819"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0" name="Google Shape;1810;g3f7001d949e_0_2746"/>
              <p:cNvSpPr/>
              <p:nvPr/>
            </p:nvSpPr>
            <p:spPr>
              <a:xfrm>
                <a:off x="1390425" y="3280000"/>
                <a:ext cx="191575" cy="297875"/>
              </a:xfrm>
              <a:custGeom>
                <a:rect b="b" l="l" r="r" t="t"/>
                <a:pathLst>
                  <a:path extrusionOk="0" h="11915" w="7663">
                    <a:moveTo>
                      <a:pt x="6232" y="0"/>
                    </a:moveTo>
                    <a:lnTo>
                      <a:pt x="3776" y="37"/>
                    </a:lnTo>
                    <a:lnTo>
                      <a:pt x="1320" y="37"/>
                    </a:lnTo>
                    <a:cubicBezTo>
                      <a:pt x="1283" y="37"/>
                      <a:pt x="1210" y="74"/>
                      <a:pt x="1210" y="147"/>
                    </a:cubicBezTo>
                    <a:lnTo>
                      <a:pt x="1210" y="257"/>
                    </a:lnTo>
                    <a:cubicBezTo>
                      <a:pt x="953" y="440"/>
                      <a:pt x="1246" y="624"/>
                      <a:pt x="1246" y="624"/>
                    </a:cubicBezTo>
                    <a:lnTo>
                      <a:pt x="1246" y="990"/>
                    </a:lnTo>
                    <a:cubicBezTo>
                      <a:pt x="953" y="1100"/>
                      <a:pt x="953" y="1577"/>
                      <a:pt x="1246" y="1687"/>
                    </a:cubicBezTo>
                    <a:cubicBezTo>
                      <a:pt x="440" y="2347"/>
                      <a:pt x="0" y="3373"/>
                      <a:pt x="37" y="4400"/>
                    </a:cubicBezTo>
                    <a:cubicBezTo>
                      <a:pt x="37" y="6013"/>
                      <a:pt x="257" y="10632"/>
                      <a:pt x="403" y="11915"/>
                    </a:cubicBezTo>
                    <a:lnTo>
                      <a:pt x="7405" y="11915"/>
                    </a:lnTo>
                    <a:cubicBezTo>
                      <a:pt x="7515" y="10705"/>
                      <a:pt x="7662" y="5976"/>
                      <a:pt x="7625" y="4326"/>
                    </a:cubicBezTo>
                    <a:cubicBezTo>
                      <a:pt x="7625" y="3300"/>
                      <a:pt x="7149" y="2310"/>
                      <a:pt x="6342" y="1687"/>
                    </a:cubicBezTo>
                    <a:cubicBezTo>
                      <a:pt x="6636" y="1540"/>
                      <a:pt x="6636" y="1100"/>
                      <a:pt x="6342" y="954"/>
                    </a:cubicBezTo>
                    <a:lnTo>
                      <a:pt x="6342" y="587"/>
                    </a:lnTo>
                    <a:cubicBezTo>
                      <a:pt x="6342" y="587"/>
                      <a:pt x="6636" y="404"/>
                      <a:pt x="6342" y="220"/>
                    </a:cubicBezTo>
                    <a:lnTo>
                      <a:pt x="6342" y="110"/>
                    </a:lnTo>
                    <a:cubicBezTo>
                      <a:pt x="6342" y="74"/>
                      <a:pt x="6306" y="0"/>
                      <a:pt x="623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1" name="Google Shape;1811;g3f7001d949e_0_2746"/>
              <p:cNvSpPr/>
              <p:nvPr/>
            </p:nvSpPr>
            <p:spPr>
              <a:xfrm>
                <a:off x="1408750" y="3269000"/>
                <a:ext cx="153075" cy="29350"/>
              </a:xfrm>
              <a:custGeom>
                <a:rect b="b" l="l" r="r" t="t"/>
                <a:pathLst>
                  <a:path extrusionOk="0" h="1174" w="6123">
                    <a:moveTo>
                      <a:pt x="220" y="0"/>
                    </a:moveTo>
                    <a:lnTo>
                      <a:pt x="0" y="1174"/>
                    </a:lnTo>
                    <a:lnTo>
                      <a:pt x="6123" y="1174"/>
                    </a:lnTo>
                    <a:lnTo>
                      <a:pt x="5903"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2" name="Google Shape;1812;g3f7001d949e_0_2746"/>
              <p:cNvSpPr/>
              <p:nvPr/>
            </p:nvSpPr>
            <p:spPr>
              <a:xfrm>
                <a:off x="1250200" y="3390900"/>
                <a:ext cx="220900" cy="186975"/>
              </a:xfrm>
              <a:custGeom>
                <a:rect b="b" l="l" r="r" t="t"/>
                <a:pathLst>
                  <a:path extrusionOk="0" h="7479" w="8836">
                    <a:moveTo>
                      <a:pt x="7185" y="0"/>
                    </a:moveTo>
                    <a:lnTo>
                      <a:pt x="4363" y="37"/>
                    </a:lnTo>
                    <a:lnTo>
                      <a:pt x="1540" y="37"/>
                    </a:lnTo>
                    <a:cubicBezTo>
                      <a:pt x="1466" y="74"/>
                      <a:pt x="1430" y="110"/>
                      <a:pt x="1430" y="184"/>
                    </a:cubicBezTo>
                    <a:lnTo>
                      <a:pt x="1430" y="294"/>
                    </a:lnTo>
                    <a:cubicBezTo>
                      <a:pt x="1100" y="514"/>
                      <a:pt x="1466" y="697"/>
                      <a:pt x="1466" y="697"/>
                    </a:cubicBezTo>
                    <a:lnTo>
                      <a:pt x="1466" y="1173"/>
                    </a:lnTo>
                    <a:cubicBezTo>
                      <a:pt x="1137" y="1357"/>
                      <a:pt x="1137" y="1797"/>
                      <a:pt x="1466" y="1980"/>
                    </a:cubicBezTo>
                    <a:cubicBezTo>
                      <a:pt x="513" y="2750"/>
                      <a:pt x="0" y="3886"/>
                      <a:pt x="37" y="5059"/>
                    </a:cubicBezTo>
                    <a:cubicBezTo>
                      <a:pt x="37" y="6929"/>
                      <a:pt x="257" y="5976"/>
                      <a:pt x="440" y="7479"/>
                    </a:cubicBezTo>
                    <a:lnTo>
                      <a:pt x="8542" y="7479"/>
                    </a:lnTo>
                    <a:cubicBezTo>
                      <a:pt x="8652" y="6123"/>
                      <a:pt x="8835" y="6892"/>
                      <a:pt x="8762" y="4986"/>
                    </a:cubicBezTo>
                    <a:cubicBezTo>
                      <a:pt x="8762" y="3813"/>
                      <a:pt x="8249" y="2676"/>
                      <a:pt x="7295" y="1943"/>
                    </a:cubicBezTo>
                    <a:cubicBezTo>
                      <a:pt x="7625" y="1760"/>
                      <a:pt x="7625" y="1283"/>
                      <a:pt x="7295" y="1137"/>
                    </a:cubicBezTo>
                    <a:lnTo>
                      <a:pt x="7295" y="660"/>
                    </a:lnTo>
                    <a:cubicBezTo>
                      <a:pt x="7295" y="660"/>
                      <a:pt x="7662" y="440"/>
                      <a:pt x="7332" y="257"/>
                    </a:cubicBezTo>
                    <a:lnTo>
                      <a:pt x="7332" y="147"/>
                    </a:lnTo>
                    <a:cubicBezTo>
                      <a:pt x="7332" y="74"/>
                      <a:pt x="7259" y="0"/>
                      <a:pt x="7185"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3" name="Google Shape;1813;g3f7001d949e_0_2746"/>
              <p:cNvSpPr/>
              <p:nvPr/>
            </p:nvSpPr>
            <p:spPr>
              <a:xfrm>
                <a:off x="1271275" y="3378075"/>
                <a:ext cx="176900" cy="33925"/>
              </a:xfrm>
              <a:custGeom>
                <a:rect b="b" l="l" r="r" t="t"/>
                <a:pathLst>
                  <a:path extrusionOk="0" h="1357" w="7076">
                    <a:moveTo>
                      <a:pt x="257" y="0"/>
                    </a:moveTo>
                    <a:lnTo>
                      <a:pt x="0" y="1356"/>
                    </a:lnTo>
                    <a:lnTo>
                      <a:pt x="7076" y="1356"/>
                    </a:lnTo>
                    <a:lnTo>
                      <a:pt x="681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4" name="Google Shape;1814;g3f7001d949e_0_2746"/>
              <p:cNvSpPr/>
              <p:nvPr/>
            </p:nvSpPr>
            <p:spPr>
              <a:xfrm>
                <a:off x="1613125" y="3390900"/>
                <a:ext cx="219975" cy="186975"/>
              </a:xfrm>
              <a:custGeom>
                <a:rect b="b" l="l" r="r" t="t"/>
                <a:pathLst>
                  <a:path extrusionOk="0" h="7479" w="8799">
                    <a:moveTo>
                      <a:pt x="7149" y="0"/>
                    </a:moveTo>
                    <a:lnTo>
                      <a:pt x="4363" y="37"/>
                    </a:lnTo>
                    <a:lnTo>
                      <a:pt x="1540" y="37"/>
                    </a:lnTo>
                    <a:cubicBezTo>
                      <a:pt x="1467" y="74"/>
                      <a:pt x="1394" y="110"/>
                      <a:pt x="1394" y="184"/>
                    </a:cubicBezTo>
                    <a:lnTo>
                      <a:pt x="1394" y="294"/>
                    </a:lnTo>
                    <a:cubicBezTo>
                      <a:pt x="1064" y="514"/>
                      <a:pt x="1430" y="697"/>
                      <a:pt x="1430" y="697"/>
                    </a:cubicBezTo>
                    <a:lnTo>
                      <a:pt x="1430" y="1173"/>
                    </a:lnTo>
                    <a:cubicBezTo>
                      <a:pt x="1100" y="1357"/>
                      <a:pt x="1100" y="1797"/>
                      <a:pt x="1430" y="1980"/>
                    </a:cubicBezTo>
                    <a:cubicBezTo>
                      <a:pt x="514" y="2750"/>
                      <a:pt x="0" y="3886"/>
                      <a:pt x="37" y="5059"/>
                    </a:cubicBezTo>
                    <a:cubicBezTo>
                      <a:pt x="37" y="6929"/>
                      <a:pt x="257" y="5976"/>
                      <a:pt x="404" y="7479"/>
                    </a:cubicBezTo>
                    <a:lnTo>
                      <a:pt x="8506" y="7479"/>
                    </a:lnTo>
                    <a:cubicBezTo>
                      <a:pt x="8652" y="6123"/>
                      <a:pt x="8799" y="6892"/>
                      <a:pt x="8726" y="4986"/>
                    </a:cubicBezTo>
                    <a:cubicBezTo>
                      <a:pt x="8762" y="3813"/>
                      <a:pt x="8212" y="2676"/>
                      <a:pt x="7259" y="1943"/>
                    </a:cubicBezTo>
                    <a:cubicBezTo>
                      <a:pt x="7589" y="1760"/>
                      <a:pt x="7589" y="1283"/>
                      <a:pt x="7259" y="1137"/>
                    </a:cubicBezTo>
                    <a:lnTo>
                      <a:pt x="7259" y="660"/>
                    </a:lnTo>
                    <a:cubicBezTo>
                      <a:pt x="7259" y="660"/>
                      <a:pt x="7626" y="440"/>
                      <a:pt x="7296" y="257"/>
                    </a:cubicBezTo>
                    <a:lnTo>
                      <a:pt x="7296" y="147"/>
                    </a:lnTo>
                    <a:cubicBezTo>
                      <a:pt x="7296" y="74"/>
                      <a:pt x="7223" y="0"/>
                      <a:pt x="714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5" name="Google Shape;1815;g3f7001d949e_0_2746"/>
              <p:cNvSpPr/>
              <p:nvPr/>
            </p:nvSpPr>
            <p:spPr>
              <a:xfrm>
                <a:off x="1633300" y="3378075"/>
                <a:ext cx="176900" cy="33925"/>
              </a:xfrm>
              <a:custGeom>
                <a:rect b="b" l="l" r="r" t="t"/>
                <a:pathLst>
                  <a:path extrusionOk="0" h="1357" w="7076">
                    <a:moveTo>
                      <a:pt x="257" y="0"/>
                    </a:moveTo>
                    <a:lnTo>
                      <a:pt x="0" y="1356"/>
                    </a:lnTo>
                    <a:lnTo>
                      <a:pt x="7075" y="1356"/>
                    </a:lnTo>
                    <a:lnTo>
                      <a:pt x="6819"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6" name="Google Shape;1816;g3f7001d949e_0_2746"/>
              <p:cNvSpPr/>
              <p:nvPr/>
            </p:nvSpPr>
            <p:spPr>
              <a:xfrm>
                <a:off x="1503150" y="3337725"/>
                <a:ext cx="199825" cy="240150"/>
              </a:xfrm>
              <a:custGeom>
                <a:rect b="b" l="l" r="r" t="t"/>
                <a:pathLst>
                  <a:path extrusionOk="0" h="9606" w="7993">
                    <a:moveTo>
                      <a:pt x="6489" y="1"/>
                    </a:moveTo>
                    <a:lnTo>
                      <a:pt x="3960" y="38"/>
                    </a:lnTo>
                    <a:lnTo>
                      <a:pt x="1393" y="74"/>
                    </a:lnTo>
                    <a:cubicBezTo>
                      <a:pt x="1320" y="74"/>
                      <a:pt x="1283" y="111"/>
                      <a:pt x="1283" y="184"/>
                    </a:cubicBezTo>
                    <a:lnTo>
                      <a:pt x="1283" y="294"/>
                    </a:lnTo>
                    <a:cubicBezTo>
                      <a:pt x="990" y="441"/>
                      <a:pt x="1320" y="661"/>
                      <a:pt x="1320" y="661"/>
                    </a:cubicBezTo>
                    <a:lnTo>
                      <a:pt x="1320" y="1064"/>
                    </a:lnTo>
                    <a:cubicBezTo>
                      <a:pt x="953" y="1174"/>
                      <a:pt x="953" y="1651"/>
                      <a:pt x="1320" y="1797"/>
                    </a:cubicBezTo>
                    <a:cubicBezTo>
                      <a:pt x="477" y="2494"/>
                      <a:pt x="0" y="3520"/>
                      <a:pt x="37" y="4584"/>
                    </a:cubicBezTo>
                    <a:cubicBezTo>
                      <a:pt x="37" y="6270"/>
                      <a:pt x="1357" y="8250"/>
                      <a:pt x="1503" y="9606"/>
                    </a:cubicBezTo>
                    <a:lnTo>
                      <a:pt x="6306" y="9606"/>
                    </a:lnTo>
                    <a:cubicBezTo>
                      <a:pt x="6452" y="8360"/>
                      <a:pt x="7992" y="6233"/>
                      <a:pt x="7956" y="4510"/>
                    </a:cubicBezTo>
                    <a:cubicBezTo>
                      <a:pt x="7956" y="3447"/>
                      <a:pt x="7479" y="2421"/>
                      <a:pt x="6636" y="1761"/>
                    </a:cubicBezTo>
                    <a:cubicBezTo>
                      <a:pt x="6966" y="1614"/>
                      <a:pt x="6966" y="1137"/>
                      <a:pt x="6636" y="991"/>
                    </a:cubicBezTo>
                    <a:lnTo>
                      <a:pt x="6636" y="588"/>
                    </a:lnTo>
                    <a:cubicBezTo>
                      <a:pt x="6636" y="588"/>
                      <a:pt x="6929" y="404"/>
                      <a:pt x="6636" y="221"/>
                    </a:cubicBezTo>
                    <a:lnTo>
                      <a:pt x="6636" y="111"/>
                    </a:lnTo>
                    <a:cubicBezTo>
                      <a:pt x="6636" y="74"/>
                      <a:pt x="6562" y="1"/>
                      <a:pt x="648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7" name="Google Shape;1817;g3f7001d949e_0_2746"/>
              <p:cNvSpPr/>
              <p:nvPr/>
            </p:nvSpPr>
            <p:spPr>
              <a:xfrm>
                <a:off x="1522400" y="3325825"/>
                <a:ext cx="160400" cy="30275"/>
              </a:xfrm>
              <a:custGeom>
                <a:rect b="b" l="l" r="r" t="t"/>
                <a:pathLst>
                  <a:path extrusionOk="0" h="1211" w="6416">
                    <a:moveTo>
                      <a:pt x="257" y="0"/>
                    </a:moveTo>
                    <a:lnTo>
                      <a:pt x="0" y="1210"/>
                    </a:lnTo>
                    <a:lnTo>
                      <a:pt x="6416" y="1210"/>
                    </a:lnTo>
                    <a:lnTo>
                      <a:pt x="619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18" name="Google Shape;1818;g3f7001d949e_0_2746"/>
            <p:cNvGrpSpPr/>
            <p:nvPr/>
          </p:nvGrpSpPr>
          <p:grpSpPr>
            <a:xfrm>
              <a:off x="7620408" y="3258756"/>
              <a:ext cx="605526" cy="208200"/>
              <a:chOff x="7138068" y="2592629"/>
              <a:chExt cx="701246" cy="232678"/>
            </a:xfrm>
          </p:grpSpPr>
          <p:sp>
            <p:nvSpPr>
              <p:cNvPr id="1819" name="Google Shape;1819;g3f7001d949e_0_2746"/>
              <p:cNvSpPr/>
              <p:nvPr/>
            </p:nvSpPr>
            <p:spPr>
              <a:xfrm>
                <a:off x="7185238" y="2709332"/>
                <a:ext cx="653262" cy="115975"/>
              </a:xfrm>
              <a:custGeom>
                <a:rect b="b" l="l" r="r" t="t"/>
                <a:pathLst>
                  <a:path extrusionOk="0" h="2707" w="15248">
                    <a:moveTo>
                      <a:pt x="1" y="1"/>
                    </a:moveTo>
                    <a:lnTo>
                      <a:pt x="1" y="2397"/>
                    </a:lnTo>
                    <a:lnTo>
                      <a:pt x="8194" y="2706"/>
                    </a:lnTo>
                    <a:lnTo>
                      <a:pt x="15247" y="2706"/>
                    </a:lnTo>
                    <a:lnTo>
                      <a:pt x="1524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0" name="Google Shape;1820;g3f7001d949e_0_2746"/>
              <p:cNvSpPr/>
              <p:nvPr/>
            </p:nvSpPr>
            <p:spPr>
              <a:xfrm>
                <a:off x="7185238" y="2702734"/>
                <a:ext cx="351094" cy="122572"/>
              </a:xfrm>
              <a:custGeom>
                <a:rect b="b" l="l" r="r" t="t"/>
                <a:pathLst>
                  <a:path extrusionOk="0" h="2861" w="8195">
                    <a:moveTo>
                      <a:pt x="1" y="0"/>
                    </a:moveTo>
                    <a:lnTo>
                      <a:pt x="1" y="2551"/>
                    </a:lnTo>
                    <a:lnTo>
                      <a:pt x="8194" y="2860"/>
                    </a:lnTo>
                    <a:lnTo>
                      <a:pt x="8194" y="155"/>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1" name="Google Shape;1821;g3f7001d949e_0_2746"/>
              <p:cNvSpPr/>
              <p:nvPr/>
            </p:nvSpPr>
            <p:spPr>
              <a:xfrm>
                <a:off x="7565251" y="2721756"/>
                <a:ext cx="273249" cy="92797"/>
              </a:xfrm>
              <a:custGeom>
                <a:rect b="b" l="l" r="r" t="t"/>
                <a:pathLst>
                  <a:path extrusionOk="0" h="2166" w="6378">
                    <a:moveTo>
                      <a:pt x="0" y="1"/>
                    </a:moveTo>
                    <a:lnTo>
                      <a:pt x="0" y="2049"/>
                    </a:lnTo>
                    <a:lnTo>
                      <a:pt x="6377" y="2165"/>
                    </a:lnTo>
                    <a:lnTo>
                      <a:pt x="6377"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2" name="Google Shape;1822;g3f7001d949e_0_2746"/>
              <p:cNvSpPr/>
              <p:nvPr/>
            </p:nvSpPr>
            <p:spPr>
              <a:xfrm>
                <a:off x="7599182" y="2737480"/>
                <a:ext cx="239318" cy="10839"/>
              </a:xfrm>
              <a:custGeom>
                <a:rect b="b" l="l" r="r" t="t"/>
                <a:pathLst>
                  <a:path extrusionOk="0" h="253" w="5586">
                    <a:moveTo>
                      <a:pt x="5585" y="1"/>
                    </a:moveTo>
                    <a:lnTo>
                      <a:pt x="1" y="117"/>
                    </a:lnTo>
                    <a:lnTo>
                      <a:pt x="5585" y="252"/>
                    </a:lnTo>
                    <a:lnTo>
                      <a:pt x="558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3" name="Google Shape;1823;g3f7001d949e_0_2746"/>
              <p:cNvSpPr/>
              <p:nvPr/>
            </p:nvSpPr>
            <p:spPr>
              <a:xfrm>
                <a:off x="7675356" y="2776423"/>
                <a:ext cx="163958" cy="9982"/>
              </a:xfrm>
              <a:custGeom>
                <a:rect b="b" l="l" r="r" t="t"/>
                <a:pathLst>
                  <a:path extrusionOk="0" h="233" w="3827">
                    <a:moveTo>
                      <a:pt x="1" y="0"/>
                    </a:moveTo>
                    <a:lnTo>
                      <a:pt x="3807" y="232"/>
                    </a:lnTo>
                    <a:lnTo>
                      <a:pt x="38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4" name="Google Shape;1824;g3f7001d949e_0_2746"/>
              <p:cNvSpPr/>
              <p:nvPr/>
            </p:nvSpPr>
            <p:spPr>
              <a:xfrm>
                <a:off x="7138068" y="2592629"/>
                <a:ext cx="653220" cy="116746"/>
              </a:xfrm>
              <a:custGeom>
                <a:rect b="b" l="l" r="r" t="t"/>
                <a:pathLst>
                  <a:path extrusionOk="0" h="2725" w="15247">
                    <a:moveTo>
                      <a:pt x="0" y="0"/>
                    </a:moveTo>
                    <a:lnTo>
                      <a:pt x="0" y="2416"/>
                    </a:lnTo>
                    <a:lnTo>
                      <a:pt x="8194" y="2725"/>
                    </a:lnTo>
                    <a:lnTo>
                      <a:pt x="15247" y="2725"/>
                    </a:lnTo>
                    <a:lnTo>
                      <a:pt x="15247"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5" name="Google Shape;1825;g3f7001d949e_0_2746"/>
              <p:cNvSpPr/>
              <p:nvPr/>
            </p:nvSpPr>
            <p:spPr>
              <a:xfrm>
                <a:off x="7138068" y="2592629"/>
                <a:ext cx="351051" cy="116746"/>
              </a:xfrm>
              <a:custGeom>
                <a:rect b="b" l="l" r="r" t="t"/>
                <a:pathLst>
                  <a:path extrusionOk="0" h="2725" w="8194">
                    <a:moveTo>
                      <a:pt x="0" y="0"/>
                    </a:moveTo>
                    <a:lnTo>
                      <a:pt x="0" y="2570"/>
                    </a:lnTo>
                    <a:lnTo>
                      <a:pt x="8194" y="2725"/>
                    </a:lnTo>
                    <a:lnTo>
                      <a:pt x="8194"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6" name="Google Shape;1826;g3f7001d949e_0_2746"/>
              <p:cNvSpPr/>
              <p:nvPr/>
            </p:nvSpPr>
            <p:spPr>
              <a:xfrm>
                <a:off x="7518038" y="2605053"/>
                <a:ext cx="273249" cy="92754"/>
              </a:xfrm>
              <a:custGeom>
                <a:rect b="b" l="l" r="r" t="t"/>
                <a:pathLst>
                  <a:path extrusionOk="0" h="2165" w="6378">
                    <a:moveTo>
                      <a:pt x="1" y="0"/>
                    </a:moveTo>
                    <a:lnTo>
                      <a:pt x="1" y="2048"/>
                    </a:lnTo>
                    <a:lnTo>
                      <a:pt x="6378" y="2164"/>
                    </a:lnTo>
                    <a:lnTo>
                      <a:pt x="6378"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7" name="Google Shape;1827;g3f7001d949e_0_2746"/>
              <p:cNvSpPr/>
              <p:nvPr/>
            </p:nvSpPr>
            <p:spPr>
              <a:xfrm>
                <a:off x="7551155" y="2621591"/>
                <a:ext cx="240132" cy="9982"/>
              </a:xfrm>
              <a:custGeom>
                <a:rect b="b" l="l" r="r" t="t"/>
                <a:pathLst>
                  <a:path extrusionOk="0" h="233" w="5605">
                    <a:moveTo>
                      <a:pt x="5605" y="1"/>
                    </a:moveTo>
                    <a:lnTo>
                      <a:pt x="1" y="116"/>
                    </a:lnTo>
                    <a:lnTo>
                      <a:pt x="5605" y="232"/>
                    </a:lnTo>
                    <a:lnTo>
                      <a:pt x="560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8" name="Google Shape;1828;g3f7001d949e_0_2746"/>
              <p:cNvSpPr/>
              <p:nvPr/>
            </p:nvSpPr>
            <p:spPr>
              <a:xfrm>
                <a:off x="7627329" y="2659678"/>
                <a:ext cx="164815" cy="10796"/>
              </a:xfrm>
              <a:custGeom>
                <a:rect b="b" l="l" r="r" t="t"/>
                <a:pathLst>
                  <a:path extrusionOk="0" h="252" w="3847">
                    <a:moveTo>
                      <a:pt x="3846" y="0"/>
                    </a:moveTo>
                    <a:lnTo>
                      <a:pt x="1" y="20"/>
                    </a:lnTo>
                    <a:lnTo>
                      <a:pt x="3827" y="252"/>
                    </a:lnTo>
                    <a:lnTo>
                      <a:pt x="384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29" name="Google Shape;1829;g3f7001d949e_0_2746"/>
            <p:cNvGrpSpPr/>
            <p:nvPr/>
          </p:nvGrpSpPr>
          <p:grpSpPr>
            <a:xfrm>
              <a:off x="7246784" y="1909017"/>
              <a:ext cx="1343141" cy="628234"/>
              <a:chOff x="7246784" y="1909017"/>
              <a:chExt cx="1343141" cy="628234"/>
            </a:xfrm>
          </p:grpSpPr>
          <p:sp>
            <p:nvSpPr>
              <p:cNvPr id="1830" name="Google Shape;1830;g3f7001d949e_0_2746"/>
              <p:cNvSpPr/>
              <p:nvPr/>
            </p:nvSpPr>
            <p:spPr>
              <a:xfrm flipH="1">
                <a:off x="7246784" y="2346227"/>
                <a:ext cx="1343141" cy="37779"/>
              </a:xfrm>
              <a:custGeom>
                <a:rect b="b" l="l" r="r" t="t"/>
                <a:pathLst>
                  <a:path extrusionOk="0" h="1357" w="48245">
                    <a:moveTo>
                      <a:pt x="0" y="0"/>
                    </a:moveTo>
                    <a:lnTo>
                      <a:pt x="0" y="1357"/>
                    </a:lnTo>
                    <a:lnTo>
                      <a:pt x="48245" y="1357"/>
                    </a:lnTo>
                    <a:lnTo>
                      <a:pt x="48245"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1" name="Google Shape;1831;g3f7001d949e_0_2746"/>
              <p:cNvSpPr/>
              <p:nvPr/>
            </p:nvSpPr>
            <p:spPr>
              <a:xfrm flipH="1">
                <a:off x="7502940" y="2383978"/>
                <a:ext cx="1086985" cy="153120"/>
              </a:xfrm>
              <a:custGeom>
                <a:rect b="b" l="l" r="r" t="t"/>
                <a:pathLst>
                  <a:path extrusionOk="0" h="5500" w="39044">
                    <a:moveTo>
                      <a:pt x="0" y="1"/>
                    </a:moveTo>
                    <a:lnTo>
                      <a:pt x="0" y="5500"/>
                    </a:lnTo>
                    <a:lnTo>
                      <a:pt x="39043" y="5500"/>
                    </a:lnTo>
                    <a:lnTo>
                      <a:pt x="39043"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2" name="Google Shape;1832;g3f7001d949e_0_2746"/>
              <p:cNvSpPr/>
              <p:nvPr/>
            </p:nvSpPr>
            <p:spPr>
              <a:xfrm flipH="1">
                <a:off x="7246784" y="2384131"/>
                <a:ext cx="256184" cy="153120"/>
              </a:xfrm>
              <a:custGeom>
                <a:rect b="b" l="l" r="r" t="t"/>
                <a:pathLst>
                  <a:path extrusionOk="0" h="5500" w="9202">
                    <a:moveTo>
                      <a:pt x="0" y="0"/>
                    </a:moveTo>
                    <a:lnTo>
                      <a:pt x="0" y="5499"/>
                    </a:lnTo>
                    <a:lnTo>
                      <a:pt x="9202"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3" name="Google Shape;1833;g3f7001d949e_0_2746"/>
              <p:cNvSpPr/>
              <p:nvPr/>
            </p:nvSpPr>
            <p:spPr>
              <a:xfrm flipH="1">
                <a:off x="7527046" y="1909017"/>
                <a:ext cx="406799" cy="437061"/>
              </a:xfrm>
              <a:custGeom>
                <a:rect b="b" l="l" r="r" t="t"/>
                <a:pathLst>
                  <a:path extrusionOk="0" h="18038" w="11439">
                    <a:moveTo>
                      <a:pt x="3813" y="1"/>
                    </a:moveTo>
                    <a:lnTo>
                      <a:pt x="0" y="807"/>
                    </a:lnTo>
                    <a:lnTo>
                      <a:pt x="3630" y="18038"/>
                    </a:lnTo>
                    <a:lnTo>
                      <a:pt x="11218" y="18038"/>
                    </a:lnTo>
                    <a:lnTo>
                      <a:pt x="11438"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4" name="Google Shape;1834;g3f7001d949e_0_2746"/>
              <p:cNvSpPr/>
              <p:nvPr/>
            </p:nvSpPr>
            <p:spPr>
              <a:xfrm flipH="1">
                <a:off x="7766951" y="1919678"/>
                <a:ext cx="260780" cy="426400"/>
              </a:xfrm>
              <a:custGeom>
                <a:rect b="b" l="l" r="r" t="t"/>
                <a:pathLst>
                  <a:path extrusionOk="0" h="17598" w="7333">
                    <a:moveTo>
                      <a:pt x="37" y="1"/>
                    </a:moveTo>
                    <a:lnTo>
                      <a:pt x="1" y="17598"/>
                    </a:lnTo>
                    <a:lnTo>
                      <a:pt x="6380" y="17598"/>
                    </a:lnTo>
                    <a:lnTo>
                      <a:pt x="733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5" name="Google Shape;1835;g3f7001d949e_0_2746"/>
              <p:cNvSpPr/>
              <p:nvPr/>
            </p:nvSpPr>
            <p:spPr>
              <a:xfrm flipH="1">
                <a:off x="8214114" y="1919678"/>
                <a:ext cx="260780" cy="426400"/>
              </a:xfrm>
              <a:custGeom>
                <a:rect b="b" l="l" r="r" t="t"/>
                <a:pathLst>
                  <a:path extrusionOk="0" h="17598" w="7333">
                    <a:moveTo>
                      <a:pt x="0" y="1"/>
                    </a:moveTo>
                    <a:lnTo>
                      <a:pt x="0" y="17598"/>
                    </a:lnTo>
                    <a:lnTo>
                      <a:pt x="6379" y="17598"/>
                    </a:lnTo>
                    <a:lnTo>
                      <a:pt x="7332"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6" name="Google Shape;1836;g3f7001d949e_0_2746"/>
              <p:cNvSpPr/>
              <p:nvPr/>
            </p:nvSpPr>
            <p:spPr>
              <a:xfrm flipH="1">
                <a:off x="8314509" y="1981852"/>
                <a:ext cx="275112" cy="364225"/>
              </a:xfrm>
              <a:custGeom>
                <a:rect b="b" l="l" r="r" t="t"/>
                <a:pathLst>
                  <a:path extrusionOk="0" h="15032" w="7736">
                    <a:moveTo>
                      <a:pt x="0" y="1"/>
                    </a:moveTo>
                    <a:lnTo>
                      <a:pt x="0" y="15032"/>
                    </a:lnTo>
                    <a:lnTo>
                      <a:pt x="7296" y="15032"/>
                    </a:lnTo>
                    <a:lnTo>
                      <a:pt x="7735"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7" name="Google Shape;1837;g3f7001d949e_0_2746"/>
              <p:cNvSpPr/>
              <p:nvPr/>
            </p:nvSpPr>
            <p:spPr>
              <a:xfrm flipH="1">
                <a:off x="8248005" y="1981852"/>
                <a:ext cx="82185" cy="364225"/>
              </a:xfrm>
              <a:custGeom>
                <a:rect b="b" l="l" r="r" t="t"/>
                <a:pathLst>
                  <a:path extrusionOk="0" h="15032" w="2311">
                    <a:moveTo>
                      <a:pt x="1" y="1"/>
                    </a:moveTo>
                    <a:lnTo>
                      <a:pt x="1" y="15032"/>
                    </a:lnTo>
                    <a:lnTo>
                      <a:pt x="2310" y="15032"/>
                    </a:lnTo>
                    <a:lnTo>
                      <a:pt x="2310"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8" name="Google Shape;1838;g3f7001d949e_0_2746"/>
              <p:cNvSpPr/>
              <p:nvPr/>
            </p:nvSpPr>
            <p:spPr>
              <a:xfrm flipH="1">
                <a:off x="8121545" y="1919678"/>
                <a:ext cx="126496" cy="426400"/>
              </a:xfrm>
              <a:custGeom>
                <a:rect b="b" l="l" r="r" t="t"/>
                <a:pathLst>
                  <a:path extrusionOk="0" h="17598" w="3557">
                    <a:moveTo>
                      <a:pt x="0" y="1"/>
                    </a:moveTo>
                    <a:lnTo>
                      <a:pt x="0" y="17598"/>
                    </a:lnTo>
                    <a:lnTo>
                      <a:pt x="3556" y="17598"/>
                    </a:lnTo>
                    <a:lnTo>
                      <a:pt x="355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9" name="Google Shape;1839;g3f7001d949e_0_2746"/>
              <p:cNvSpPr/>
              <p:nvPr/>
            </p:nvSpPr>
            <p:spPr>
              <a:xfrm flipH="1">
                <a:off x="8121545" y="1956992"/>
                <a:ext cx="126496" cy="24884"/>
              </a:xfrm>
              <a:custGeom>
                <a:rect b="b" l="l" r="r" t="t"/>
                <a:pathLst>
                  <a:path extrusionOk="0" h="1027" w="3557">
                    <a:moveTo>
                      <a:pt x="0" y="0"/>
                    </a:moveTo>
                    <a:lnTo>
                      <a:pt x="0" y="1027"/>
                    </a:lnTo>
                    <a:lnTo>
                      <a:pt x="3556" y="1027"/>
                    </a:lnTo>
                    <a:lnTo>
                      <a:pt x="355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0" name="Google Shape;1840;g3f7001d949e_0_2746"/>
              <p:cNvSpPr/>
              <p:nvPr/>
            </p:nvSpPr>
            <p:spPr>
              <a:xfrm flipH="1">
                <a:off x="8154155" y="2036055"/>
                <a:ext cx="61310" cy="194543"/>
              </a:xfrm>
              <a:custGeom>
                <a:rect b="b" l="l" r="r" t="t"/>
                <a:pathLst>
                  <a:path extrusionOk="0" h="8029" w="1724">
                    <a:moveTo>
                      <a:pt x="1" y="0"/>
                    </a:moveTo>
                    <a:lnTo>
                      <a:pt x="1" y="8029"/>
                    </a:lnTo>
                    <a:lnTo>
                      <a:pt x="1724" y="8029"/>
                    </a:lnTo>
                    <a:lnTo>
                      <a:pt x="172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1" name="Google Shape;1841;g3f7001d949e_0_2746"/>
              <p:cNvSpPr/>
              <p:nvPr/>
            </p:nvSpPr>
            <p:spPr>
              <a:xfrm flipH="1">
                <a:off x="7897323" y="1965885"/>
                <a:ext cx="88693" cy="380193"/>
              </a:xfrm>
              <a:custGeom>
                <a:rect b="b" l="l" r="r" t="t"/>
                <a:pathLst>
                  <a:path extrusionOk="0" h="15691" w="2494">
                    <a:moveTo>
                      <a:pt x="1" y="0"/>
                    </a:moveTo>
                    <a:lnTo>
                      <a:pt x="1" y="15691"/>
                    </a:lnTo>
                    <a:lnTo>
                      <a:pt x="2494" y="15691"/>
                    </a:lnTo>
                    <a:lnTo>
                      <a:pt x="2494"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2" name="Google Shape;1842;g3f7001d949e_0_2746"/>
              <p:cNvSpPr/>
              <p:nvPr/>
            </p:nvSpPr>
            <p:spPr>
              <a:xfrm flipH="1">
                <a:off x="7897323" y="2068038"/>
                <a:ext cx="88693" cy="171451"/>
              </a:xfrm>
              <a:custGeom>
                <a:rect b="b" l="l" r="r" t="t"/>
                <a:pathLst>
                  <a:path extrusionOk="0" h="7076" w="2494">
                    <a:moveTo>
                      <a:pt x="1" y="0"/>
                    </a:moveTo>
                    <a:lnTo>
                      <a:pt x="1" y="7075"/>
                    </a:lnTo>
                    <a:lnTo>
                      <a:pt x="2494" y="7075"/>
                    </a:lnTo>
                    <a:lnTo>
                      <a:pt x="2494"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3" name="Google Shape;1843;g3f7001d949e_0_2746"/>
              <p:cNvSpPr/>
              <p:nvPr/>
            </p:nvSpPr>
            <p:spPr>
              <a:xfrm flipH="1">
                <a:off x="7982068" y="1945435"/>
                <a:ext cx="139512" cy="400643"/>
              </a:xfrm>
              <a:custGeom>
                <a:rect b="b" l="l" r="r" t="t"/>
                <a:pathLst>
                  <a:path extrusionOk="0" h="16535" w="3923">
                    <a:moveTo>
                      <a:pt x="0" y="1"/>
                    </a:moveTo>
                    <a:lnTo>
                      <a:pt x="0" y="16535"/>
                    </a:lnTo>
                    <a:lnTo>
                      <a:pt x="3923" y="16535"/>
                    </a:lnTo>
                    <a:lnTo>
                      <a:pt x="3923"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4" name="Google Shape;1844;g3f7001d949e_0_2746"/>
              <p:cNvSpPr/>
              <p:nvPr/>
            </p:nvSpPr>
            <p:spPr>
              <a:xfrm flipH="1">
                <a:off x="7982068" y="1997844"/>
                <a:ext cx="139512" cy="24908"/>
              </a:xfrm>
              <a:custGeom>
                <a:rect b="b" l="l" r="r" t="t"/>
                <a:pathLst>
                  <a:path extrusionOk="0" h="1028" w="3923">
                    <a:moveTo>
                      <a:pt x="0" y="1"/>
                    </a:moveTo>
                    <a:lnTo>
                      <a:pt x="0" y="1027"/>
                    </a:lnTo>
                    <a:lnTo>
                      <a:pt x="3923" y="1027"/>
                    </a:lnTo>
                    <a:lnTo>
                      <a:pt x="3923"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5" name="Google Shape;1845;g3f7001d949e_0_2746"/>
              <p:cNvSpPr/>
              <p:nvPr/>
            </p:nvSpPr>
            <p:spPr>
              <a:xfrm flipH="1">
                <a:off x="7662646" y="1919678"/>
                <a:ext cx="139547" cy="426400"/>
              </a:xfrm>
              <a:custGeom>
                <a:rect b="b" l="l" r="r" t="t"/>
                <a:pathLst>
                  <a:path extrusionOk="0" h="17598" w="3924">
                    <a:moveTo>
                      <a:pt x="1" y="1"/>
                    </a:moveTo>
                    <a:lnTo>
                      <a:pt x="1" y="17598"/>
                    </a:lnTo>
                    <a:lnTo>
                      <a:pt x="3924" y="17598"/>
                    </a:lnTo>
                    <a:lnTo>
                      <a:pt x="3924"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6" name="Google Shape;1846;g3f7001d949e_0_2746"/>
              <p:cNvSpPr/>
              <p:nvPr/>
            </p:nvSpPr>
            <p:spPr>
              <a:xfrm flipH="1">
                <a:off x="7662646" y="1956992"/>
                <a:ext cx="138231" cy="24884"/>
              </a:xfrm>
              <a:custGeom>
                <a:rect b="b" l="l" r="r" t="t"/>
                <a:pathLst>
                  <a:path extrusionOk="0" h="1027" w="3887">
                    <a:moveTo>
                      <a:pt x="1" y="0"/>
                    </a:moveTo>
                    <a:lnTo>
                      <a:pt x="1" y="1027"/>
                    </a:lnTo>
                    <a:lnTo>
                      <a:pt x="3887" y="1027"/>
                    </a:lnTo>
                    <a:lnTo>
                      <a:pt x="388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7" name="Google Shape;1847;g3f7001d949e_0_2746"/>
              <p:cNvSpPr/>
              <p:nvPr/>
            </p:nvSpPr>
            <p:spPr>
              <a:xfrm flipH="1">
                <a:off x="7662646" y="2283879"/>
                <a:ext cx="139547" cy="24884"/>
              </a:xfrm>
              <a:custGeom>
                <a:rect b="b" l="l" r="r" t="t"/>
                <a:pathLst>
                  <a:path extrusionOk="0" h="1027" w="3924">
                    <a:moveTo>
                      <a:pt x="1" y="0"/>
                    </a:moveTo>
                    <a:lnTo>
                      <a:pt x="1" y="1027"/>
                    </a:lnTo>
                    <a:lnTo>
                      <a:pt x="3924" y="1027"/>
                    </a:lnTo>
                    <a:lnTo>
                      <a:pt x="392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8" name="Google Shape;1848;g3f7001d949e_0_2746"/>
              <p:cNvSpPr/>
              <p:nvPr/>
            </p:nvSpPr>
            <p:spPr>
              <a:xfrm flipH="1">
                <a:off x="7695221" y="2036055"/>
                <a:ext cx="73045" cy="194543"/>
              </a:xfrm>
              <a:custGeom>
                <a:rect b="b" l="l" r="r" t="t"/>
                <a:pathLst>
                  <a:path extrusionOk="0" h="8029" w="2054">
                    <a:moveTo>
                      <a:pt x="0" y="0"/>
                    </a:moveTo>
                    <a:lnTo>
                      <a:pt x="0" y="8029"/>
                    </a:lnTo>
                    <a:lnTo>
                      <a:pt x="2053" y="8029"/>
                    </a:lnTo>
                    <a:lnTo>
                      <a:pt x="2053"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9" name="Google Shape;1849;g3f7001d949e_0_2746"/>
              <p:cNvSpPr/>
              <p:nvPr/>
            </p:nvSpPr>
            <p:spPr>
              <a:xfrm flipH="1">
                <a:off x="7399306" y="1909017"/>
                <a:ext cx="263376" cy="437061"/>
              </a:xfrm>
              <a:custGeom>
                <a:rect b="b" l="l" r="r" t="t"/>
                <a:pathLst>
                  <a:path extrusionOk="0" h="18038" w="7406">
                    <a:moveTo>
                      <a:pt x="3813" y="1"/>
                    </a:moveTo>
                    <a:lnTo>
                      <a:pt x="1" y="807"/>
                    </a:lnTo>
                    <a:lnTo>
                      <a:pt x="3593" y="18038"/>
                    </a:lnTo>
                    <a:lnTo>
                      <a:pt x="7406" y="17231"/>
                    </a:lnTo>
                    <a:lnTo>
                      <a:pt x="3813"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0" name="Google Shape;1850;g3f7001d949e_0_2746"/>
              <p:cNvSpPr/>
              <p:nvPr/>
            </p:nvSpPr>
            <p:spPr>
              <a:xfrm flipH="1">
                <a:off x="7409726" y="2266119"/>
                <a:ext cx="143424" cy="43541"/>
              </a:xfrm>
              <a:custGeom>
                <a:rect b="b" l="l" r="r" t="t"/>
                <a:pathLst>
                  <a:path extrusionOk="0" h="1797" w="4033">
                    <a:moveTo>
                      <a:pt x="3813" y="0"/>
                    </a:moveTo>
                    <a:lnTo>
                      <a:pt x="0" y="807"/>
                    </a:lnTo>
                    <a:lnTo>
                      <a:pt x="220" y="1797"/>
                    </a:lnTo>
                    <a:lnTo>
                      <a:pt x="4033" y="990"/>
                    </a:lnTo>
                    <a:lnTo>
                      <a:pt x="3813"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1" name="Google Shape;1851;g3f7001d949e_0_2746"/>
              <p:cNvSpPr/>
              <p:nvPr/>
            </p:nvSpPr>
            <p:spPr>
              <a:xfrm flipH="1">
                <a:off x="7465772" y="2028059"/>
                <a:ext cx="130408" cy="200770"/>
              </a:xfrm>
              <a:custGeom>
                <a:rect b="b" l="l" r="r" t="t"/>
                <a:pathLst>
                  <a:path extrusionOk="0" h="8286" w="3667">
                    <a:moveTo>
                      <a:pt x="2017" y="0"/>
                    </a:moveTo>
                    <a:lnTo>
                      <a:pt x="0" y="404"/>
                    </a:lnTo>
                    <a:lnTo>
                      <a:pt x="1650" y="8286"/>
                    </a:lnTo>
                    <a:lnTo>
                      <a:pt x="3666" y="7846"/>
                    </a:lnTo>
                    <a:lnTo>
                      <a:pt x="201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2" name="Google Shape;1852;g3f7001d949e_0_2746"/>
              <p:cNvSpPr/>
              <p:nvPr/>
            </p:nvSpPr>
            <p:spPr>
              <a:xfrm flipH="1">
                <a:off x="7789089" y="2041385"/>
                <a:ext cx="96517" cy="304692"/>
              </a:xfrm>
              <a:custGeom>
                <a:rect b="b" l="l" r="r" t="t"/>
                <a:pathLst>
                  <a:path extrusionOk="0" h="12575" w="2714">
                    <a:moveTo>
                      <a:pt x="1" y="0"/>
                    </a:moveTo>
                    <a:lnTo>
                      <a:pt x="1" y="12575"/>
                    </a:lnTo>
                    <a:lnTo>
                      <a:pt x="2714" y="12575"/>
                    </a:lnTo>
                    <a:lnTo>
                      <a:pt x="2714" y="0"/>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0">
                                            <p:txEl>
                                              <p:pRg end="0" st="0"/>
                                            </p:txEl>
                                          </p:spTgt>
                                        </p:tgtEl>
                                        <p:attrNameLst>
                                          <p:attrName>style.visibility</p:attrName>
                                        </p:attrNameLst>
                                      </p:cBhvr>
                                      <p:to>
                                        <p:strVal val="visible"/>
                                      </p:to>
                                    </p:set>
                                    <p:animEffect filter="fade" transition="in">
                                      <p:cBhvr>
                                        <p:cTn dur="1000"/>
                                        <p:tgtEl>
                                          <p:spTgt spid="170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0">
                                            <p:txEl>
                                              <p:pRg end="1" st="1"/>
                                            </p:txEl>
                                          </p:spTgt>
                                        </p:tgtEl>
                                        <p:attrNameLst>
                                          <p:attrName>style.visibility</p:attrName>
                                        </p:attrNameLst>
                                      </p:cBhvr>
                                      <p:to>
                                        <p:strVal val="visible"/>
                                      </p:to>
                                    </p:set>
                                    <p:animEffect filter="fade" transition="in">
                                      <p:cBhvr>
                                        <p:cTn dur="1000"/>
                                        <p:tgtEl>
                                          <p:spTgt spid="170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0">
                                            <p:txEl>
                                              <p:pRg end="2" st="2"/>
                                            </p:txEl>
                                          </p:spTgt>
                                        </p:tgtEl>
                                        <p:attrNameLst>
                                          <p:attrName>style.visibility</p:attrName>
                                        </p:attrNameLst>
                                      </p:cBhvr>
                                      <p:to>
                                        <p:strVal val="visible"/>
                                      </p:to>
                                    </p:set>
                                    <p:animEffect filter="fade" transition="in">
                                      <p:cBhvr>
                                        <p:cTn dur="1000"/>
                                        <p:tgtEl>
                                          <p:spTgt spid="170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9"/>
                                        </p:tgtEl>
                                        <p:attrNameLst>
                                          <p:attrName>style.visibility</p:attrName>
                                        </p:attrNameLst>
                                      </p:cBhvr>
                                      <p:to>
                                        <p:strVal val="visible"/>
                                      </p:to>
                                    </p:set>
                                    <p:animEffect filter="fade" transition="in">
                                      <p:cBhvr>
                                        <p:cTn dur="1000"/>
                                        <p:tgtEl>
                                          <p:spTgt spid="16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1"/>
                                        </p:tgtEl>
                                        <p:attrNameLst>
                                          <p:attrName>style.visibility</p:attrName>
                                        </p:attrNameLst>
                                      </p:cBhvr>
                                      <p:to>
                                        <p:strVal val="visible"/>
                                      </p:to>
                                    </p:set>
                                    <p:animEffect filter="fade" transition="in">
                                      <p:cBhvr>
                                        <p:cTn dur="1000"/>
                                        <p:tgtEl>
                                          <p:spTgt spid="17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6" name="Shape 1856"/>
        <p:cNvGrpSpPr/>
        <p:nvPr/>
      </p:nvGrpSpPr>
      <p:grpSpPr>
        <a:xfrm>
          <a:off x="0" y="0"/>
          <a:ext cx="0" cy="0"/>
          <a:chOff x="0" y="0"/>
          <a:chExt cx="0" cy="0"/>
        </a:xfrm>
      </p:grpSpPr>
      <p:sp>
        <p:nvSpPr>
          <p:cNvPr id="1857" name="Google Shape;1857;g3f7001d949e_0_3035"/>
          <p:cNvSpPr/>
          <p:nvPr/>
        </p:nvSpPr>
        <p:spPr>
          <a:xfrm>
            <a:off x="5259375" y="4002163"/>
            <a:ext cx="3169537" cy="232698"/>
          </a:xfrm>
          <a:custGeom>
            <a:rect b="b" l="l" r="r" t="t"/>
            <a:pathLst>
              <a:path extrusionOk="0" h="2167" w="33426">
                <a:moveTo>
                  <a:pt x="0" y="0"/>
                </a:moveTo>
                <a:lnTo>
                  <a:pt x="0" y="621"/>
                </a:lnTo>
                <a:lnTo>
                  <a:pt x="33426" y="2166"/>
                </a:lnTo>
                <a:lnTo>
                  <a:pt x="33426"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8" name="Google Shape;1858;g3f7001d949e_0_3035"/>
          <p:cNvSpPr txBox="1"/>
          <p:nvPr>
            <p:ph type="title"/>
          </p:nvPr>
        </p:nvSpPr>
        <p:spPr>
          <a:xfrm>
            <a:off x="1650121" y="970928"/>
            <a:ext cx="7558200" cy="4095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000"/>
              <a:buNone/>
            </a:pPr>
            <a:r>
              <a:rPr lang="en"/>
              <a:t>Hernandez (2025) – The expectations we come with about students. Do only ‘brilliant’ students succeed?</a:t>
            </a:r>
            <a:endParaRPr/>
          </a:p>
        </p:txBody>
      </p:sp>
      <p:grpSp>
        <p:nvGrpSpPr>
          <p:cNvPr id="1859" name="Google Shape;1859;g3f7001d949e_0_3035"/>
          <p:cNvGrpSpPr/>
          <p:nvPr/>
        </p:nvGrpSpPr>
        <p:grpSpPr>
          <a:xfrm>
            <a:off x="717237" y="534941"/>
            <a:ext cx="734734" cy="750112"/>
            <a:chOff x="238125" y="1607925"/>
            <a:chExt cx="323700" cy="330475"/>
          </a:xfrm>
        </p:grpSpPr>
        <p:sp>
          <p:nvSpPr>
            <p:cNvPr id="1860" name="Google Shape;1860;g3f7001d949e_0_3035"/>
            <p:cNvSpPr/>
            <p:nvPr/>
          </p:nvSpPr>
          <p:spPr>
            <a:xfrm>
              <a:off x="255500" y="1630625"/>
              <a:ext cx="306325" cy="307775"/>
            </a:xfrm>
            <a:custGeom>
              <a:rect b="b" l="l" r="r" t="t"/>
              <a:pathLst>
                <a:path extrusionOk="0" h="12311" w="12253">
                  <a:moveTo>
                    <a:pt x="6127" y="1"/>
                  </a:moveTo>
                  <a:cubicBezTo>
                    <a:pt x="2745" y="1"/>
                    <a:pt x="1" y="2764"/>
                    <a:pt x="1" y="6165"/>
                  </a:cubicBezTo>
                  <a:cubicBezTo>
                    <a:pt x="1" y="9566"/>
                    <a:pt x="2745" y="12310"/>
                    <a:pt x="6127" y="12310"/>
                  </a:cubicBezTo>
                  <a:cubicBezTo>
                    <a:pt x="9508" y="12310"/>
                    <a:pt x="12252" y="9566"/>
                    <a:pt x="12252" y="6165"/>
                  </a:cubicBezTo>
                  <a:cubicBezTo>
                    <a:pt x="12252" y="2764"/>
                    <a:pt x="9508" y="1"/>
                    <a:pt x="6127"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1" name="Google Shape;1861;g3f7001d949e_0_3035"/>
            <p:cNvSpPr/>
            <p:nvPr/>
          </p:nvSpPr>
          <p:spPr>
            <a:xfrm>
              <a:off x="238125" y="1607925"/>
              <a:ext cx="306300" cy="307775"/>
            </a:xfrm>
            <a:custGeom>
              <a:rect b="b" l="l" r="r" t="t"/>
              <a:pathLst>
                <a:path extrusionOk="0" h="12311" w="12252">
                  <a:moveTo>
                    <a:pt x="6126" y="1"/>
                  </a:moveTo>
                  <a:cubicBezTo>
                    <a:pt x="2744" y="1"/>
                    <a:pt x="0" y="2764"/>
                    <a:pt x="0" y="6165"/>
                  </a:cubicBezTo>
                  <a:cubicBezTo>
                    <a:pt x="0" y="9566"/>
                    <a:pt x="2744" y="12310"/>
                    <a:pt x="6126" y="12310"/>
                  </a:cubicBezTo>
                  <a:cubicBezTo>
                    <a:pt x="9508" y="12310"/>
                    <a:pt x="12252" y="9566"/>
                    <a:pt x="12252" y="6165"/>
                  </a:cubicBezTo>
                  <a:cubicBezTo>
                    <a:pt x="12252" y="2764"/>
                    <a:pt x="9508" y="1"/>
                    <a:pt x="612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2" name="Google Shape;1862;g3f7001d949e_0_3035"/>
            <p:cNvSpPr/>
            <p:nvPr/>
          </p:nvSpPr>
          <p:spPr>
            <a:xfrm>
              <a:off x="383050" y="1608400"/>
              <a:ext cx="161850" cy="307775"/>
            </a:xfrm>
            <a:custGeom>
              <a:rect b="b" l="l" r="r" t="t"/>
              <a:pathLst>
                <a:path extrusionOk="0" h="12311" w="6474">
                  <a:moveTo>
                    <a:pt x="0" y="1"/>
                  </a:moveTo>
                  <a:cubicBezTo>
                    <a:pt x="3247" y="194"/>
                    <a:pt x="5759" y="2880"/>
                    <a:pt x="5759" y="6146"/>
                  </a:cubicBezTo>
                  <a:cubicBezTo>
                    <a:pt x="5759" y="9393"/>
                    <a:pt x="3247" y="12079"/>
                    <a:pt x="0" y="12291"/>
                  </a:cubicBezTo>
                  <a:cubicBezTo>
                    <a:pt x="97" y="12311"/>
                    <a:pt x="213" y="12311"/>
                    <a:pt x="329" y="12311"/>
                  </a:cubicBezTo>
                  <a:cubicBezTo>
                    <a:pt x="3730" y="12291"/>
                    <a:pt x="6474" y="9528"/>
                    <a:pt x="6455" y="6146"/>
                  </a:cubicBezTo>
                  <a:cubicBezTo>
                    <a:pt x="6455" y="2745"/>
                    <a:pt x="3711" y="1"/>
                    <a:pt x="32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3" name="Google Shape;1863;g3f7001d949e_0_3035"/>
            <p:cNvSpPr/>
            <p:nvPr/>
          </p:nvSpPr>
          <p:spPr>
            <a:xfrm>
              <a:off x="255500" y="1632575"/>
              <a:ext cx="257050" cy="258975"/>
            </a:xfrm>
            <a:custGeom>
              <a:rect b="b" l="l" r="r" t="t"/>
              <a:pathLst>
                <a:path extrusionOk="0" h="10359" w="10282">
                  <a:moveTo>
                    <a:pt x="5141" y="0"/>
                  </a:moveTo>
                  <a:cubicBezTo>
                    <a:pt x="2300" y="0"/>
                    <a:pt x="1" y="2319"/>
                    <a:pt x="1" y="5179"/>
                  </a:cubicBezTo>
                  <a:cubicBezTo>
                    <a:pt x="1" y="8039"/>
                    <a:pt x="2300" y="10358"/>
                    <a:pt x="5141" y="10358"/>
                  </a:cubicBezTo>
                  <a:cubicBezTo>
                    <a:pt x="7982" y="10358"/>
                    <a:pt x="10281" y="8039"/>
                    <a:pt x="10281" y="5179"/>
                  </a:cubicBezTo>
                  <a:cubicBezTo>
                    <a:pt x="10281" y="2319"/>
                    <a:pt x="7982" y="0"/>
                    <a:pt x="5141"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4" name="Google Shape;1864;g3f7001d949e_0_3035"/>
            <p:cNvSpPr/>
            <p:nvPr/>
          </p:nvSpPr>
          <p:spPr>
            <a:xfrm>
              <a:off x="254550" y="1632575"/>
              <a:ext cx="141575" cy="258475"/>
            </a:xfrm>
            <a:custGeom>
              <a:rect b="b" l="l" r="r" t="t"/>
              <a:pathLst>
                <a:path extrusionOk="0" h="10339" w="5663">
                  <a:moveTo>
                    <a:pt x="5179" y="0"/>
                  </a:moveTo>
                  <a:cubicBezTo>
                    <a:pt x="2319" y="0"/>
                    <a:pt x="0" y="2319"/>
                    <a:pt x="0" y="5179"/>
                  </a:cubicBezTo>
                  <a:cubicBezTo>
                    <a:pt x="0" y="8039"/>
                    <a:pt x="2319" y="10339"/>
                    <a:pt x="5179" y="10339"/>
                  </a:cubicBezTo>
                  <a:cubicBezTo>
                    <a:pt x="5334" y="10339"/>
                    <a:pt x="5507" y="10339"/>
                    <a:pt x="5662" y="10319"/>
                  </a:cubicBezTo>
                  <a:cubicBezTo>
                    <a:pt x="2995" y="10068"/>
                    <a:pt x="986" y="7846"/>
                    <a:pt x="986" y="5179"/>
                  </a:cubicBezTo>
                  <a:cubicBezTo>
                    <a:pt x="986" y="2512"/>
                    <a:pt x="2995" y="290"/>
                    <a:pt x="5662" y="20"/>
                  </a:cubicBezTo>
                  <a:cubicBezTo>
                    <a:pt x="5488" y="0"/>
                    <a:pt x="5334" y="0"/>
                    <a:pt x="517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5" name="Google Shape;1865;g3f7001d949e_0_3035"/>
            <p:cNvSpPr/>
            <p:nvPr/>
          </p:nvSpPr>
          <p:spPr>
            <a:xfrm>
              <a:off x="368075" y="1690050"/>
              <a:ext cx="45425" cy="144475"/>
            </a:xfrm>
            <a:custGeom>
              <a:rect b="b" l="l" r="r" t="t"/>
              <a:pathLst>
                <a:path extrusionOk="0" h="5779" w="1817">
                  <a:moveTo>
                    <a:pt x="1082" y="1"/>
                  </a:moveTo>
                  <a:lnTo>
                    <a:pt x="0" y="3015"/>
                  </a:lnTo>
                  <a:lnTo>
                    <a:pt x="1450" y="5779"/>
                  </a:lnTo>
                  <a:lnTo>
                    <a:pt x="1817" y="5586"/>
                  </a:lnTo>
                  <a:lnTo>
                    <a:pt x="445" y="2996"/>
                  </a:lnTo>
                  <a:lnTo>
                    <a:pt x="1469" y="136"/>
                  </a:lnTo>
                  <a:lnTo>
                    <a:pt x="1082"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6" name="Google Shape;1866;g3f7001d949e_0_3035"/>
            <p:cNvSpPr/>
            <p:nvPr/>
          </p:nvSpPr>
          <p:spPr>
            <a:xfrm>
              <a:off x="379675" y="1645600"/>
              <a:ext cx="6300" cy="27100"/>
            </a:xfrm>
            <a:custGeom>
              <a:rect b="b" l="l" r="r" t="t"/>
              <a:pathLst>
                <a:path extrusionOk="0" h="1084" w="252">
                  <a:moveTo>
                    <a:pt x="0" y="1"/>
                  </a:moveTo>
                  <a:lnTo>
                    <a:pt x="0" y="1083"/>
                  </a:lnTo>
                  <a:lnTo>
                    <a:pt x="251" y="1083"/>
                  </a:lnTo>
                  <a:lnTo>
                    <a:pt x="25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7" name="Google Shape;1867;g3f7001d949e_0_3035"/>
            <p:cNvSpPr/>
            <p:nvPr/>
          </p:nvSpPr>
          <p:spPr>
            <a:xfrm>
              <a:off x="379675" y="1845125"/>
              <a:ext cx="6300" cy="27575"/>
            </a:xfrm>
            <a:custGeom>
              <a:rect b="b" l="l" r="r" t="t"/>
              <a:pathLst>
                <a:path extrusionOk="0" h="1103" w="252">
                  <a:moveTo>
                    <a:pt x="0" y="1"/>
                  </a:moveTo>
                  <a:lnTo>
                    <a:pt x="0" y="1102"/>
                  </a:lnTo>
                  <a:lnTo>
                    <a:pt x="251" y="1102"/>
                  </a:lnTo>
                  <a:lnTo>
                    <a:pt x="251"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8" name="Google Shape;1868;g3f7001d949e_0_3035"/>
            <p:cNvSpPr/>
            <p:nvPr/>
          </p:nvSpPr>
          <p:spPr>
            <a:xfrm>
              <a:off x="468550" y="1755750"/>
              <a:ext cx="27075" cy="6325"/>
            </a:xfrm>
            <a:custGeom>
              <a:rect b="b" l="l" r="r" t="t"/>
              <a:pathLst>
                <a:path extrusionOk="0" h="253" w="1083">
                  <a:moveTo>
                    <a:pt x="1" y="1"/>
                  </a:moveTo>
                  <a:lnTo>
                    <a:pt x="1" y="252"/>
                  </a:lnTo>
                  <a:lnTo>
                    <a:pt x="1083" y="252"/>
                  </a:lnTo>
                  <a:lnTo>
                    <a:pt x="1083"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9" name="Google Shape;1869;g3f7001d949e_0_3035"/>
            <p:cNvSpPr/>
            <p:nvPr/>
          </p:nvSpPr>
          <p:spPr>
            <a:xfrm>
              <a:off x="270000" y="1755750"/>
              <a:ext cx="27075" cy="6325"/>
            </a:xfrm>
            <a:custGeom>
              <a:rect b="b" l="l" r="r" t="t"/>
              <a:pathLst>
                <a:path extrusionOk="0" h="253" w="1083">
                  <a:moveTo>
                    <a:pt x="0" y="1"/>
                  </a:moveTo>
                  <a:lnTo>
                    <a:pt x="0" y="252"/>
                  </a:lnTo>
                  <a:lnTo>
                    <a:pt x="1083" y="252"/>
                  </a:lnTo>
                  <a:lnTo>
                    <a:pt x="1083"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70" name="Google Shape;1870;g3f7001d949e_0_3035"/>
          <p:cNvGrpSpPr/>
          <p:nvPr/>
        </p:nvGrpSpPr>
        <p:grpSpPr>
          <a:xfrm>
            <a:off x="598093" y="3880231"/>
            <a:ext cx="2117294" cy="928535"/>
            <a:chOff x="598093" y="3880231"/>
            <a:chExt cx="2117294" cy="928535"/>
          </a:xfrm>
        </p:grpSpPr>
        <p:grpSp>
          <p:nvGrpSpPr>
            <p:cNvPr id="1871" name="Google Shape;1871;g3f7001d949e_0_3035"/>
            <p:cNvGrpSpPr/>
            <p:nvPr/>
          </p:nvGrpSpPr>
          <p:grpSpPr>
            <a:xfrm>
              <a:off x="598093" y="3880231"/>
              <a:ext cx="1079330" cy="928535"/>
              <a:chOff x="717231" y="3868428"/>
              <a:chExt cx="1024519" cy="881297"/>
            </a:xfrm>
          </p:grpSpPr>
          <p:sp>
            <p:nvSpPr>
              <p:cNvPr id="1872" name="Google Shape;1872;g3f7001d949e_0_3035"/>
              <p:cNvSpPr/>
              <p:nvPr/>
            </p:nvSpPr>
            <p:spPr>
              <a:xfrm>
                <a:off x="717250" y="4648925"/>
                <a:ext cx="1024500" cy="1008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73" name="Google Shape;1873;g3f7001d949e_0_3035"/>
              <p:cNvGrpSpPr/>
              <p:nvPr/>
            </p:nvGrpSpPr>
            <p:grpSpPr>
              <a:xfrm rot="-120611">
                <a:off x="731126" y="3885660"/>
                <a:ext cx="996726" cy="809720"/>
                <a:chOff x="7760931" y="2997007"/>
                <a:chExt cx="1235411" cy="1003623"/>
              </a:xfrm>
            </p:grpSpPr>
            <p:sp>
              <p:nvSpPr>
                <p:cNvPr id="1874" name="Google Shape;1874;g3f7001d949e_0_3035"/>
                <p:cNvSpPr/>
                <p:nvPr/>
              </p:nvSpPr>
              <p:spPr>
                <a:xfrm>
                  <a:off x="7765913" y="3161537"/>
                  <a:ext cx="1230429" cy="839093"/>
                </a:xfrm>
                <a:custGeom>
                  <a:rect b="b" l="l" r="r" t="t"/>
                  <a:pathLst>
                    <a:path extrusionOk="0" h="6737" w="9879">
                      <a:moveTo>
                        <a:pt x="8703" y="1"/>
                      </a:moveTo>
                      <a:lnTo>
                        <a:pt x="1585" y="106"/>
                      </a:lnTo>
                      <a:cubicBezTo>
                        <a:pt x="1577" y="106"/>
                        <a:pt x="1569" y="106"/>
                        <a:pt x="1560" y="106"/>
                      </a:cubicBezTo>
                      <a:cubicBezTo>
                        <a:pt x="1004" y="106"/>
                        <a:pt x="555" y="550"/>
                        <a:pt x="542" y="1110"/>
                      </a:cubicBezTo>
                      <a:lnTo>
                        <a:pt x="13" y="5178"/>
                      </a:lnTo>
                      <a:cubicBezTo>
                        <a:pt x="0" y="5746"/>
                        <a:pt x="819" y="6512"/>
                        <a:pt x="1400" y="6525"/>
                      </a:cubicBezTo>
                      <a:lnTo>
                        <a:pt x="8664" y="6736"/>
                      </a:lnTo>
                      <a:cubicBezTo>
                        <a:pt x="8672" y="6736"/>
                        <a:pt x="8680" y="6736"/>
                        <a:pt x="8688" y="6736"/>
                      </a:cubicBezTo>
                      <a:cubicBezTo>
                        <a:pt x="9245" y="6736"/>
                        <a:pt x="9707" y="6292"/>
                        <a:pt x="9720" y="5732"/>
                      </a:cubicBezTo>
                      <a:lnTo>
                        <a:pt x="9865" y="1374"/>
                      </a:lnTo>
                      <a:cubicBezTo>
                        <a:pt x="9879" y="806"/>
                        <a:pt x="9271" y="14"/>
                        <a:pt x="870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5" name="Google Shape;1875;g3f7001d949e_0_3035"/>
                <p:cNvSpPr/>
                <p:nvPr/>
              </p:nvSpPr>
              <p:spPr>
                <a:xfrm>
                  <a:off x="7760931" y="3125418"/>
                  <a:ext cx="1184471" cy="825891"/>
                </a:xfrm>
                <a:custGeom>
                  <a:rect b="b" l="l" r="r" t="t"/>
                  <a:pathLst>
                    <a:path extrusionOk="0" h="6631" w="9510">
                      <a:moveTo>
                        <a:pt x="1191" y="0"/>
                      </a:moveTo>
                      <a:cubicBezTo>
                        <a:pt x="634" y="0"/>
                        <a:pt x="185" y="444"/>
                        <a:pt x="172" y="1004"/>
                      </a:cubicBezTo>
                      <a:lnTo>
                        <a:pt x="14" y="5362"/>
                      </a:lnTo>
                      <a:cubicBezTo>
                        <a:pt x="0" y="5930"/>
                        <a:pt x="449" y="6392"/>
                        <a:pt x="1031" y="6405"/>
                      </a:cubicBezTo>
                      <a:lnTo>
                        <a:pt x="8294" y="6630"/>
                      </a:lnTo>
                      <a:cubicBezTo>
                        <a:pt x="8302" y="6630"/>
                        <a:pt x="8310" y="6630"/>
                        <a:pt x="8319" y="6630"/>
                      </a:cubicBezTo>
                      <a:cubicBezTo>
                        <a:pt x="8875" y="6630"/>
                        <a:pt x="9324" y="6186"/>
                        <a:pt x="9337" y="5626"/>
                      </a:cubicBezTo>
                      <a:lnTo>
                        <a:pt x="9496" y="1268"/>
                      </a:lnTo>
                      <a:cubicBezTo>
                        <a:pt x="9509" y="700"/>
                        <a:pt x="9060" y="225"/>
                        <a:pt x="8479" y="212"/>
                      </a:cubicBezTo>
                      <a:lnTo>
                        <a:pt x="1215" y="0"/>
                      </a:lnTo>
                      <a:cubicBezTo>
                        <a:pt x="1207" y="0"/>
                        <a:pt x="1199" y="0"/>
                        <a:pt x="119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6" name="Google Shape;1876;g3f7001d949e_0_3035"/>
                <p:cNvSpPr/>
                <p:nvPr/>
              </p:nvSpPr>
              <p:spPr>
                <a:xfrm>
                  <a:off x="7775753" y="3125418"/>
                  <a:ext cx="1169649" cy="516758"/>
                </a:xfrm>
                <a:custGeom>
                  <a:rect b="b" l="l" r="r" t="t"/>
                  <a:pathLst>
                    <a:path extrusionOk="0" h="4149" w="9391">
                      <a:moveTo>
                        <a:pt x="1090" y="0"/>
                      </a:moveTo>
                      <a:cubicBezTo>
                        <a:pt x="530" y="0"/>
                        <a:pt x="53" y="550"/>
                        <a:pt x="40" y="1255"/>
                      </a:cubicBezTo>
                      <a:lnTo>
                        <a:pt x="14" y="2615"/>
                      </a:lnTo>
                      <a:cubicBezTo>
                        <a:pt x="0" y="3328"/>
                        <a:pt x="436" y="3909"/>
                        <a:pt x="1017" y="3923"/>
                      </a:cubicBezTo>
                      <a:lnTo>
                        <a:pt x="8281" y="4147"/>
                      </a:lnTo>
                      <a:cubicBezTo>
                        <a:pt x="8294" y="4148"/>
                        <a:pt x="8306" y="4148"/>
                        <a:pt x="8319" y="4148"/>
                      </a:cubicBezTo>
                      <a:cubicBezTo>
                        <a:pt x="8870" y="4148"/>
                        <a:pt x="9324" y="3590"/>
                        <a:pt x="9337" y="2893"/>
                      </a:cubicBezTo>
                      <a:lnTo>
                        <a:pt x="9364" y="1532"/>
                      </a:lnTo>
                      <a:cubicBezTo>
                        <a:pt x="9390" y="819"/>
                        <a:pt x="8941" y="238"/>
                        <a:pt x="8373" y="225"/>
                      </a:cubicBezTo>
                      <a:lnTo>
                        <a:pt x="1110" y="0"/>
                      </a:lnTo>
                      <a:cubicBezTo>
                        <a:pt x="1103" y="0"/>
                        <a:pt x="1096" y="0"/>
                        <a:pt x="109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7" name="Google Shape;1877;g3f7001d949e_0_3035"/>
                <p:cNvSpPr/>
                <p:nvPr/>
              </p:nvSpPr>
              <p:spPr>
                <a:xfrm>
                  <a:off x="8201714" y="2997007"/>
                  <a:ext cx="350484" cy="176238"/>
                </a:xfrm>
                <a:custGeom>
                  <a:rect b="b" l="l" r="r" t="t"/>
                  <a:pathLst>
                    <a:path extrusionOk="0" h="1415" w="2814">
                      <a:moveTo>
                        <a:pt x="1403" y="1"/>
                      </a:moveTo>
                      <a:cubicBezTo>
                        <a:pt x="635" y="1"/>
                        <a:pt x="14" y="617"/>
                        <a:pt x="1" y="1388"/>
                      </a:cubicBezTo>
                      <a:lnTo>
                        <a:pt x="582" y="1414"/>
                      </a:lnTo>
                      <a:cubicBezTo>
                        <a:pt x="569" y="960"/>
                        <a:pt x="939" y="582"/>
                        <a:pt x="1391" y="582"/>
                      </a:cubicBezTo>
                      <a:cubicBezTo>
                        <a:pt x="1398" y="582"/>
                        <a:pt x="1406" y="582"/>
                        <a:pt x="1414" y="582"/>
                      </a:cubicBezTo>
                      <a:cubicBezTo>
                        <a:pt x="1876" y="582"/>
                        <a:pt x="2246" y="965"/>
                        <a:pt x="2246" y="1414"/>
                      </a:cubicBezTo>
                      <a:lnTo>
                        <a:pt x="2814" y="1414"/>
                      </a:lnTo>
                      <a:cubicBezTo>
                        <a:pt x="2814" y="648"/>
                        <a:pt x="2193" y="14"/>
                        <a:pt x="1427" y="1"/>
                      </a:cubicBezTo>
                      <a:cubicBezTo>
                        <a:pt x="1419" y="1"/>
                        <a:pt x="1411" y="1"/>
                        <a:pt x="140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8" name="Google Shape;1878;g3f7001d949e_0_3035"/>
                <p:cNvSpPr/>
                <p:nvPr/>
              </p:nvSpPr>
              <p:spPr>
                <a:xfrm>
                  <a:off x="8226375" y="3319218"/>
                  <a:ext cx="309382" cy="120440"/>
                </a:xfrm>
                <a:custGeom>
                  <a:rect b="b" l="l" r="r" t="t"/>
                  <a:pathLst>
                    <a:path extrusionOk="0" h="967" w="2484">
                      <a:moveTo>
                        <a:pt x="288" y="1"/>
                      </a:moveTo>
                      <a:cubicBezTo>
                        <a:pt x="136" y="1"/>
                        <a:pt x="14" y="64"/>
                        <a:pt x="14" y="161"/>
                      </a:cubicBezTo>
                      <a:lnTo>
                        <a:pt x="1" y="716"/>
                      </a:lnTo>
                      <a:cubicBezTo>
                        <a:pt x="1" y="821"/>
                        <a:pt x="133" y="901"/>
                        <a:pt x="305" y="901"/>
                      </a:cubicBezTo>
                      <a:lnTo>
                        <a:pt x="2154" y="967"/>
                      </a:lnTo>
                      <a:cubicBezTo>
                        <a:pt x="2325" y="967"/>
                        <a:pt x="2457" y="888"/>
                        <a:pt x="2471" y="795"/>
                      </a:cubicBezTo>
                      <a:lnTo>
                        <a:pt x="2484" y="240"/>
                      </a:lnTo>
                      <a:cubicBezTo>
                        <a:pt x="2484" y="148"/>
                        <a:pt x="2352" y="55"/>
                        <a:pt x="2180" y="55"/>
                      </a:cubicBezTo>
                      <a:lnTo>
                        <a:pt x="331" y="3"/>
                      </a:lnTo>
                      <a:cubicBezTo>
                        <a:pt x="316" y="2"/>
                        <a:pt x="302" y="1"/>
                        <a:pt x="28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9" name="Google Shape;1879;g3f7001d949e_0_3035"/>
                <p:cNvSpPr/>
                <p:nvPr/>
              </p:nvSpPr>
              <p:spPr>
                <a:xfrm>
                  <a:off x="7936921" y="3122055"/>
                  <a:ext cx="90548" cy="635080"/>
                </a:xfrm>
                <a:custGeom>
                  <a:rect b="b" l="l" r="r" t="t"/>
                  <a:pathLst>
                    <a:path extrusionOk="0" h="5099" w="727">
                      <a:moveTo>
                        <a:pt x="384" y="1"/>
                      </a:moveTo>
                      <a:cubicBezTo>
                        <a:pt x="251" y="1"/>
                        <a:pt x="146" y="107"/>
                        <a:pt x="146" y="239"/>
                      </a:cubicBezTo>
                      <a:lnTo>
                        <a:pt x="14" y="4861"/>
                      </a:lnTo>
                      <a:cubicBezTo>
                        <a:pt x="1" y="4980"/>
                        <a:pt x="106" y="5085"/>
                        <a:pt x="238" y="5099"/>
                      </a:cubicBezTo>
                      <a:lnTo>
                        <a:pt x="357" y="5099"/>
                      </a:lnTo>
                      <a:cubicBezTo>
                        <a:pt x="476" y="5099"/>
                        <a:pt x="582" y="4993"/>
                        <a:pt x="595" y="4861"/>
                      </a:cubicBezTo>
                      <a:lnTo>
                        <a:pt x="714" y="239"/>
                      </a:lnTo>
                      <a:cubicBezTo>
                        <a:pt x="727" y="120"/>
                        <a:pt x="621" y="14"/>
                        <a:pt x="48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0" name="Google Shape;1880;g3f7001d949e_0_3035"/>
                <p:cNvSpPr/>
                <p:nvPr/>
              </p:nvSpPr>
              <p:spPr>
                <a:xfrm>
                  <a:off x="8739645" y="3143477"/>
                  <a:ext cx="88929" cy="633586"/>
                </a:xfrm>
                <a:custGeom>
                  <a:rect b="b" l="l" r="r" t="t"/>
                  <a:pathLst>
                    <a:path extrusionOk="0" h="5087" w="714">
                      <a:moveTo>
                        <a:pt x="370" y="1"/>
                      </a:moveTo>
                      <a:cubicBezTo>
                        <a:pt x="238" y="1"/>
                        <a:pt x="132" y="93"/>
                        <a:pt x="132" y="225"/>
                      </a:cubicBezTo>
                      <a:lnTo>
                        <a:pt x="0" y="4847"/>
                      </a:lnTo>
                      <a:cubicBezTo>
                        <a:pt x="0" y="4979"/>
                        <a:pt x="93" y="5085"/>
                        <a:pt x="225" y="5085"/>
                      </a:cubicBezTo>
                      <a:lnTo>
                        <a:pt x="344" y="5085"/>
                      </a:lnTo>
                      <a:cubicBezTo>
                        <a:pt x="351" y="5086"/>
                        <a:pt x="359" y="5086"/>
                        <a:pt x="366" y="5086"/>
                      </a:cubicBezTo>
                      <a:cubicBezTo>
                        <a:pt x="487" y="5086"/>
                        <a:pt x="581" y="4985"/>
                        <a:pt x="581" y="4861"/>
                      </a:cubicBezTo>
                      <a:lnTo>
                        <a:pt x="714" y="238"/>
                      </a:lnTo>
                      <a:cubicBezTo>
                        <a:pt x="714" y="106"/>
                        <a:pt x="621" y="1"/>
                        <a:pt x="48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1" name="Google Shape;1881;g3f7001d949e_0_3035"/>
                <p:cNvSpPr/>
                <p:nvPr/>
              </p:nvSpPr>
              <p:spPr>
                <a:xfrm>
                  <a:off x="7920480" y="3608796"/>
                  <a:ext cx="123429" cy="39731"/>
                </a:xfrm>
                <a:custGeom>
                  <a:rect b="b" l="l" r="r" t="t"/>
                  <a:pathLst>
                    <a:path extrusionOk="0" h="319" w="991">
                      <a:moveTo>
                        <a:pt x="141" y="1"/>
                      </a:moveTo>
                      <a:cubicBezTo>
                        <a:pt x="68" y="1"/>
                        <a:pt x="0" y="74"/>
                        <a:pt x="0" y="147"/>
                      </a:cubicBezTo>
                      <a:cubicBezTo>
                        <a:pt x="0" y="227"/>
                        <a:pt x="67" y="306"/>
                        <a:pt x="159" y="306"/>
                      </a:cubicBezTo>
                      <a:lnTo>
                        <a:pt x="833" y="319"/>
                      </a:lnTo>
                      <a:cubicBezTo>
                        <a:pt x="925" y="319"/>
                        <a:pt x="991" y="253"/>
                        <a:pt x="991" y="160"/>
                      </a:cubicBezTo>
                      <a:cubicBezTo>
                        <a:pt x="991" y="81"/>
                        <a:pt x="925" y="15"/>
                        <a:pt x="846" y="15"/>
                      </a:cubicBezTo>
                      <a:lnTo>
                        <a:pt x="159" y="2"/>
                      </a:lnTo>
                      <a:cubicBezTo>
                        <a:pt x="153" y="1"/>
                        <a:pt x="147" y="1"/>
                        <a:pt x="14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2" name="Google Shape;1882;g3f7001d949e_0_3035"/>
                <p:cNvSpPr/>
                <p:nvPr/>
              </p:nvSpPr>
              <p:spPr>
                <a:xfrm>
                  <a:off x="8714984" y="3640183"/>
                  <a:ext cx="123429" cy="39607"/>
                </a:xfrm>
                <a:custGeom>
                  <a:rect b="b" l="l" r="r" t="t"/>
                  <a:pathLst>
                    <a:path extrusionOk="0" h="318" w="991">
                      <a:moveTo>
                        <a:pt x="159" y="1"/>
                      </a:moveTo>
                      <a:cubicBezTo>
                        <a:pt x="66" y="1"/>
                        <a:pt x="0" y="67"/>
                        <a:pt x="0" y="146"/>
                      </a:cubicBezTo>
                      <a:cubicBezTo>
                        <a:pt x="0" y="225"/>
                        <a:pt x="66" y="305"/>
                        <a:pt x="146" y="305"/>
                      </a:cubicBezTo>
                      <a:lnTo>
                        <a:pt x="832" y="318"/>
                      </a:lnTo>
                      <a:cubicBezTo>
                        <a:pt x="925" y="318"/>
                        <a:pt x="991" y="252"/>
                        <a:pt x="991" y="173"/>
                      </a:cubicBezTo>
                      <a:cubicBezTo>
                        <a:pt x="991" y="80"/>
                        <a:pt x="925" y="14"/>
                        <a:pt x="845" y="14"/>
                      </a:cubicBezTo>
                      <a:lnTo>
                        <a:pt x="15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3" name="Google Shape;1883;g3f7001d949e_0_3035"/>
                <p:cNvSpPr/>
                <p:nvPr/>
              </p:nvSpPr>
              <p:spPr>
                <a:xfrm>
                  <a:off x="8303720" y="3556236"/>
                  <a:ext cx="174495" cy="146720"/>
                </a:xfrm>
                <a:custGeom>
                  <a:rect b="b" l="l" r="r" t="t"/>
                  <a:pathLst>
                    <a:path extrusionOk="0" h="1178" w="1401">
                      <a:moveTo>
                        <a:pt x="412" y="1"/>
                      </a:moveTo>
                      <a:cubicBezTo>
                        <a:pt x="199" y="1"/>
                        <a:pt x="27" y="168"/>
                        <a:pt x="14" y="371"/>
                      </a:cubicBezTo>
                      <a:lnTo>
                        <a:pt x="1" y="741"/>
                      </a:lnTo>
                      <a:cubicBezTo>
                        <a:pt x="1" y="952"/>
                        <a:pt x="159" y="1137"/>
                        <a:pt x="384" y="1150"/>
                      </a:cubicBezTo>
                      <a:lnTo>
                        <a:pt x="965" y="1177"/>
                      </a:lnTo>
                      <a:cubicBezTo>
                        <a:pt x="972" y="1177"/>
                        <a:pt x="980" y="1177"/>
                        <a:pt x="988" y="1177"/>
                      </a:cubicBezTo>
                      <a:cubicBezTo>
                        <a:pt x="1189" y="1177"/>
                        <a:pt x="1361" y="1010"/>
                        <a:pt x="1374" y="794"/>
                      </a:cubicBezTo>
                      <a:lnTo>
                        <a:pt x="1387" y="424"/>
                      </a:lnTo>
                      <a:cubicBezTo>
                        <a:pt x="1401" y="213"/>
                        <a:pt x="1229" y="28"/>
                        <a:pt x="1004" y="15"/>
                      </a:cubicBezTo>
                      <a:lnTo>
                        <a:pt x="436" y="1"/>
                      </a:lnTo>
                      <a:cubicBezTo>
                        <a:pt x="428" y="1"/>
                        <a:pt x="420" y="1"/>
                        <a:pt x="41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884" name="Google Shape;1884;g3f7001d949e_0_3035"/>
            <p:cNvGrpSpPr/>
            <p:nvPr/>
          </p:nvGrpSpPr>
          <p:grpSpPr>
            <a:xfrm>
              <a:off x="1838080" y="4197676"/>
              <a:ext cx="877307" cy="541817"/>
              <a:chOff x="1412143" y="4301293"/>
              <a:chExt cx="728116" cy="449641"/>
            </a:xfrm>
          </p:grpSpPr>
          <p:grpSp>
            <p:nvGrpSpPr>
              <p:cNvPr id="1885" name="Google Shape;1885;g3f7001d949e_0_3035"/>
              <p:cNvGrpSpPr/>
              <p:nvPr/>
            </p:nvGrpSpPr>
            <p:grpSpPr>
              <a:xfrm>
                <a:off x="1412143" y="4492167"/>
                <a:ext cx="728116" cy="258767"/>
                <a:chOff x="1412143" y="4492167"/>
                <a:chExt cx="728116" cy="258767"/>
              </a:xfrm>
            </p:grpSpPr>
            <p:sp>
              <p:nvSpPr>
                <p:cNvPr id="1886" name="Google Shape;1886;g3f7001d949e_0_3035"/>
                <p:cNvSpPr/>
                <p:nvPr/>
              </p:nvSpPr>
              <p:spPr>
                <a:xfrm>
                  <a:off x="1412159" y="4689134"/>
                  <a:ext cx="728100" cy="618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87" name="Google Shape;1887;g3f7001d949e_0_3035"/>
                <p:cNvGrpSpPr/>
                <p:nvPr/>
              </p:nvGrpSpPr>
              <p:grpSpPr>
                <a:xfrm>
                  <a:off x="1412143" y="4492167"/>
                  <a:ext cx="701246" cy="232678"/>
                  <a:chOff x="7138068" y="2592629"/>
                  <a:chExt cx="701246" cy="232678"/>
                </a:xfrm>
              </p:grpSpPr>
              <p:sp>
                <p:nvSpPr>
                  <p:cNvPr id="1888" name="Google Shape;1888;g3f7001d949e_0_3035"/>
                  <p:cNvSpPr/>
                  <p:nvPr/>
                </p:nvSpPr>
                <p:spPr>
                  <a:xfrm>
                    <a:off x="7185238" y="2709332"/>
                    <a:ext cx="653262" cy="115975"/>
                  </a:xfrm>
                  <a:custGeom>
                    <a:rect b="b" l="l" r="r" t="t"/>
                    <a:pathLst>
                      <a:path extrusionOk="0" h="2707" w="15248">
                        <a:moveTo>
                          <a:pt x="1" y="1"/>
                        </a:moveTo>
                        <a:lnTo>
                          <a:pt x="1" y="2397"/>
                        </a:lnTo>
                        <a:lnTo>
                          <a:pt x="8194" y="2706"/>
                        </a:lnTo>
                        <a:lnTo>
                          <a:pt x="15247" y="2706"/>
                        </a:lnTo>
                        <a:lnTo>
                          <a:pt x="15247" y="1"/>
                        </a:ln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9" name="Google Shape;1889;g3f7001d949e_0_3035"/>
                  <p:cNvSpPr/>
                  <p:nvPr/>
                </p:nvSpPr>
                <p:spPr>
                  <a:xfrm>
                    <a:off x="7185238" y="2702734"/>
                    <a:ext cx="351094" cy="122572"/>
                  </a:xfrm>
                  <a:custGeom>
                    <a:rect b="b" l="l" r="r" t="t"/>
                    <a:pathLst>
                      <a:path extrusionOk="0" h="2861" w="8195">
                        <a:moveTo>
                          <a:pt x="1" y="0"/>
                        </a:moveTo>
                        <a:lnTo>
                          <a:pt x="1" y="2551"/>
                        </a:lnTo>
                        <a:lnTo>
                          <a:pt x="8194" y="2860"/>
                        </a:lnTo>
                        <a:lnTo>
                          <a:pt x="8194" y="155"/>
                        </a:ln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0" name="Google Shape;1890;g3f7001d949e_0_3035"/>
                  <p:cNvSpPr/>
                  <p:nvPr/>
                </p:nvSpPr>
                <p:spPr>
                  <a:xfrm>
                    <a:off x="7565251" y="2721756"/>
                    <a:ext cx="273249" cy="92797"/>
                  </a:xfrm>
                  <a:custGeom>
                    <a:rect b="b" l="l" r="r" t="t"/>
                    <a:pathLst>
                      <a:path extrusionOk="0" h="2166" w="6378">
                        <a:moveTo>
                          <a:pt x="0" y="1"/>
                        </a:moveTo>
                        <a:lnTo>
                          <a:pt x="0" y="2049"/>
                        </a:lnTo>
                        <a:lnTo>
                          <a:pt x="6377" y="2165"/>
                        </a:lnTo>
                        <a:lnTo>
                          <a:pt x="6377"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1" name="Google Shape;1891;g3f7001d949e_0_3035"/>
                  <p:cNvSpPr/>
                  <p:nvPr/>
                </p:nvSpPr>
                <p:spPr>
                  <a:xfrm>
                    <a:off x="7599182" y="2737480"/>
                    <a:ext cx="239318" cy="10839"/>
                  </a:xfrm>
                  <a:custGeom>
                    <a:rect b="b" l="l" r="r" t="t"/>
                    <a:pathLst>
                      <a:path extrusionOk="0" h="253" w="5586">
                        <a:moveTo>
                          <a:pt x="5585" y="1"/>
                        </a:moveTo>
                        <a:lnTo>
                          <a:pt x="1" y="117"/>
                        </a:lnTo>
                        <a:lnTo>
                          <a:pt x="5585" y="252"/>
                        </a:lnTo>
                        <a:lnTo>
                          <a:pt x="558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2" name="Google Shape;1892;g3f7001d949e_0_3035"/>
                  <p:cNvSpPr/>
                  <p:nvPr/>
                </p:nvSpPr>
                <p:spPr>
                  <a:xfrm>
                    <a:off x="7675356" y="2776423"/>
                    <a:ext cx="163958" cy="9982"/>
                  </a:xfrm>
                  <a:custGeom>
                    <a:rect b="b" l="l" r="r" t="t"/>
                    <a:pathLst>
                      <a:path extrusionOk="0" h="233" w="3827">
                        <a:moveTo>
                          <a:pt x="1" y="0"/>
                        </a:moveTo>
                        <a:lnTo>
                          <a:pt x="3807" y="232"/>
                        </a:lnTo>
                        <a:lnTo>
                          <a:pt x="3827"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3" name="Google Shape;1893;g3f7001d949e_0_3035"/>
                  <p:cNvSpPr/>
                  <p:nvPr/>
                </p:nvSpPr>
                <p:spPr>
                  <a:xfrm>
                    <a:off x="7138068" y="2592629"/>
                    <a:ext cx="653220" cy="116746"/>
                  </a:xfrm>
                  <a:custGeom>
                    <a:rect b="b" l="l" r="r" t="t"/>
                    <a:pathLst>
                      <a:path extrusionOk="0" h="2725" w="15247">
                        <a:moveTo>
                          <a:pt x="0" y="0"/>
                        </a:moveTo>
                        <a:lnTo>
                          <a:pt x="0" y="2416"/>
                        </a:lnTo>
                        <a:lnTo>
                          <a:pt x="8194" y="2725"/>
                        </a:lnTo>
                        <a:lnTo>
                          <a:pt x="15247" y="2725"/>
                        </a:lnTo>
                        <a:lnTo>
                          <a:pt x="15247"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4" name="Google Shape;1894;g3f7001d949e_0_3035"/>
                  <p:cNvSpPr/>
                  <p:nvPr/>
                </p:nvSpPr>
                <p:spPr>
                  <a:xfrm>
                    <a:off x="7138068" y="2592629"/>
                    <a:ext cx="351051" cy="116746"/>
                  </a:xfrm>
                  <a:custGeom>
                    <a:rect b="b" l="l" r="r" t="t"/>
                    <a:pathLst>
                      <a:path extrusionOk="0" h="2725" w="8194">
                        <a:moveTo>
                          <a:pt x="0" y="0"/>
                        </a:moveTo>
                        <a:lnTo>
                          <a:pt x="0" y="2570"/>
                        </a:lnTo>
                        <a:lnTo>
                          <a:pt x="8194" y="2725"/>
                        </a:lnTo>
                        <a:lnTo>
                          <a:pt x="8194"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5" name="Google Shape;1895;g3f7001d949e_0_3035"/>
                  <p:cNvSpPr/>
                  <p:nvPr/>
                </p:nvSpPr>
                <p:spPr>
                  <a:xfrm>
                    <a:off x="7518038" y="2605053"/>
                    <a:ext cx="273249" cy="92754"/>
                  </a:xfrm>
                  <a:custGeom>
                    <a:rect b="b" l="l" r="r" t="t"/>
                    <a:pathLst>
                      <a:path extrusionOk="0" h="2165" w="6378">
                        <a:moveTo>
                          <a:pt x="1" y="0"/>
                        </a:moveTo>
                        <a:lnTo>
                          <a:pt x="1" y="2048"/>
                        </a:lnTo>
                        <a:lnTo>
                          <a:pt x="6378" y="2164"/>
                        </a:lnTo>
                        <a:lnTo>
                          <a:pt x="6378"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6" name="Google Shape;1896;g3f7001d949e_0_3035"/>
                  <p:cNvSpPr/>
                  <p:nvPr/>
                </p:nvSpPr>
                <p:spPr>
                  <a:xfrm>
                    <a:off x="7551155" y="2621591"/>
                    <a:ext cx="240132" cy="9982"/>
                  </a:xfrm>
                  <a:custGeom>
                    <a:rect b="b" l="l" r="r" t="t"/>
                    <a:pathLst>
                      <a:path extrusionOk="0" h="233" w="5605">
                        <a:moveTo>
                          <a:pt x="5605" y="1"/>
                        </a:moveTo>
                        <a:lnTo>
                          <a:pt x="1" y="116"/>
                        </a:lnTo>
                        <a:lnTo>
                          <a:pt x="5605" y="232"/>
                        </a:lnTo>
                        <a:lnTo>
                          <a:pt x="5605" y="1"/>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7" name="Google Shape;1897;g3f7001d949e_0_3035"/>
                  <p:cNvSpPr/>
                  <p:nvPr/>
                </p:nvSpPr>
                <p:spPr>
                  <a:xfrm>
                    <a:off x="7627329" y="2659678"/>
                    <a:ext cx="164815" cy="10796"/>
                  </a:xfrm>
                  <a:custGeom>
                    <a:rect b="b" l="l" r="r" t="t"/>
                    <a:pathLst>
                      <a:path extrusionOk="0" h="252" w="3847">
                        <a:moveTo>
                          <a:pt x="3846" y="0"/>
                        </a:moveTo>
                        <a:lnTo>
                          <a:pt x="1" y="20"/>
                        </a:lnTo>
                        <a:lnTo>
                          <a:pt x="3827" y="252"/>
                        </a:lnTo>
                        <a:lnTo>
                          <a:pt x="384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898" name="Google Shape;1898;g3f7001d949e_0_3035"/>
              <p:cNvGrpSpPr/>
              <p:nvPr/>
            </p:nvGrpSpPr>
            <p:grpSpPr>
              <a:xfrm rot="-1436162">
                <a:off x="1652708" y="4359162"/>
                <a:ext cx="325222" cy="188484"/>
                <a:chOff x="3731575" y="1638525"/>
                <a:chExt cx="208350" cy="120750"/>
              </a:xfrm>
            </p:grpSpPr>
            <p:sp>
              <p:nvSpPr>
                <p:cNvPr id="1899" name="Google Shape;1899;g3f7001d949e_0_3035"/>
                <p:cNvSpPr/>
                <p:nvPr/>
              </p:nvSpPr>
              <p:spPr>
                <a:xfrm>
                  <a:off x="3731575" y="1638525"/>
                  <a:ext cx="52525" cy="53175"/>
                </a:xfrm>
                <a:custGeom>
                  <a:rect b="b" l="l" r="r" t="t"/>
                  <a:pathLst>
                    <a:path extrusionOk="0" h="2127" w="2101">
                      <a:moveTo>
                        <a:pt x="1995" y="1"/>
                      </a:moveTo>
                      <a:lnTo>
                        <a:pt x="832" y="278"/>
                      </a:lnTo>
                      <a:lnTo>
                        <a:pt x="199" y="344"/>
                      </a:lnTo>
                      <a:cubicBezTo>
                        <a:pt x="66" y="357"/>
                        <a:pt x="0" y="503"/>
                        <a:pt x="80" y="621"/>
                      </a:cubicBezTo>
                      <a:lnTo>
                        <a:pt x="489" y="1176"/>
                      </a:lnTo>
                      <a:lnTo>
                        <a:pt x="1044" y="2127"/>
                      </a:lnTo>
                      <a:lnTo>
                        <a:pt x="1691" y="1625"/>
                      </a:lnTo>
                      <a:lnTo>
                        <a:pt x="2100" y="833"/>
                      </a:lnTo>
                      <a:lnTo>
                        <a:pt x="1995"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0" name="Google Shape;1900;g3f7001d949e_0_3035"/>
                <p:cNvSpPr/>
                <p:nvPr/>
              </p:nvSpPr>
              <p:spPr>
                <a:xfrm>
                  <a:off x="3757650" y="1638850"/>
                  <a:ext cx="182275" cy="120425"/>
                </a:xfrm>
                <a:custGeom>
                  <a:rect b="b" l="l" r="r" t="t"/>
                  <a:pathLst>
                    <a:path extrusionOk="0" h="4817" w="7291">
                      <a:moveTo>
                        <a:pt x="952" y="1"/>
                      </a:moveTo>
                      <a:lnTo>
                        <a:pt x="1018" y="476"/>
                      </a:lnTo>
                      <a:cubicBezTo>
                        <a:pt x="1044" y="701"/>
                        <a:pt x="1004" y="925"/>
                        <a:pt x="899" y="1123"/>
                      </a:cubicBezTo>
                      <a:lnTo>
                        <a:pt x="754" y="1414"/>
                      </a:lnTo>
                      <a:cubicBezTo>
                        <a:pt x="688" y="1546"/>
                        <a:pt x="582" y="1665"/>
                        <a:pt x="463" y="1757"/>
                      </a:cubicBezTo>
                      <a:lnTo>
                        <a:pt x="1" y="2114"/>
                      </a:lnTo>
                      <a:lnTo>
                        <a:pt x="5931" y="4755"/>
                      </a:lnTo>
                      <a:cubicBezTo>
                        <a:pt x="6013" y="4797"/>
                        <a:pt x="6100" y="4816"/>
                        <a:pt x="6186" y="4816"/>
                      </a:cubicBezTo>
                      <a:cubicBezTo>
                        <a:pt x="6265" y="4816"/>
                        <a:pt x="6344" y="4800"/>
                        <a:pt x="6419" y="4768"/>
                      </a:cubicBezTo>
                      <a:lnTo>
                        <a:pt x="6604" y="4702"/>
                      </a:lnTo>
                      <a:cubicBezTo>
                        <a:pt x="6749" y="4636"/>
                        <a:pt x="6868" y="4531"/>
                        <a:pt x="6934" y="4385"/>
                      </a:cubicBezTo>
                      <a:lnTo>
                        <a:pt x="7225" y="3752"/>
                      </a:lnTo>
                      <a:cubicBezTo>
                        <a:pt x="7291" y="3593"/>
                        <a:pt x="7291" y="3408"/>
                        <a:pt x="7225" y="3250"/>
                      </a:cubicBezTo>
                      <a:lnTo>
                        <a:pt x="7079" y="2919"/>
                      </a:lnTo>
                      <a:cubicBezTo>
                        <a:pt x="7013" y="2774"/>
                        <a:pt x="6895" y="2669"/>
                        <a:pt x="6763" y="2603"/>
                      </a:cubicBezTo>
                      <a:lnTo>
                        <a:pt x="952"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1" name="Google Shape;1901;g3f7001d949e_0_3035"/>
                <p:cNvSpPr/>
                <p:nvPr/>
              </p:nvSpPr>
              <p:spPr>
                <a:xfrm>
                  <a:off x="3781425" y="1638850"/>
                  <a:ext cx="158500" cy="93475"/>
                </a:xfrm>
                <a:custGeom>
                  <a:rect b="b" l="l" r="r" t="t"/>
                  <a:pathLst>
                    <a:path extrusionOk="0" h="3739" w="6340">
                      <a:moveTo>
                        <a:pt x="1" y="1"/>
                      </a:moveTo>
                      <a:lnTo>
                        <a:pt x="67" y="476"/>
                      </a:lnTo>
                      <a:cubicBezTo>
                        <a:pt x="80" y="608"/>
                        <a:pt x="80" y="727"/>
                        <a:pt x="53" y="846"/>
                      </a:cubicBezTo>
                      <a:cubicBezTo>
                        <a:pt x="27" y="952"/>
                        <a:pt x="6261" y="3738"/>
                        <a:pt x="6261" y="3738"/>
                      </a:cubicBezTo>
                      <a:cubicBezTo>
                        <a:pt x="6340" y="3580"/>
                        <a:pt x="6340" y="3408"/>
                        <a:pt x="6261" y="3250"/>
                      </a:cubicBezTo>
                      <a:lnTo>
                        <a:pt x="6115" y="2919"/>
                      </a:lnTo>
                      <a:cubicBezTo>
                        <a:pt x="6049" y="2774"/>
                        <a:pt x="5944" y="2669"/>
                        <a:pt x="5798" y="2603"/>
                      </a:cubicBezTo>
                      <a:lnTo>
                        <a:pt x="1" y="1"/>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2" name="Google Shape;1902;g3f7001d949e_0_3035"/>
                <p:cNvSpPr/>
                <p:nvPr/>
              </p:nvSpPr>
              <p:spPr>
                <a:xfrm>
                  <a:off x="3731575" y="1645450"/>
                  <a:ext cx="25125" cy="22500"/>
                </a:xfrm>
                <a:custGeom>
                  <a:rect b="b" l="l" r="r" t="t"/>
                  <a:pathLst>
                    <a:path extrusionOk="0" h="900" w="1005">
                      <a:moveTo>
                        <a:pt x="832" y="1"/>
                      </a:moveTo>
                      <a:lnTo>
                        <a:pt x="199" y="67"/>
                      </a:lnTo>
                      <a:cubicBezTo>
                        <a:pt x="66" y="80"/>
                        <a:pt x="0" y="239"/>
                        <a:pt x="80" y="344"/>
                      </a:cubicBezTo>
                      <a:lnTo>
                        <a:pt x="476" y="899"/>
                      </a:lnTo>
                      <a:lnTo>
                        <a:pt x="516" y="886"/>
                      </a:lnTo>
                      <a:cubicBezTo>
                        <a:pt x="859" y="741"/>
                        <a:pt x="1004" y="331"/>
                        <a:pt x="83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sp>
        <p:nvSpPr>
          <p:cNvPr id="1903" name="Google Shape;1903;g3f7001d949e_0_3035">
            <a:hlinkClick action="ppaction://hlinkshowjump?jump=nextslide"/>
          </p:cNvPr>
          <p:cNvSpPr/>
          <p:nvPr/>
        </p:nvSpPr>
        <p:spPr>
          <a:xfrm>
            <a:off x="8271850" y="4451450"/>
            <a:ext cx="314100" cy="314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4" name="Google Shape;1904;g3f7001d949e_0_3035">
            <a:hlinkClick action="ppaction://hlinkshowjump?jump=nextslide"/>
          </p:cNvPr>
          <p:cNvSpPr/>
          <p:nvPr/>
        </p:nvSpPr>
        <p:spPr>
          <a:xfrm>
            <a:off x="8352525" y="4551800"/>
            <a:ext cx="152700" cy="113400"/>
          </a:xfrm>
          <a:prstGeom prst="rightArrow">
            <a:avLst>
              <a:gd fmla="val 46119"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5" name="Google Shape;1905;g3f7001d949e_0_3035">
            <a:hlinkClick action="ppaction://hlinkshowjump?jump=previousslide"/>
          </p:cNvPr>
          <p:cNvSpPr/>
          <p:nvPr/>
        </p:nvSpPr>
        <p:spPr>
          <a:xfrm rot="10800000">
            <a:off x="7886275" y="4451450"/>
            <a:ext cx="314100" cy="3141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6" name="Google Shape;1906;g3f7001d949e_0_3035">
            <a:hlinkClick action="ppaction://hlinkshowjump?jump=previousslide"/>
          </p:cNvPr>
          <p:cNvSpPr/>
          <p:nvPr/>
        </p:nvSpPr>
        <p:spPr>
          <a:xfrm rot="10800000">
            <a:off x="7967000" y="4551800"/>
            <a:ext cx="152700" cy="113400"/>
          </a:xfrm>
          <a:prstGeom prst="rightArrow">
            <a:avLst>
              <a:gd fmla="val 46119" name="adj1"/>
              <a:gd fmla="val 50000" name="adj2"/>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907" name="Google Shape;1907;g3f7001d949e_0_3035"/>
          <p:cNvPicPr preferRelativeResize="0"/>
          <p:nvPr/>
        </p:nvPicPr>
        <p:blipFill rotWithShape="1">
          <a:blip r:embed="rId3">
            <a:alphaModFix/>
          </a:blip>
          <a:srcRect b="0" l="0" r="0" t="0"/>
          <a:stretch/>
        </p:blipFill>
        <p:spPr>
          <a:xfrm>
            <a:off x="980350" y="2071063"/>
            <a:ext cx="7448550" cy="28670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7F0"/>
        </a:solidFill>
      </p:bgPr>
    </p:bg>
    <p:spTree>
      <p:nvGrpSpPr>
        <p:cNvPr id="1912" name="Shape 1912"/>
        <p:cNvGrpSpPr/>
        <p:nvPr/>
      </p:nvGrpSpPr>
      <p:grpSpPr>
        <a:xfrm>
          <a:off x="0" y="0"/>
          <a:ext cx="0" cy="0"/>
          <a:chOff x="0" y="0"/>
          <a:chExt cx="0" cy="0"/>
        </a:xfrm>
      </p:grpSpPr>
      <p:sp>
        <p:nvSpPr>
          <p:cNvPr id="1913" name="Google Shape;1913;g3f6fda2efe8_0_109"/>
          <p:cNvSpPr/>
          <p:nvPr/>
        </p:nvSpPr>
        <p:spPr>
          <a:xfrm>
            <a:off x="181349" y="235326"/>
            <a:ext cx="9005100" cy="1135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21D18"/>
              </a:buClr>
              <a:buSzPts val="2648"/>
              <a:buFont typeface="Arial"/>
              <a:buNone/>
            </a:pPr>
            <a:r>
              <a:rPr b="1" i="0" lang="en" sz="2979" u="none" cap="none" strike="noStrike">
                <a:solidFill>
                  <a:srgbClr val="221D18"/>
                </a:solidFill>
                <a:latin typeface="Arial"/>
                <a:ea typeface="Arial"/>
                <a:cs typeface="Arial"/>
                <a:sym typeface="Arial"/>
              </a:rPr>
              <a:t>What AI-driven learning does well</a:t>
            </a:r>
            <a:endParaRPr b="0" i="0" sz="2979" u="none" cap="none" strike="noStrike">
              <a:solidFill>
                <a:schemeClr val="dk1"/>
              </a:solidFill>
              <a:latin typeface="Calibri"/>
              <a:ea typeface="Calibri"/>
              <a:cs typeface="Calibri"/>
              <a:sym typeface="Calibri"/>
            </a:endParaRPr>
          </a:p>
        </p:txBody>
      </p:sp>
      <p:sp>
        <p:nvSpPr>
          <p:cNvPr id="1914" name="Google Shape;1914;g3f6fda2efe8_0_109"/>
          <p:cNvSpPr/>
          <p:nvPr/>
        </p:nvSpPr>
        <p:spPr>
          <a:xfrm>
            <a:off x="441600" y="1888181"/>
            <a:ext cx="4237800" cy="53010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221D18"/>
              </a:buClr>
              <a:buSzPts val="1324"/>
              <a:buFont typeface="Cambria"/>
              <a:buNone/>
            </a:pPr>
            <a:r>
              <a:rPr b="0" i="0" lang="en" sz="1655" u="none" cap="none" strike="noStrike">
                <a:solidFill>
                  <a:srgbClr val="221D18"/>
                </a:solidFill>
                <a:latin typeface="Cambria"/>
                <a:ea typeface="Cambria"/>
                <a:cs typeface="Cambria"/>
                <a:sym typeface="Cambria"/>
              </a:rPr>
              <a:t>Available 24/7 - no office hours required</a:t>
            </a:r>
            <a:endParaRPr b="0" i="0" sz="1655" u="none" cap="none" strike="noStrike">
              <a:solidFill>
                <a:schemeClr val="dk1"/>
              </a:solidFill>
              <a:latin typeface="Calibri"/>
              <a:ea typeface="Calibri"/>
              <a:cs typeface="Calibri"/>
              <a:sym typeface="Calibri"/>
            </a:endParaRPr>
          </a:p>
        </p:txBody>
      </p:sp>
      <p:sp>
        <p:nvSpPr>
          <p:cNvPr id="1915" name="Google Shape;1915;g3f6fda2efe8_0_109"/>
          <p:cNvSpPr/>
          <p:nvPr/>
        </p:nvSpPr>
        <p:spPr>
          <a:xfrm>
            <a:off x="441600" y="2531421"/>
            <a:ext cx="4237800" cy="53010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221D18"/>
              </a:buClr>
              <a:buSzPts val="1324"/>
              <a:buFont typeface="Cambria"/>
              <a:buNone/>
            </a:pPr>
            <a:r>
              <a:rPr b="0" i="0" lang="en" sz="1655" u="none" cap="none" strike="noStrike">
                <a:solidFill>
                  <a:srgbClr val="221D18"/>
                </a:solidFill>
                <a:latin typeface="Cambria"/>
                <a:ea typeface="Cambria"/>
                <a:cs typeface="Cambria"/>
                <a:sym typeface="Cambria"/>
              </a:rPr>
              <a:t>Personalized pacing and instant feedback</a:t>
            </a:r>
            <a:endParaRPr b="0" i="0" sz="1655" u="none" cap="none" strike="noStrike">
              <a:solidFill>
                <a:schemeClr val="dk1"/>
              </a:solidFill>
              <a:latin typeface="Calibri"/>
              <a:ea typeface="Calibri"/>
              <a:cs typeface="Calibri"/>
              <a:sym typeface="Calibri"/>
            </a:endParaRPr>
          </a:p>
        </p:txBody>
      </p:sp>
      <p:sp>
        <p:nvSpPr>
          <p:cNvPr id="1916" name="Google Shape;1916;g3f6fda2efe8_0_109"/>
          <p:cNvSpPr/>
          <p:nvPr/>
        </p:nvSpPr>
        <p:spPr>
          <a:xfrm>
            <a:off x="441600" y="3174662"/>
            <a:ext cx="4237800" cy="53010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221D18"/>
              </a:buClr>
              <a:buSzPts val="1324"/>
              <a:buFont typeface="Cambria"/>
              <a:buNone/>
            </a:pPr>
            <a:r>
              <a:rPr b="0" i="0" lang="en" sz="1655" u="none" cap="none" strike="noStrike">
                <a:solidFill>
                  <a:srgbClr val="221D18"/>
                </a:solidFill>
                <a:latin typeface="Cambria"/>
                <a:ea typeface="Cambria"/>
                <a:cs typeface="Cambria"/>
                <a:sym typeface="Cambria"/>
              </a:rPr>
              <a:t>Infinite patience - no question is embarrassing</a:t>
            </a:r>
            <a:endParaRPr b="0" i="0" sz="1655" u="none" cap="none" strike="noStrike">
              <a:solidFill>
                <a:schemeClr val="dk1"/>
              </a:solidFill>
              <a:latin typeface="Calibri"/>
              <a:ea typeface="Calibri"/>
              <a:cs typeface="Calibri"/>
              <a:sym typeface="Calibri"/>
            </a:endParaRPr>
          </a:p>
        </p:txBody>
      </p:sp>
      <p:sp>
        <p:nvSpPr>
          <p:cNvPr id="1917" name="Google Shape;1917;g3f6fda2efe8_0_109"/>
          <p:cNvSpPr/>
          <p:nvPr/>
        </p:nvSpPr>
        <p:spPr>
          <a:xfrm>
            <a:off x="441600" y="3817902"/>
            <a:ext cx="4237800" cy="530100"/>
          </a:xfrm>
          <a:prstGeom prst="rect">
            <a:avLst/>
          </a:prstGeom>
          <a:noFill/>
          <a:ln>
            <a:noFill/>
          </a:ln>
        </p:spPr>
        <p:txBody>
          <a:bodyPr anchorCtr="0" anchor="t" bIns="0" lIns="0" spcFirstLastPara="1" rIns="0" wrap="square" tIns="0">
            <a:noAutofit/>
          </a:bodyPr>
          <a:lstStyle/>
          <a:p>
            <a:pPr indent="0" lvl="0" marL="0" marR="0" rtl="0" algn="l">
              <a:lnSpc>
                <a:spcPct val="131250"/>
              </a:lnSpc>
              <a:spcBef>
                <a:spcPts val="0"/>
              </a:spcBef>
              <a:spcAft>
                <a:spcPts val="0"/>
              </a:spcAft>
              <a:buClr>
                <a:srgbClr val="221D18"/>
              </a:buClr>
              <a:buSzPts val="1324"/>
              <a:buFont typeface="Cambria"/>
              <a:buNone/>
            </a:pPr>
            <a:r>
              <a:rPr b="0" i="0" lang="en" sz="1655" u="none" cap="none" strike="noStrike">
                <a:solidFill>
                  <a:srgbClr val="221D18"/>
                </a:solidFill>
                <a:latin typeface="Cambria"/>
                <a:ea typeface="Cambria"/>
                <a:cs typeface="Cambria"/>
                <a:sym typeface="Cambria"/>
              </a:rPr>
              <a:t>Scaffolding on demand, at 2 AM</a:t>
            </a:r>
            <a:endParaRPr b="0" i="0" sz="1655" u="none" cap="none" strike="noStrike">
              <a:solidFill>
                <a:schemeClr val="dk1"/>
              </a:solidFill>
              <a:latin typeface="Calibri"/>
              <a:ea typeface="Calibri"/>
              <a:cs typeface="Calibri"/>
              <a:sym typeface="Calibri"/>
            </a:endParaRPr>
          </a:p>
        </p:txBody>
      </p:sp>
      <p:sp>
        <p:nvSpPr>
          <p:cNvPr id="1918" name="Google Shape;1918;g3f6fda2efe8_0_109"/>
          <p:cNvSpPr/>
          <p:nvPr/>
        </p:nvSpPr>
        <p:spPr>
          <a:xfrm>
            <a:off x="5057792" y="1812505"/>
            <a:ext cx="3935400" cy="2724300"/>
          </a:xfrm>
          <a:prstGeom prst="roundRect">
            <a:avLst>
              <a:gd fmla="val 2222" name="adj"/>
            </a:avLst>
          </a:prstGeom>
          <a:solidFill>
            <a:srgbClr val="FFFFFF"/>
          </a:solidFill>
          <a:ln cap="flat" cmpd="sng" w="15775">
            <a:solidFill>
              <a:srgbClr val="B0272D"/>
            </a:solidFill>
            <a:prstDash val="solid"/>
            <a:round/>
            <a:headEnd len="sm" w="sm" type="none"/>
            <a:tailEnd len="sm" w="sm" type="none"/>
          </a:ln>
        </p:spPr>
        <p:txBody>
          <a:bodyPr anchorCtr="0" anchor="ctr" bIns="75675" lIns="75675" spcFirstLastPara="1" rIns="75675" wrap="square" tIns="75675">
            <a:noAutofit/>
          </a:bodyPr>
          <a:lstStyle/>
          <a:p>
            <a:pPr indent="0" lvl="0" marL="0" rtl="0" algn="l">
              <a:spcBef>
                <a:spcPts val="0"/>
              </a:spcBef>
              <a:spcAft>
                <a:spcPts val="0"/>
              </a:spcAft>
              <a:buNone/>
            </a:pPr>
            <a:r>
              <a:t/>
            </a:r>
            <a:endParaRPr sz="1876"/>
          </a:p>
        </p:txBody>
      </p:sp>
      <p:sp>
        <p:nvSpPr>
          <p:cNvPr id="1919" name="Google Shape;1919;g3f6fda2efe8_0_109"/>
          <p:cNvSpPr/>
          <p:nvPr/>
        </p:nvSpPr>
        <p:spPr>
          <a:xfrm>
            <a:off x="5284817" y="2039531"/>
            <a:ext cx="3481200" cy="30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883"/>
              <a:buFont typeface="Cambria"/>
              <a:buNone/>
            </a:pPr>
            <a:r>
              <a:rPr b="1" i="0" lang="en" sz="1214" u="none" cap="none" strike="noStrike">
                <a:solidFill>
                  <a:srgbClr val="B0272D"/>
                </a:solidFill>
                <a:latin typeface="Cambria"/>
                <a:ea typeface="Cambria"/>
                <a:cs typeface="Cambria"/>
                <a:sym typeface="Cambria"/>
              </a:rPr>
              <a:t>THE STRONGEST PRO-AI EVIDENCE</a:t>
            </a:r>
            <a:endParaRPr b="0" i="0" sz="1214" u="none" cap="none" strike="noStrike">
              <a:solidFill>
                <a:schemeClr val="dk1"/>
              </a:solidFill>
              <a:latin typeface="Calibri"/>
              <a:ea typeface="Calibri"/>
              <a:cs typeface="Calibri"/>
              <a:sym typeface="Calibri"/>
            </a:endParaRPr>
          </a:p>
        </p:txBody>
      </p:sp>
      <p:sp>
        <p:nvSpPr>
          <p:cNvPr id="1920" name="Google Shape;1920;g3f6fda2efe8_0_109"/>
          <p:cNvSpPr/>
          <p:nvPr/>
        </p:nvSpPr>
        <p:spPr>
          <a:xfrm>
            <a:off x="5284817" y="2380071"/>
            <a:ext cx="3481200" cy="832500"/>
          </a:xfrm>
          <a:prstGeom prst="rect">
            <a:avLst/>
          </a:prstGeom>
          <a:noFill/>
          <a:ln>
            <a:noFill/>
          </a:ln>
        </p:spPr>
        <p:txBody>
          <a:bodyPr anchorCtr="0" anchor="t" bIns="0" lIns="0" spcFirstLastPara="1" rIns="0" wrap="square" tIns="0">
            <a:noAutofit/>
          </a:bodyPr>
          <a:lstStyle/>
          <a:p>
            <a:pPr indent="0" lvl="0" marL="0" marR="0" rtl="0" algn="l">
              <a:lnSpc>
                <a:spcPct val="135483"/>
              </a:lnSpc>
              <a:spcBef>
                <a:spcPts val="0"/>
              </a:spcBef>
              <a:spcAft>
                <a:spcPts val="0"/>
              </a:spcAft>
              <a:buClr>
                <a:srgbClr val="221D18"/>
              </a:buClr>
              <a:buSzPts val="1324"/>
              <a:buFont typeface="Cambria"/>
              <a:buNone/>
            </a:pPr>
            <a:r>
              <a:rPr b="1" i="0" lang="en" sz="1655" u="none" cap="none" strike="noStrike">
                <a:solidFill>
                  <a:srgbClr val="221D18"/>
                </a:solidFill>
                <a:latin typeface="Cambria"/>
                <a:ea typeface="Cambria"/>
                <a:cs typeface="Cambria"/>
                <a:sym typeface="Cambria"/>
              </a:rPr>
              <a:t>A purpose-built AI tutor in Harvard physics doubled learning gains in less time.</a:t>
            </a:r>
            <a:endParaRPr b="0" i="0" sz="1655" u="none" cap="none" strike="noStrike">
              <a:solidFill>
                <a:schemeClr val="dk1"/>
              </a:solidFill>
              <a:latin typeface="Calibri"/>
              <a:ea typeface="Calibri"/>
              <a:cs typeface="Calibri"/>
              <a:sym typeface="Calibri"/>
            </a:endParaRPr>
          </a:p>
        </p:txBody>
      </p:sp>
      <p:sp>
        <p:nvSpPr>
          <p:cNvPr id="1921" name="Google Shape;1921;g3f6fda2efe8_0_109"/>
          <p:cNvSpPr/>
          <p:nvPr/>
        </p:nvSpPr>
        <p:spPr>
          <a:xfrm>
            <a:off x="5284817" y="3288175"/>
            <a:ext cx="3481200" cy="37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675E"/>
              </a:buClr>
              <a:buSzPts val="993"/>
              <a:buFont typeface="Cambria"/>
              <a:buNone/>
            </a:pPr>
            <a:r>
              <a:rPr b="0" i="1" lang="en" sz="1324" u="none" cap="none" strike="noStrike">
                <a:solidFill>
                  <a:srgbClr val="6E675E"/>
                </a:solidFill>
                <a:latin typeface="Cambria"/>
                <a:ea typeface="Cambria"/>
                <a:cs typeface="Cambria"/>
                <a:sym typeface="Cambria"/>
              </a:rPr>
              <a:t>Kestin et al. (2025), Scientific Reports - randomized trial, n = 194.</a:t>
            </a:r>
            <a:endParaRPr b="0" i="0" sz="1324" u="none" cap="none" strike="noStrike">
              <a:solidFill>
                <a:schemeClr val="dk1"/>
              </a:solidFill>
              <a:latin typeface="Calibri"/>
              <a:ea typeface="Calibri"/>
              <a:cs typeface="Calibri"/>
              <a:sym typeface="Calibri"/>
            </a:endParaRPr>
          </a:p>
        </p:txBody>
      </p:sp>
      <p:sp>
        <p:nvSpPr>
          <p:cNvPr id="1922" name="Google Shape;1922;g3f6fda2efe8_0_109"/>
          <p:cNvSpPr/>
          <p:nvPr/>
        </p:nvSpPr>
        <p:spPr>
          <a:xfrm>
            <a:off x="5284817" y="3742227"/>
            <a:ext cx="3481200" cy="681000"/>
          </a:xfrm>
          <a:prstGeom prst="rect">
            <a:avLst/>
          </a:prstGeom>
          <a:noFill/>
          <a:ln>
            <a:noFill/>
          </a:ln>
        </p:spPr>
        <p:txBody>
          <a:bodyPr anchorCtr="0" anchor="t" bIns="0" lIns="0" spcFirstLastPara="1" rIns="0" wrap="square" tIns="0">
            <a:noAutofit/>
          </a:bodyPr>
          <a:lstStyle/>
          <a:p>
            <a:pPr indent="0" lvl="0" marL="0" marR="0" rtl="0" algn="l">
              <a:lnSpc>
                <a:spcPct val="136000"/>
              </a:lnSpc>
              <a:spcBef>
                <a:spcPts val="0"/>
              </a:spcBef>
              <a:spcAft>
                <a:spcPts val="0"/>
              </a:spcAft>
              <a:buClr>
                <a:srgbClr val="221D18"/>
              </a:buClr>
              <a:buSzPts val="993"/>
              <a:buFont typeface="Cambria"/>
              <a:buNone/>
            </a:pPr>
            <a:r>
              <a:rPr b="0" i="0" lang="en" sz="1324" u="none" cap="none" strike="noStrike">
                <a:solidFill>
                  <a:srgbClr val="221D18"/>
                </a:solidFill>
                <a:latin typeface="Cambria"/>
                <a:ea typeface="Cambria"/>
                <a:cs typeface="Cambria"/>
                <a:sym typeface="Cambria"/>
              </a:rPr>
              <a:t>Caveat: one course, one carefully engineered tutor. The design was the intervention.</a:t>
            </a:r>
            <a:endParaRPr b="0" i="0" sz="1324"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9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3" name="Shape 1333"/>
        <p:cNvGrpSpPr/>
        <p:nvPr/>
      </p:nvGrpSpPr>
      <p:grpSpPr>
        <a:xfrm>
          <a:off x="0" y="0"/>
          <a:ext cx="0" cy="0"/>
          <a:chOff x="0" y="0"/>
          <a:chExt cx="0" cy="0"/>
        </a:xfrm>
      </p:grpSpPr>
      <p:sp>
        <p:nvSpPr>
          <p:cNvPr id="1334" name="Google Shape;1334;g3f515451538_0_4"/>
          <p:cNvSpPr txBox="1"/>
          <p:nvPr>
            <p:ph type="title"/>
          </p:nvPr>
        </p:nvSpPr>
        <p:spPr>
          <a:xfrm>
            <a:off x="715100" y="535000"/>
            <a:ext cx="46746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Before we start</a:t>
            </a:r>
            <a:endParaRPr/>
          </a:p>
        </p:txBody>
      </p:sp>
      <p:sp>
        <p:nvSpPr>
          <p:cNvPr id="1335" name="Google Shape;1335;g3f515451538_0_4"/>
          <p:cNvSpPr txBox="1"/>
          <p:nvPr>
            <p:ph idx="1" type="body"/>
          </p:nvPr>
        </p:nvSpPr>
        <p:spPr>
          <a:xfrm>
            <a:off x="715100" y="1242400"/>
            <a:ext cx="5112600" cy="33660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
              <a:t>Please sign in</a:t>
            </a:r>
            <a:endParaRPr/>
          </a:p>
          <a:p>
            <a:pPr indent="-317500" lvl="1" marL="914400" rtl="0" algn="l">
              <a:spcBef>
                <a:spcPts val="0"/>
              </a:spcBef>
              <a:spcAft>
                <a:spcPts val="0"/>
              </a:spcAft>
              <a:buSzPts val="1400"/>
              <a:buChar char="○"/>
            </a:pPr>
            <a:r>
              <a:rPr lang="en"/>
              <a:t>Physical attendance sheet is circulating</a:t>
            </a:r>
            <a:endParaRPr/>
          </a:p>
          <a:p>
            <a:pPr indent="0" lvl="0" marL="0" rtl="0" algn="l">
              <a:spcBef>
                <a:spcPts val="0"/>
              </a:spcBef>
              <a:spcAft>
                <a:spcPts val="0"/>
              </a:spcAft>
              <a:buNone/>
            </a:pPr>
            <a:r>
              <a:t/>
            </a:r>
            <a:endParaRPr/>
          </a:p>
        </p:txBody>
      </p:sp>
      <p:pic>
        <p:nvPicPr>
          <p:cNvPr id="1336" name="Google Shape;1336;g3f515451538_0_4"/>
          <p:cNvPicPr preferRelativeResize="0"/>
          <p:nvPr/>
        </p:nvPicPr>
        <p:blipFill>
          <a:blip r:embed="rId3">
            <a:alphaModFix/>
          </a:blip>
          <a:stretch>
            <a:fillRect/>
          </a:stretch>
        </p:blipFill>
        <p:spPr>
          <a:xfrm>
            <a:off x="6659126" y="1901225"/>
            <a:ext cx="1349175" cy="3005000"/>
          </a:xfrm>
          <a:prstGeom prst="rect">
            <a:avLst/>
          </a:prstGeom>
          <a:noFill/>
          <a:ln>
            <a:noFill/>
          </a:ln>
        </p:spPr>
      </p:pic>
      <p:pic>
        <p:nvPicPr>
          <p:cNvPr id="1337" name="Google Shape;1337;g3f515451538_0_4"/>
          <p:cNvPicPr preferRelativeResize="0"/>
          <p:nvPr/>
        </p:nvPicPr>
        <p:blipFill>
          <a:blip r:embed="rId4">
            <a:alphaModFix/>
          </a:blip>
          <a:stretch>
            <a:fillRect/>
          </a:stretch>
        </p:blipFill>
        <p:spPr>
          <a:xfrm>
            <a:off x="2077921" y="2487221"/>
            <a:ext cx="2233775" cy="21935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6" name="Shape 1926"/>
        <p:cNvGrpSpPr/>
        <p:nvPr/>
      </p:nvGrpSpPr>
      <p:grpSpPr>
        <a:xfrm>
          <a:off x="0" y="0"/>
          <a:ext cx="0" cy="0"/>
          <a:chOff x="0" y="0"/>
          <a:chExt cx="0" cy="0"/>
        </a:xfrm>
      </p:grpSpPr>
      <p:sp>
        <p:nvSpPr>
          <p:cNvPr id="1927" name="Google Shape;1927;p5"/>
          <p:cNvSpPr/>
          <p:nvPr/>
        </p:nvSpPr>
        <p:spPr>
          <a:xfrm>
            <a:off x="1" y="0"/>
            <a:ext cx="8857800" cy="1371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21D18"/>
              </a:buClr>
              <a:buSzPts val="3200"/>
              <a:buFont typeface="Arial"/>
              <a:buNone/>
            </a:pPr>
            <a:r>
              <a:rPr b="1" i="0" lang="en" sz="3200" u="none" cap="none" strike="noStrike">
                <a:solidFill>
                  <a:srgbClr val="221D18"/>
                </a:solidFill>
                <a:latin typeface="Arial"/>
                <a:ea typeface="Arial"/>
                <a:cs typeface="Arial"/>
                <a:sym typeface="Arial"/>
              </a:rPr>
              <a:t>What it does </a:t>
            </a:r>
            <a:r>
              <a:rPr b="1" i="0" lang="en" sz="3200" u="none" cap="none" strike="noStrike">
                <a:solidFill>
                  <a:srgbClr val="B0272D"/>
                </a:solidFill>
                <a:latin typeface="Arial"/>
                <a:ea typeface="Arial"/>
                <a:cs typeface="Arial"/>
                <a:sym typeface="Arial"/>
              </a:rPr>
              <a:t>not</a:t>
            </a:r>
            <a:r>
              <a:rPr b="1" i="0" lang="en" sz="3200" u="none" cap="none" strike="noStrike">
                <a:solidFill>
                  <a:srgbClr val="221D18"/>
                </a:solidFill>
                <a:latin typeface="Arial"/>
                <a:ea typeface="Arial"/>
                <a:cs typeface="Arial"/>
                <a:sym typeface="Arial"/>
              </a:rPr>
              <a:t> do</a:t>
            </a:r>
            <a:endParaRPr b="0" i="0" sz="3200" u="none" cap="none" strike="noStrike">
              <a:solidFill>
                <a:srgbClr val="000000"/>
              </a:solidFill>
              <a:latin typeface="Calibri"/>
              <a:ea typeface="Calibri"/>
              <a:cs typeface="Calibri"/>
              <a:sym typeface="Calibri"/>
            </a:endParaRPr>
          </a:p>
        </p:txBody>
      </p:sp>
      <p:sp>
        <p:nvSpPr>
          <p:cNvPr id="1928" name="Google Shape;1928;p5"/>
          <p:cNvSpPr/>
          <p:nvPr/>
        </p:nvSpPr>
        <p:spPr>
          <a:xfrm>
            <a:off x="14888" y="1188718"/>
            <a:ext cx="4354500" cy="1481400"/>
          </a:xfrm>
          <a:prstGeom prst="roundRect">
            <a:avLst>
              <a:gd fmla="val 4321" name="adj"/>
            </a:avLst>
          </a:prstGeom>
          <a:solidFill>
            <a:srgbClr val="FFFFFF"/>
          </a:solidFill>
          <a:ln cap="flat" cmpd="sng" w="12700">
            <a:solidFill>
              <a:srgbClr val="D8D1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9" name="Google Shape;1929;p5"/>
          <p:cNvSpPr/>
          <p:nvPr/>
        </p:nvSpPr>
        <p:spPr>
          <a:xfrm>
            <a:off x="200977" y="1316734"/>
            <a:ext cx="4019400" cy="27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1100"/>
              <a:buFont typeface="Cambria"/>
              <a:buNone/>
            </a:pPr>
            <a:r>
              <a:rPr b="1" i="0" lang="en" sz="1100" u="none" cap="none" strike="noStrike">
                <a:solidFill>
                  <a:srgbClr val="B0272D"/>
                </a:solidFill>
                <a:latin typeface="Cambria"/>
                <a:ea typeface="Cambria"/>
                <a:cs typeface="Cambria"/>
                <a:sym typeface="Cambria"/>
              </a:rPr>
              <a:t>SOCIAL PRESENCE</a:t>
            </a:r>
            <a:endParaRPr b="0" i="0" sz="1100" u="none" cap="none" strike="noStrike">
              <a:solidFill>
                <a:srgbClr val="000000"/>
              </a:solidFill>
              <a:latin typeface="Calibri"/>
              <a:ea typeface="Calibri"/>
              <a:cs typeface="Calibri"/>
              <a:sym typeface="Calibri"/>
            </a:endParaRPr>
          </a:p>
        </p:txBody>
      </p:sp>
      <p:sp>
        <p:nvSpPr>
          <p:cNvPr id="1930" name="Google Shape;1930;p5"/>
          <p:cNvSpPr/>
          <p:nvPr/>
        </p:nvSpPr>
        <p:spPr>
          <a:xfrm>
            <a:off x="200977" y="1609341"/>
            <a:ext cx="4019400" cy="685800"/>
          </a:xfrm>
          <a:prstGeom prst="rect">
            <a:avLst/>
          </a:prstGeom>
          <a:noFill/>
          <a:ln>
            <a:noFill/>
          </a:ln>
        </p:spPr>
        <p:txBody>
          <a:bodyPr anchorCtr="0" anchor="t" bIns="0" lIns="0" spcFirstLastPara="1" rIns="0" wrap="square" tIns="0">
            <a:noAutofit/>
          </a:bodyPr>
          <a:lstStyle/>
          <a:p>
            <a:pPr indent="0" lvl="0" marL="0" marR="0" rtl="0" algn="l">
              <a:lnSpc>
                <a:spcPct val="128000"/>
              </a:lnSpc>
              <a:spcBef>
                <a:spcPts val="0"/>
              </a:spcBef>
              <a:spcAft>
                <a:spcPts val="0"/>
              </a:spcAft>
              <a:buClr>
                <a:srgbClr val="221D18"/>
              </a:buClr>
              <a:buSzPts val="1250"/>
              <a:buFont typeface="Cambria"/>
              <a:buNone/>
            </a:pPr>
            <a:r>
              <a:rPr b="1" i="0" lang="en" sz="1250" u="none" cap="none" strike="noStrike">
                <a:solidFill>
                  <a:srgbClr val="221D18"/>
                </a:solidFill>
                <a:latin typeface="Cambria"/>
                <a:ea typeface="Cambria"/>
                <a:cs typeface="Cambria"/>
                <a:sym typeface="Cambria"/>
              </a:rPr>
              <a:t>Identical feedback p</a:t>
            </a:r>
            <a:r>
              <a:rPr b="0" i="0" lang="en" sz="1250" u="none" cap="none" strike="noStrike">
                <a:solidFill>
                  <a:srgbClr val="221D18"/>
                </a:solidFill>
                <a:latin typeface="Cambria"/>
                <a:ea typeface="Cambria"/>
                <a:cs typeface="Cambria"/>
                <a:sym typeface="Cambria"/>
              </a:rPr>
              <a:t>roduced </a:t>
            </a:r>
            <a:r>
              <a:rPr b="1" i="0" lang="en" sz="1250" u="none" cap="none" strike="noStrike">
                <a:solidFill>
                  <a:srgbClr val="221D18"/>
                </a:solidFill>
                <a:latin typeface="Cambria"/>
                <a:ea typeface="Cambria"/>
                <a:cs typeface="Cambria"/>
                <a:sym typeface="Cambria"/>
              </a:rPr>
              <a:t>stronger effort</a:t>
            </a:r>
            <a:r>
              <a:rPr b="0" i="0" lang="en" sz="1250" u="none" cap="none" strike="noStrike">
                <a:solidFill>
                  <a:srgbClr val="221D18"/>
                </a:solidFill>
                <a:latin typeface="Cambria"/>
                <a:ea typeface="Cambria"/>
                <a:cs typeface="Cambria"/>
                <a:sym typeface="Cambria"/>
              </a:rPr>
              <a:t> when students believed a </a:t>
            </a:r>
            <a:r>
              <a:rPr b="1" i="0" lang="en" sz="1250" u="none" cap="none" strike="noStrike">
                <a:solidFill>
                  <a:srgbClr val="221D18"/>
                </a:solidFill>
                <a:latin typeface="Cambria"/>
                <a:ea typeface="Cambria"/>
                <a:cs typeface="Cambria"/>
                <a:sym typeface="Cambria"/>
              </a:rPr>
              <a:t>human </a:t>
            </a:r>
            <a:r>
              <a:rPr b="0" i="0" lang="en" sz="1250" u="none" cap="none" strike="noStrike">
                <a:solidFill>
                  <a:srgbClr val="221D18"/>
                </a:solidFill>
                <a:latin typeface="Cambria"/>
                <a:ea typeface="Cambria"/>
                <a:cs typeface="Cambria"/>
                <a:sym typeface="Cambria"/>
              </a:rPr>
              <a:t>wrote it.</a:t>
            </a:r>
            <a:endParaRPr b="0" i="0" sz="1250" u="none" cap="none" strike="noStrike">
              <a:solidFill>
                <a:srgbClr val="000000"/>
              </a:solidFill>
              <a:latin typeface="Calibri"/>
              <a:ea typeface="Calibri"/>
              <a:cs typeface="Calibri"/>
              <a:sym typeface="Calibri"/>
            </a:endParaRPr>
          </a:p>
        </p:txBody>
      </p:sp>
      <p:sp>
        <p:nvSpPr>
          <p:cNvPr id="1931" name="Google Shape;1931;p5"/>
          <p:cNvSpPr/>
          <p:nvPr/>
        </p:nvSpPr>
        <p:spPr>
          <a:xfrm>
            <a:off x="200977" y="2322572"/>
            <a:ext cx="4019400" cy="29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675E"/>
              </a:buClr>
              <a:buSzPts val="1050"/>
              <a:buFont typeface="Cambria"/>
              <a:buNone/>
            </a:pPr>
            <a:r>
              <a:rPr b="0" i="1" lang="en" sz="1050" u="none" cap="none" strike="noStrike">
                <a:solidFill>
                  <a:srgbClr val="6E675E"/>
                </a:solidFill>
                <a:latin typeface="Cambria"/>
                <a:ea typeface="Cambria"/>
                <a:cs typeface="Cambria"/>
                <a:sym typeface="Cambria"/>
              </a:rPr>
              <a:t>Morris and Maes (2026)</a:t>
            </a:r>
            <a:endParaRPr b="0" i="0" sz="1050" u="none" cap="none" strike="noStrike">
              <a:solidFill>
                <a:srgbClr val="000000"/>
              </a:solidFill>
              <a:latin typeface="Calibri"/>
              <a:ea typeface="Calibri"/>
              <a:cs typeface="Calibri"/>
              <a:sym typeface="Calibri"/>
            </a:endParaRPr>
          </a:p>
        </p:txBody>
      </p:sp>
      <p:sp>
        <p:nvSpPr>
          <p:cNvPr id="1932" name="Google Shape;1932;p5"/>
          <p:cNvSpPr/>
          <p:nvPr/>
        </p:nvSpPr>
        <p:spPr>
          <a:xfrm>
            <a:off x="4555450" y="1188718"/>
            <a:ext cx="4354500" cy="1481400"/>
          </a:xfrm>
          <a:prstGeom prst="roundRect">
            <a:avLst>
              <a:gd fmla="val 4321" name="adj"/>
            </a:avLst>
          </a:prstGeom>
          <a:solidFill>
            <a:srgbClr val="FFFFFF"/>
          </a:solidFill>
          <a:ln cap="flat" cmpd="sng" w="12700">
            <a:solidFill>
              <a:srgbClr val="D8D1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3" name="Google Shape;1933;p5"/>
          <p:cNvSpPr/>
          <p:nvPr/>
        </p:nvSpPr>
        <p:spPr>
          <a:xfrm>
            <a:off x="4741539" y="1316734"/>
            <a:ext cx="4019400" cy="27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1100"/>
              <a:buFont typeface="Cambria"/>
              <a:buNone/>
            </a:pPr>
            <a:r>
              <a:rPr b="1" i="0" lang="en" sz="1100" u="none" cap="none" strike="noStrike">
                <a:solidFill>
                  <a:srgbClr val="B0272D"/>
                </a:solidFill>
                <a:latin typeface="Cambria"/>
                <a:ea typeface="Cambria"/>
                <a:cs typeface="Cambria"/>
                <a:sym typeface="Cambria"/>
              </a:rPr>
              <a:t>COGNITIVE OFFLOADING</a:t>
            </a:r>
            <a:endParaRPr b="0" i="0" sz="1100" u="none" cap="none" strike="noStrike">
              <a:solidFill>
                <a:srgbClr val="000000"/>
              </a:solidFill>
              <a:latin typeface="Calibri"/>
              <a:ea typeface="Calibri"/>
              <a:cs typeface="Calibri"/>
              <a:sym typeface="Calibri"/>
            </a:endParaRPr>
          </a:p>
        </p:txBody>
      </p:sp>
      <p:sp>
        <p:nvSpPr>
          <p:cNvPr id="1934" name="Google Shape;1934;p5"/>
          <p:cNvSpPr/>
          <p:nvPr/>
        </p:nvSpPr>
        <p:spPr>
          <a:xfrm>
            <a:off x="4741539" y="1609341"/>
            <a:ext cx="4019400" cy="685800"/>
          </a:xfrm>
          <a:prstGeom prst="rect">
            <a:avLst/>
          </a:prstGeom>
          <a:noFill/>
          <a:ln>
            <a:noFill/>
          </a:ln>
        </p:spPr>
        <p:txBody>
          <a:bodyPr anchorCtr="0" anchor="t" bIns="0" lIns="0" spcFirstLastPara="1" rIns="0" wrap="square" tIns="0">
            <a:noAutofit/>
          </a:bodyPr>
          <a:lstStyle/>
          <a:p>
            <a:pPr indent="0" lvl="0" marL="0" marR="0" rtl="0" algn="l">
              <a:lnSpc>
                <a:spcPct val="128000"/>
              </a:lnSpc>
              <a:spcBef>
                <a:spcPts val="0"/>
              </a:spcBef>
              <a:spcAft>
                <a:spcPts val="0"/>
              </a:spcAft>
              <a:buClr>
                <a:srgbClr val="221D18"/>
              </a:buClr>
              <a:buSzPts val="1250"/>
              <a:buFont typeface="Cambria"/>
              <a:buNone/>
            </a:pPr>
            <a:r>
              <a:rPr b="0" i="0" lang="en" sz="1250" u="none" cap="none" strike="noStrike">
                <a:solidFill>
                  <a:srgbClr val="221D18"/>
                </a:solidFill>
                <a:latin typeface="Cambria"/>
                <a:ea typeface="Cambria"/>
                <a:cs typeface="Cambria"/>
                <a:sym typeface="Cambria"/>
              </a:rPr>
              <a:t>Frequent </a:t>
            </a:r>
            <a:r>
              <a:rPr b="1" i="0" lang="en" sz="1250" u="none" cap="none" strike="noStrike">
                <a:solidFill>
                  <a:srgbClr val="221D18"/>
                </a:solidFill>
                <a:latin typeface="Cambria"/>
                <a:ea typeface="Cambria"/>
                <a:cs typeface="Cambria"/>
                <a:sym typeface="Cambria"/>
              </a:rPr>
              <a:t>unstructured AI use </a:t>
            </a:r>
            <a:r>
              <a:rPr b="0" i="0" lang="en" sz="1250" u="none" cap="none" strike="noStrike">
                <a:solidFill>
                  <a:srgbClr val="221D18"/>
                </a:solidFill>
                <a:latin typeface="Cambria"/>
                <a:ea typeface="Cambria"/>
                <a:cs typeface="Cambria"/>
                <a:sym typeface="Cambria"/>
              </a:rPr>
              <a:t>correlates with </a:t>
            </a:r>
            <a:r>
              <a:rPr b="1" i="0" lang="en" sz="1250" u="none" cap="none" strike="noStrike">
                <a:solidFill>
                  <a:srgbClr val="221D18"/>
                </a:solidFill>
                <a:latin typeface="Cambria"/>
                <a:ea typeface="Cambria"/>
                <a:cs typeface="Cambria"/>
                <a:sym typeface="Cambria"/>
              </a:rPr>
              <a:t>weaker critical thinking.</a:t>
            </a:r>
            <a:endParaRPr b="1" i="0" sz="1250" u="none" cap="none" strike="noStrike">
              <a:solidFill>
                <a:srgbClr val="000000"/>
              </a:solidFill>
              <a:latin typeface="Calibri"/>
              <a:ea typeface="Calibri"/>
              <a:cs typeface="Calibri"/>
              <a:sym typeface="Calibri"/>
            </a:endParaRPr>
          </a:p>
        </p:txBody>
      </p:sp>
      <p:sp>
        <p:nvSpPr>
          <p:cNvPr id="1935" name="Google Shape;1935;p5"/>
          <p:cNvSpPr/>
          <p:nvPr/>
        </p:nvSpPr>
        <p:spPr>
          <a:xfrm>
            <a:off x="4741539" y="2322572"/>
            <a:ext cx="4019400" cy="29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675E"/>
              </a:buClr>
              <a:buSzPts val="1050"/>
              <a:buFont typeface="Cambria"/>
              <a:buNone/>
            </a:pPr>
            <a:r>
              <a:rPr b="0" i="1" lang="en" sz="1050" u="none" cap="none" strike="noStrike">
                <a:solidFill>
                  <a:srgbClr val="6E675E"/>
                </a:solidFill>
                <a:latin typeface="Cambria"/>
                <a:ea typeface="Cambria"/>
                <a:cs typeface="Cambria"/>
                <a:sym typeface="Cambria"/>
              </a:rPr>
              <a:t>Gerlich (2025), n = 666 - correlational</a:t>
            </a:r>
            <a:endParaRPr b="0" i="0" sz="1050" u="none" cap="none" strike="noStrike">
              <a:solidFill>
                <a:srgbClr val="000000"/>
              </a:solidFill>
              <a:latin typeface="Calibri"/>
              <a:ea typeface="Calibri"/>
              <a:cs typeface="Calibri"/>
              <a:sym typeface="Calibri"/>
            </a:endParaRPr>
          </a:p>
        </p:txBody>
      </p:sp>
      <p:sp>
        <p:nvSpPr>
          <p:cNvPr id="1936" name="Google Shape;1936;p5"/>
          <p:cNvSpPr/>
          <p:nvPr/>
        </p:nvSpPr>
        <p:spPr>
          <a:xfrm>
            <a:off x="14888" y="2880355"/>
            <a:ext cx="4354500" cy="1481400"/>
          </a:xfrm>
          <a:prstGeom prst="roundRect">
            <a:avLst>
              <a:gd fmla="val 4321" name="adj"/>
            </a:avLst>
          </a:prstGeom>
          <a:solidFill>
            <a:srgbClr val="FFFFFF"/>
          </a:solidFill>
          <a:ln cap="flat" cmpd="sng" w="12700">
            <a:solidFill>
              <a:srgbClr val="D8D1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p5"/>
          <p:cNvSpPr/>
          <p:nvPr/>
        </p:nvSpPr>
        <p:spPr>
          <a:xfrm>
            <a:off x="200977" y="3008370"/>
            <a:ext cx="4019400" cy="27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1100"/>
              <a:buFont typeface="Cambria"/>
              <a:buNone/>
            </a:pPr>
            <a:r>
              <a:rPr b="1" i="0" lang="en" sz="1100" u="none" cap="none" strike="noStrike">
                <a:solidFill>
                  <a:srgbClr val="B0272D"/>
                </a:solidFill>
                <a:latin typeface="Cambria"/>
                <a:ea typeface="Cambria"/>
                <a:cs typeface="Cambria"/>
                <a:sym typeface="Cambria"/>
              </a:rPr>
              <a:t>CONFIDENCE EFFECT</a:t>
            </a:r>
            <a:endParaRPr b="0" i="0" sz="1100" u="none" cap="none" strike="noStrike">
              <a:solidFill>
                <a:srgbClr val="000000"/>
              </a:solidFill>
              <a:latin typeface="Calibri"/>
              <a:ea typeface="Calibri"/>
              <a:cs typeface="Calibri"/>
              <a:sym typeface="Calibri"/>
            </a:endParaRPr>
          </a:p>
        </p:txBody>
      </p:sp>
      <p:sp>
        <p:nvSpPr>
          <p:cNvPr id="1938" name="Google Shape;1938;p5"/>
          <p:cNvSpPr/>
          <p:nvPr/>
        </p:nvSpPr>
        <p:spPr>
          <a:xfrm>
            <a:off x="200977" y="3300978"/>
            <a:ext cx="4019400" cy="685800"/>
          </a:xfrm>
          <a:prstGeom prst="rect">
            <a:avLst/>
          </a:prstGeom>
          <a:noFill/>
          <a:ln>
            <a:noFill/>
          </a:ln>
        </p:spPr>
        <p:txBody>
          <a:bodyPr anchorCtr="0" anchor="t" bIns="0" lIns="0" spcFirstLastPara="1" rIns="0" wrap="square" tIns="0">
            <a:noAutofit/>
          </a:bodyPr>
          <a:lstStyle/>
          <a:p>
            <a:pPr indent="0" lvl="0" marL="0" marR="0" rtl="0" algn="l">
              <a:lnSpc>
                <a:spcPct val="128000"/>
              </a:lnSpc>
              <a:spcBef>
                <a:spcPts val="0"/>
              </a:spcBef>
              <a:spcAft>
                <a:spcPts val="0"/>
              </a:spcAft>
              <a:buClr>
                <a:srgbClr val="221D18"/>
              </a:buClr>
              <a:buSzPts val="1250"/>
              <a:buFont typeface="Cambria"/>
              <a:buNone/>
            </a:pPr>
            <a:r>
              <a:rPr b="1" i="0" lang="en" sz="1250" u="none" cap="none" strike="noStrike">
                <a:solidFill>
                  <a:srgbClr val="221D18"/>
                </a:solidFill>
                <a:latin typeface="Cambria"/>
                <a:ea typeface="Cambria"/>
                <a:cs typeface="Cambria"/>
                <a:sym typeface="Cambria"/>
              </a:rPr>
              <a:t>Higher confidence</a:t>
            </a:r>
            <a:r>
              <a:rPr b="0" i="0" lang="en" sz="1250" u="none" cap="none" strike="noStrike">
                <a:solidFill>
                  <a:srgbClr val="221D18"/>
                </a:solidFill>
                <a:latin typeface="Cambria"/>
                <a:ea typeface="Cambria"/>
                <a:cs typeface="Cambria"/>
                <a:sym typeface="Cambria"/>
              </a:rPr>
              <a:t> in AI </a:t>
            </a:r>
            <a:r>
              <a:rPr b="1" i="0" lang="en" sz="1250" u="none" cap="none" strike="noStrike">
                <a:solidFill>
                  <a:srgbClr val="221D18"/>
                </a:solidFill>
                <a:latin typeface="Cambria"/>
                <a:ea typeface="Cambria"/>
                <a:cs typeface="Cambria"/>
                <a:sym typeface="Cambria"/>
              </a:rPr>
              <a:t>predicts less critical thinking;</a:t>
            </a:r>
            <a:r>
              <a:rPr b="0" i="0" lang="en" sz="1250" u="none" cap="none" strike="noStrike">
                <a:solidFill>
                  <a:srgbClr val="221D18"/>
                </a:solidFill>
                <a:latin typeface="Cambria"/>
                <a:ea typeface="Cambria"/>
                <a:cs typeface="Cambria"/>
                <a:sym typeface="Cambria"/>
              </a:rPr>
              <a:t> confidence in yourself predicts more.</a:t>
            </a:r>
            <a:endParaRPr b="0" i="0" sz="1250" u="none" cap="none" strike="noStrike">
              <a:solidFill>
                <a:srgbClr val="000000"/>
              </a:solidFill>
              <a:latin typeface="Calibri"/>
              <a:ea typeface="Calibri"/>
              <a:cs typeface="Calibri"/>
              <a:sym typeface="Calibri"/>
            </a:endParaRPr>
          </a:p>
        </p:txBody>
      </p:sp>
      <p:sp>
        <p:nvSpPr>
          <p:cNvPr id="1939" name="Google Shape;1939;p5"/>
          <p:cNvSpPr/>
          <p:nvPr/>
        </p:nvSpPr>
        <p:spPr>
          <a:xfrm>
            <a:off x="200977" y="4014209"/>
            <a:ext cx="4019400" cy="29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675E"/>
              </a:buClr>
              <a:buSzPts val="1050"/>
              <a:buFont typeface="Cambria"/>
              <a:buNone/>
            </a:pPr>
            <a:r>
              <a:rPr b="0" i="1" lang="en" sz="1050" u="none" cap="none" strike="noStrike">
                <a:solidFill>
                  <a:srgbClr val="6E675E"/>
                </a:solidFill>
                <a:latin typeface="Cambria"/>
                <a:ea typeface="Cambria"/>
                <a:cs typeface="Cambria"/>
                <a:sym typeface="Cambria"/>
              </a:rPr>
              <a:t>Lee et al. (2025), Microsoft / CMU, n = 319</a:t>
            </a:r>
            <a:endParaRPr b="0" i="0" sz="1050" u="none" cap="none" strike="noStrike">
              <a:solidFill>
                <a:srgbClr val="000000"/>
              </a:solidFill>
              <a:latin typeface="Calibri"/>
              <a:ea typeface="Calibri"/>
              <a:cs typeface="Calibri"/>
              <a:sym typeface="Calibri"/>
            </a:endParaRPr>
          </a:p>
        </p:txBody>
      </p:sp>
      <p:sp>
        <p:nvSpPr>
          <p:cNvPr id="1940" name="Google Shape;1940;p5"/>
          <p:cNvSpPr/>
          <p:nvPr/>
        </p:nvSpPr>
        <p:spPr>
          <a:xfrm>
            <a:off x="14888" y="4709151"/>
            <a:ext cx="8857800" cy="685800"/>
          </a:xfrm>
          <a:prstGeom prst="roundRect">
            <a:avLst>
              <a:gd fmla="val 10667" name="adj"/>
            </a:avLst>
          </a:prstGeom>
          <a:solidFill>
            <a:srgbClr val="22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1" name="Google Shape;1941;p5"/>
          <p:cNvSpPr/>
          <p:nvPr/>
        </p:nvSpPr>
        <p:spPr>
          <a:xfrm>
            <a:off x="223307" y="4709151"/>
            <a:ext cx="8485500" cy="685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BF7F0"/>
              </a:buClr>
              <a:buSzPts val="1500"/>
              <a:buFont typeface="Cambria"/>
              <a:buNone/>
            </a:pPr>
            <a:r>
              <a:rPr b="1" i="0" lang="en" sz="1500" u="none" cap="none" strike="noStrike">
                <a:solidFill>
                  <a:srgbClr val="FBF7F0"/>
                </a:solidFill>
                <a:latin typeface="Cambria"/>
                <a:ea typeface="Cambria"/>
                <a:cs typeface="Cambria"/>
                <a:sym typeface="Cambria"/>
              </a:rPr>
              <a:t>The differentiator is not whether AI is present. It is whether the human keeps doing the cognitive work.</a:t>
            </a:r>
            <a:endParaRPr b="0" i="0" sz="1500" u="none" cap="none" strike="noStrike">
              <a:solidFill>
                <a:srgbClr val="000000"/>
              </a:solidFill>
              <a:latin typeface="Calibri"/>
              <a:ea typeface="Calibri"/>
              <a:cs typeface="Calibri"/>
              <a:sym typeface="Calibri"/>
            </a:endParaRPr>
          </a:p>
        </p:txBody>
      </p:sp>
      <p:grpSp>
        <p:nvGrpSpPr>
          <p:cNvPr id="1942" name="Google Shape;1942;p5"/>
          <p:cNvGrpSpPr/>
          <p:nvPr/>
        </p:nvGrpSpPr>
        <p:grpSpPr>
          <a:xfrm>
            <a:off x="7296661" y="2880343"/>
            <a:ext cx="1235653" cy="1782367"/>
            <a:chOff x="5201312" y="729700"/>
            <a:chExt cx="3303885" cy="3878927"/>
          </a:xfrm>
        </p:grpSpPr>
        <p:grpSp>
          <p:nvGrpSpPr>
            <p:cNvPr id="1943" name="Google Shape;1943;p5"/>
            <p:cNvGrpSpPr/>
            <p:nvPr/>
          </p:nvGrpSpPr>
          <p:grpSpPr>
            <a:xfrm flipH="1">
              <a:off x="5201312" y="932488"/>
              <a:ext cx="1331387" cy="724666"/>
              <a:chOff x="238125" y="2409350"/>
              <a:chExt cx="760575" cy="414000"/>
            </a:xfrm>
          </p:grpSpPr>
          <p:sp>
            <p:nvSpPr>
              <p:cNvPr id="1944" name="Google Shape;1944;p5"/>
              <p:cNvSpPr/>
              <p:nvPr/>
            </p:nvSpPr>
            <p:spPr>
              <a:xfrm>
                <a:off x="238125" y="2409350"/>
                <a:ext cx="760575" cy="414000"/>
              </a:xfrm>
              <a:custGeom>
                <a:rect b="b" l="l" r="r" t="t"/>
                <a:pathLst>
                  <a:path extrusionOk="0" h="16560" w="30423">
                    <a:moveTo>
                      <a:pt x="0" y="1"/>
                    </a:moveTo>
                    <a:lnTo>
                      <a:pt x="0" y="16560"/>
                    </a:lnTo>
                    <a:lnTo>
                      <a:pt x="2330" y="14045"/>
                    </a:lnTo>
                    <a:lnTo>
                      <a:pt x="30423" y="14045"/>
                    </a:lnTo>
                    <a:lnTo>
                      <a:pt x="30423" y="1"/>
                    </a:ln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45" name="Google Shape;1945;p5"/>
              <p:cNvSpPr/>
              <p:nvPr/>
            </p:nvSpPr>
            <p:spPr>
              <a:xfrm>
                <a:off x="782450" y="2485325"/>
                <a:ext cx="180850" cy="180850"/>
              </a:xfrm>
              <a:custGeom>
                <a:rect b="b" l="l" r="r" t="t"/>
                <a:pathLst>
                  <a:path extrusionOk="0" h="7234" w="7234">
                    <a:moveTo>
                      <a:pt x="3618" y="0"/>
                    </a:moveTo>
                    <a:cubicBezTo>
                      <a:pt x="1620" y="0"/>
                      <a:pt x="1" y="1620"/>
                      <a:pt x="1" y="3618"/>
                    </a:cubicBezTo>
                    <a:cubicBezTo>
                      <a:pt x="1" y="5614"/>
                      <a:pt x="1620" y="7233"/>
                      <a:pt x="3618" y="7233"/>
                    </a:cubicBezTo>
                    <a:cubicBezTo>
                      <a:pt x="5614" y="7233"/>
                      <a:pt x="7234" y="5614"/>
                      <a:pt x="7234" y="3618"/>
                    </a:cubicBezTo>
                    <a:cubicBezTo>
                      <a:pt x="7234" y="1620"/>
                      <a:pt x="5614" y="0"/>
                      <a:pt x="3618" y="0"/>
                    </a:cubicBezTo>
                    <a:close/>
                  </a:path>
                </a:pathLst>
              </a:custGeom>
              <a:solidFill>
                <a:schemeClr val="accent4"/>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46" name="Google Shape;1946;p5"/>
              <p:cNvSpPr/>
              <p:nvPr/>
            </p:nvSpPr>
            <p:spPr>
              <a:xfrm>
                <a:off x="277200" y="2506650"/>
                <a:ext cx="457150" cy="14700"/>
              </a:xfrm>
              <a:custGeom>
                <a:rect b="b" l="l" r="r" t="t"/>
                <a:pathLst>
                  <a:path extrusionOk="0" h="588" w="18286">
                    <a:moveTo>
                      <a:pt x="294" y="0"/>
                    </a:moveTo>
                    <a:cubicBezTo>
                      <a:pt x="132" y="0"/>
                      <a:pt x="0" y="132"/>
                      <a:pt x="0" y="294"/>
                    </a:cubicBezTo>
                    <a:cubicBezTo>
                      <a:pt x="0" y="458"/>
                      <a:pt x="132" y="588"/>
                      <a:pt x="294" y="588"/>
                    </a:cubicBezTo>
                    <a:lnTo>
                      <a:pt x="17992" y="588"/>
                    </a:lnTo>
                    <a:cubicBezTo>
                      <a:pt x="18154" y="588"/>
                      <a:pt x="18286" y="458"/>
                      <a:pt x="18286" y="294"/>
                    </a:cubicBezTo>
                    <a:cubicBezTo>
                      <a:pt x="18286" y="132"/>
                      <a:pt x="18154" y="0"/>
                      <a:pt x="17992" y="0"/>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47" name="Google Shape;1947;p5"/>
              <p:cNvSpPr/>
              <p:nvPr/>
            </p:nvSpPr>
            <p:spPr>
              <a:xfrm>
                <a:off x="563575" y="2561025"/>
                <a:ext cx="170775" cy="14750"/>
              </a:xfrm>
              <a:custGeom>
                <a:rect b="b" l="l" r="r" t="t"/>
                <a:pathLst>
                  <a:path extrusionOk="0" h="590" w="6831">
                    <a:moveTo>
                      <a:pt x="295" y="0"/>
                    </a:moveTo>
                    <a:cubicBezTo>
                      <a:pt x="131" y="0"/>
                      <a:pt x="1" y="132"/>
                      <a:pt x="1" y="294"/>
                    </a:cubicBezTo>
                    <a:cubicBezTo>
                      <a:pt x="1" y="458"/>
                      <a:pt x="133" y="590"/>
                      <a:pt x="295" y="590"/>
                    </a:cubicBezTo>
                    <a:lnTo>
                      <a:pt x="6537" y="590"/>
                    </a:lnTo>
                    <a:cubicBezTo>
                      <a:pt x="6699" y="590"/>
                      <a:pt x="6831" y="458"/>
                      <a:pt x="6831" y="294"/>
                    </a:cubicBezTo>
                    <a:cubicBezTo>
                      <a:pt x="6831" y="132"/>
                      <a:pt x="6699" y="0"/>
                      <a:pt x="6537" y="0"/>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48" name="Google Shape;1948;p5"/>
              <p:cNvSpPr/>
              <p:nvPr/>
            </p:nvSpPr>
            <p:spPr>
              <a:xfrm>
                <a:off x="273525" y="2561025"/>
                <a:ext cx="265250" cy="14750"/>
              </a:xfrm>
              <a:custGeom>
                <a:rect b="b" l="l" r="r" t="t"/>
                <a:pathLst>
                  <a:path extrusionOk="0" h="590" w="10610">
                    <a:moveTo>
                      <a:pt x="294" y="0"/>
                    </a:moveTo>
                    <a:cubicBezTo>
                      <a:pt x="132" y="0"/>
                      <a:pt x="0" y="132"/>
                      <a:pt x="0" y="294"/>
                    </a:cubicBezTo>
                    <a:cubicBezTo>
                      <a:pt x="0" y="458"/>
                      <a:pt x="132" y="590"/>
                      <a:pt x="294" y="590"/>
                    </a:cubicBezTo>
                    <a:lnTo>
                      <a:pt x="10314" y="590"/>
                    </a:lnTo>
                    <a:cubicBezTo>
                      <a:pt x="10478" y="590"/>
                      <a:pt x="10609" y="458"/>
                      <a:pt x="10609" y="294"/>
                    </a:cubicBezTo>
                    <a:cubicBezTo>
                      <a:pt x="10609" y="132"/>
                      <a:pt x="10478" y="0"/>
                      <a:pt x="10314" y="0"/>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49" name="Google Shape;1949;p5"/>
              <p:cNvSpPr/>
              <p:nvPr/>
            </p:nvSpPr>
            <p:spPr>
              <a:xfrm>
                <a:off x="277200" y="2615400"/>
                <a:ext cx="457150" cy="14725"/>
              </a:xfrm>
              <a:custGeom>
                <a:rect b="b" l="l" r="r" t="t"/>
                <a:pathLst>
                  <a:path extrusionOk="0" h="589" w="18286">
                    <a:moveTo>
                      <a:pt x="294" y="0"/>
                    </a:moveTo>
                    <a:cubicBezTo>
                      <a:pt x="132" y="0"/>
                      <a:pt x="0" y="132"/>
                      <a:pt x="0" y="294"/>
                    </a:cubicBezTo>
                    <a:cubicBezTo>
                      <a:pt x="0" y="456"/>
                      <a:pt x="132" y="588"/>
                      <a:pt x="294" y="588"/>
                    </a:cubicBezTo>
                    <a:lnTo>
                      <a:pt x="17992" y="588"/>
                    </a:lnTo>
                    <a:cubicBezTo>
                      <a:pt x="18154" y="588"/>
                      <a:pt x="18286" y="456"/>
                      <a:pt x="18286" y="294"/>
                    </a:cubicBezTo>
                    <a:cubicBezTo>
                      <a:pt x="18286" y="132"/>
                      <a:pt x="18154" y="0"/>
                      <a:pt x="17992" y="0"/>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50" name="Google Shape;1950;p5"/>
              <p:cNvSpPr/>
              <p:nvPr/>
            </p:nvSpPr>
            <p:spPr>
              <a:xfrm>
                <a:off x="594675" y="2669775"/>
                <a:ext cx="139675" cy="14725"/>
              </a:xfrm>
              <a:custGeom>
                <a:rect b="b" l="l" r="r" t="t"/>
                <a:pathLst>
                  <a:path extrusionOk="0" h="589" w="5587">
                    <a:moveTo>
                      <a:pt x="294" y="1"/>
                    </a:moveTo>
                    <a:cubicBezTo>
                      <a:pt x="132" y="1"/>
                      <a:pt x="1" y="132"/>
                      <a:pt x="1" y="294"/>
                    </a:cubicBezTo>
                    <a:cubicBezTo>
                      <a:pt x="1" y="457"/>
                      <a:pt x="132" y="588"/>
                      <a:pt x="294" y="588"/>
                    </a:cubicBezTo>
                    <a:lnTo>
                      <a:pt x="5293" y="588"/>
                    </a:lnTo>
                    <a:cubicBezTo>
                      <a:pt x="5455" y="588"/>
                      <a:pt x="5587" y="457"/>
                      <a:pt x="5587" y="294"/>
                    </a:cubicBezTo>
                    <a:cubicBezTo>
                      <a:pt x="5587" y="132"/>
                      <a:pt x="5455" y="1"/>
                      <a:pt x="5293" y="1"/>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51" name="Google Shape;1951;p5"/>
              <p:cNvSpPr/>
              <p:nvPr/>
            </p:nvSpPr>
            <p:spPr>
              <a:xfrm>
                <a:off x="385300" y="2669775"/>
                <a:ext cx="185775" cy="14725"/>
              </a:xfrm>
              <a:custGeom>
                <a:rect b="b" l="l" r="r" t="t"/>
                <a:pathLst>
                  <a:path extrusionOk="0" h="589" w="7431">
                    <a:moveTo>
                      <a:pt x="295" y="1"/>
                    </a:moveTo>
                    <a:cubicBezTo>
                      <a:pt x="132" y="1"/>
                      <a:pt x="1" y="132"/>
                      <a:pt x="1" y="294"/>
                    </a:cubicBezTo>
                    <a:cubicBezTo>
                      <a:pt x="1" y="457"/>
                      <a:pt x="132" y="588"/>
                      <a:pt x="295" y="588"/>
                    </a:cubicBezTo>
                    <a:lnTo>
                      <a:pt x="7135" y="588"/>
                    </a:lnTo>
                    <a:cubicBezTo>
                      <a:pt x="7299" y="588"/>
                      <a:pt x="7430" y="457"/>
                      <a:pt x="7430" y="294"/>
                    </a:cubicBezTo>
                    <a:cubicBezTo>
                      <a:pt x="7430" y="132"/>
                      <a:pt x="7299" y="1"/>
                      <a:pt x="7135" y="1"/>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52" name="Google Shape;1952;p5"/>
              <p:cNvSpPr/>
              <p:nvPr/>
            </p:nvSpPr>
            <p:spPr>
              <a:xfrm>
                <a:off x="779775" y="2543150"/>
                <a:ext cx="189050" cy="65425"/>
              </a:xfrm>
              <a:custGeom>
                <a:rect b="b" l="l" r="r" t="t"/>
                <a:pathLst>
                  <a:path extrusionOk="0" h="2617" w="7562">
                    <a:moveTo>
                      <a:pt x="673" y="0"/>
                    </a:moveTo>
                    <a:cubicBezTo>
                      <a:pt x="302" y="0"/>
                      <a:pt x="0" y="302"/>
                      <a:pt x="0" y="673"/>
                    </a:cubicBezTo>
                    <a:lnTo>
                      <a:pt x="0" y="1944"/>
                    </a:lnTo>
                    <a:cubicBezTo>
                      <a:pt x="0" y="2315"/>
                      <a:pt x="302" y="2616"/>
                      <a:pt x="673" y="2616"/>
                    </a:cubicBezTo>
                    <a:lnTo>
                      <a:pt x="6889" y="2616"/>
                    </a:lnTo>
                    <a:cubicBezTo>
                      <a:pt x="7260" y="2616"/>
                      <a:pt x="7562" y="2315"/>
                      <a:pt x="7562" y="1944"/>
                    </a:cubicBezTo>
                    <a:lnTo>
                      <a:pt x="7562" y="673"/>
                    </a:lnTo>
                    <a:cubicBezTo>
                      <a:pt x="7562" y="302"/>
                      <a:pt x="7260" y="0"/>
                      <a:pt x="6889" y="0"/>
                    </a:cubicBezTo>
                    <a:close/>
                  </a:path>
                </a:pathLst>
              </a:custGeom>
              <a:solidFill>
                <a:srgbClr val="C8D3F4"/>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53" name="Google Shape;1953;p5"/>
              <p:cNvSpPr/>
              <p:nvPr/>
            </p:nvSpPr>
            <p:spPr>
              <a:xfrm>
                <a:off x="786050" y="2549475"/>
                <a:ext cx="176500" cy="52800"/>
              </a:xfrm>
              <a:custGeom>
                <a:rect b="b" l="l" r="r" t="t"/>
                <a:pathLst>
                  <a:path extrusionOk="0" h="2112" w="7060">
                    <a:moveTo>
                      <a:pt x="422" y="0"/>
                    </a:moveTo>
                    <a:cubicBezTo>
                      <a:pt x="190" y="0"/>
                      <a:pt x="1" y="188"/>
                      <a:pt x="1" y="421"/>
                    </a:cubicBezTo>
                    <a:lnTo>
                      <a:pt x="1" y="1691"/>
                    </a:lnTo>
                    <a:cubicBezTo>
                      <a:pt x="1" y="1923"/>
                      <a:pt x="190" y="2112"/>
                      <a:pt x="422" y="2112"/>
                    </a:cubicBezTo>
                    <a:lnTo>
                      <a:pt x="6638" y="2112"/>
                    </a:lnTo>
                    <a:cubicBezTo>
                      <a:pt x="6872" y="2112"/>
                      <a:pt x="7059" y="1923"/>
                      <a:pt x="7059" y="1691"/>
                    </a:cubicBezTo>
                    <a:lnTo>
                      <a:pt x="7059" y="420"/>
                    </a:lnTo>
                    <a:cubicBezTo>
                      <a:pt x="7059" y="188"/>
                      <a:pt x="6872" y="0"/>
                      <a:pt x="6638" y="0"/>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54" name="Google Shape;1954;p5"/>
              <p:cNvSpPr/>
              <p:nvPr/>
            </p:nvSpPr>
            <p:spPr>
              <a:xfrm>
                <a:off x="897475" y="2569000"/>
                <a:ext cx="45300" cy="18125"/>
              </a:xfrm>
              <a:custGeom>
                <a:rect b="b" l="l" r="r" t="t"/>
                <a:pathLst>
                  <a:path extrusionOk="0" h="725" w="1812">
                    <a:moveTo>
                      <a:pt x="885" y="1"/>
                    </a:moveTo>
                    <a:cubicBezTo>
                      <a:pt x="567" y="1"/>
                      <a:pt x="268" y="140"/>
                      <a:pt x="64" y="383"/>
                    </a:cubicBezTo>
                    <a:cubicBezTo>
                      <a:pt x="0" y="457"/>
                      <a:pt x="9" y="567"/>
                      <a:pt x="83" y="631"/>
                    </a:cubicBezTo>
                    <a:cubicBezTo>
                      <a:pt x="116" y="659"/>
                      <a:pt x="157" y="672"/>
                      <a:pt x="197" y="672"/>
                    </a:cubicBezTo>
                    <a:cubicBezTo>
                      <a:pt x="247" y="672"/>
                      <a:pt x="297" y="651"/>
                      <a:pt x="332" y="610"/>
                    </a:cubicBezTo>
                    <a:cubicBezTo>
                      <a:pt x="470" y="446"/>
                      <a:pt x="671" y="354"/>
                      <a:pt x="885" y="354"/>
                    </a:cubicBezTo>
                    <a:cubicBezTo>
                      <a:pt x="1115" y="354"/>
                      <a:pt x="1333" y="464"/>
                      <a:pt x="1469" y="652"/>
                    </a:cubicBezTo>
                    <a:cubicBezTo>
                      <a:pt x="1504" y="699"/>
                      <a:pt x="1557" y="725"/>
                      <a:pt x="1612" y="725"/>
                    </a:cubicBezTo>
                    <a:cubicBezTo>
                      <a:pt x="1648" y="725"/>
                      <a:pt x="1684" y="714"/>
                      <a:pt x="1715" y="692"/>
                    </a:cubicBezTo>
                    <a:cubicBezTo>
                      <a:pt x="1794" y="634"/>
                      <a:pt x="1812" y="524"/>
                      <a:pt x="1754" y="445"/>
                    </a:cubicBezTo>
                    <a:cubicBezTo>
                      <a:pt x="1553" y="168"/>
                      <a:pt x="1227" y="1"/>
                      <a:pt x="885" y="1"/>
                    </a:cubicBezTo>
                    <a:close/>
                  </a:path>
                </a:pathLst>
              </a:custGeom>
              <a:solidFill>
                <a:schemeClr val="accent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55" name="Google Shape;1955;p5"/>
              <p:cNvSpPr/>
              <p:nvPr/>
            </p:nvSpPr>
            <p:spPr>
              <a:xfrm>
                <a:off x="805875" y="2569000"/>
                <a:ext cx="45275" cy="18125"/>
              </a:xfrm>
              <a:custGeom>
                <a:rect b="b" l="l" r="r" t="t"/>
                <a:pathLst>
                  <a:path extrusionOk="0" h="725" w="1811">
                    <a:moveTo>
                      <a:pt x="927" y="1"/>
                    </a:moveTo>
                    <a:cubicBezTo>
                      <a:pt x="583" y="1"/>
                      <a:pt x="259" y="168"/>
                      <a:pt x="56" y="445"/>
                    </a:cubicBezTo>
                    <a:cubicBezTo>
                      <a:pt x="0" y="524"/>
                      <a:pt x="17" y="634"/>
                      <a:pt x="95" y="692"/>
                    </a:cubicBezTo>
                    <a:cubicBezTo>
                      <a:pt x="127" y="714"/>
                      <a:pt x="164" y="725"/>
                      <a:pt x="200" y="725"/>
                    </a:cubicBezTo>
                    <a:cubicBezTo>
                      <a:pt x="255" y="725"/>
                      <a:pt x="308" y="699"/>
                      <a:pt x="342" y="652"/>
                    </a:cubicBezTo>
                    <a:cubicBezTo>
                      <a:pt x="477" y="464"/>
                      <a:pt x="697" y="354"/>
                      <a:pt x="927" y="354"/>
                    </a:cubicBezTo>
                    <a:cubicBezTo>
                      <a:pt x="1141" y="354"/>
                      <a:pt x="1341" y="446"/>
                      <a:pt x="1478" y="610"/>
                    </a:cubicBezTo>
                    <a:cubicBezTo>
                      <a:pt x="1514" y="651"/>
                      <a:pt x="1564" y="672"/>
                      <a:pt x="1614" y="672"/>
                    </a:cubicBezTo>
                    <a:cubicBezTo>
                      <a:pt x="1654" y="672"/>
                      <a:pt x="1694" y="659"/>
                      <a:pt x="1727" y="631"/>
                    </a:cubicBezTo>
                    <a:cubicBezTo>
                      <a:pt x="1801" y="567"/>
                      <a:pt x="1810" y="457"/>
                      <a:pt x="1748" y="383"/>
                    </a:cubicBezTo>
                    <a:cubicBezTo>
                      <a:pt x="1544" y="140"/>
                      <a:pt x="1244" y="1"/>
                      <a:pt x="927" y="1"/>
                    </a:cubicBezTo>
                    <a:close/>
                  </a:path>
                </a:pathLst>
              </a:custGeom>
              <a:solidFill>
                <a:schemeClr val="accent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grpSp>
        <p:grpSp>
          <p:nvGrpSpPr>
            <p:cNvPr id="1956" name="Google Shape;1956;p5"/>
            <p:cNvGrpSpPr/>
            <p:nvPr/>
          </p:nvGrpSpPr>
          <p:grpSpPr>
            <a:xfrm>
              <a:off x="5434633" y="1349646"/>
              <a:ext cx="3070564" cy="3258981"/>
              <a:chOff x="1304275" y="2258525"/>
              <a:chExt cx="1138300" cy="1208194"/>
            </a:xfrm>
          </p:grpSpPr>
          <p:sp>
            <p:nvSpPr>
              <p:cNvPr id="1957" name="Google Shape;1957;p5"/>
              <p:cNvSpPr/>
              <p:nvPr/>
            </p:nvSpPr>
            <p:spPr>
              <a:xfrm>
                <a:off x="1540075" y="2768300"/>
                <a:ext cx="83675" cy="69075"/>
              </a:xfrm>
              <a:custGeom>
                <a:rect b="b" l="l" r="r" t="t"/>
                <a:pathLst>
                  <a:path extrusionOk="0" h="2763" w="3347">
                    <a:moveTo>
                      <a:pt x="1889" y="202"/>
                    </a:moveTo>
                    <a:cubicBezTo>
                      <a:pt x="2357" y="202"/>
                      <a:pt x="2739" y="644"/>
                      <a:pt x="2744" y="1193"/>
                    </a:cubicBezTo>
                    <a:cubicBezTo>
                      <a:pt x="2748" y="1744"/>
                      <a:pt x="2370" y="2196"/>
                      <a:pt x="1899" y="2199"/>
                    </a:cubicBezTo>
                    <a:cubicBezTo>
                      <a:pt x="1896" y="2199"/>
                      <a:pt x="1894" y="2199"/>
                      <a:pt x="1892" y="2199"/>
                    </a:cubicBezTo>
                    <a:cubicBezTo>
                      <a:pt x="1424" y="2199"/>
                      <a:pt x="1041" y="1757"/>
                      <a:pt x="1037" y="1208"/>
                    </a:cubicBezTo>
                    <a:cubicBezTo>
                      <a:pt x="1032" y="657"/>
                      <a:pt x="1409" y="207"/>
                      <a:pt x="1882" y="202"/>
                    </a:cubicBezTo>
                    <a:cubicBezTo>
                      <a:pt x="1884" y="202"/>
                      <a:pt x="1887" y="202"/>
                      <a:pt x="1889" y="202"/>
                    </a:cubicBezTo>
                    <a:close/>
                    <a:moveTo>
                      <a:pt x="3323" y="1"/>
                    </a:moveTo>
                    <a:lnTo>
                      <a:pt x="1" y="30"/>
                    </a:lnTo>
                    <a:lnTo>
                      <a:pt x="25" y="2762"/>
                    </a:lnTo>
                    <a:lnTo>
                      <a:pt x="3347" y="2733"/>
                    </a:lnTo>
                    <a:lnTo>
                      <a:pt x="3323" y="1"/>
                    </a:ln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58" name="Google Shape;1958;p5"/>
              <p:cNvSpPr/>
              <p:nvPr/>
            </p:nvSpPr>
            <p:spPr>
              <a:xfrm>
                <a:off x="1549775" y="2768225"/>
                <a:ext cx="83625" cy="69025"/>
              </a:xfrm>
              <a:custGeom>
                <a:rect b="b" l="l" r="r" t="t"/>
                <a:pathLst>
                  <a:path extrusionOk="0" h="2761" w="3345">
                    <a:moveTo>
                      <a:pt x="1887" y="202"/>
                    </a:moveTo>
                    <a:cubicBezTo>
                      <a:pt x="2357" y="202"/>
                      <a:pt x="2738" y="644"/>
                      <a:pt x="2744" y="1193"/>
                    </a:cubicBezTo>
                    <a:cubicBezTo>
                      <a:pt x="2748" y="1744"/>
                      <a:pt x="2370" y="2194"/>
                      <a:pt x="1898" y="2199"/>
                    </a:cubicBezTo>
                    <a:cubicBezTo>
                      <a:pt x="1896" y="2199"/>
                      <a:pt x="1894" y="2199"/>
                      <a:pt x="1891" y="2199"/>
                    </a:cubicBezTo>
                    <a:cubicBezTo>
                      <a:pt x="1422" y="2199"/>
                      <a:pt x="1041" y="1757"/>
                      <a:pt x="1035" y="1208"/>
                    </a:cubicBezTo>
                    <a:cubicBezTo>
                      <a:pt x="1031" y="657"/>
                      <a:pt x="1409" y="205"/>
                      <a:pt x="1880" y="202"/>
                    </a:cubicBezTo>
                    <a:cubicBezTo>
                      <a:pt x="1883" y="202"/>
                      <a:pt x="1885" y="202"/>
                      <a:pt x="1887" y="202"/>
                    </a:cubicBezTo>
                    <a:close/>
                    <a:moveTo>
                      <a:pt x="3322" y="1"/>
                    </a:moveTo>
                    <a:lnTo>
                      <a:pt x="1" y="30"/>
                    </a:lnTo>
                    <a:lnTo>
                      <a:pt x="23" y="2761"/>
                    </a:lnTo>
                    <a:lnTo>
                      <a:pt x="3345" y="2733"/>
                    </a:lnTo>
                    <a:lnTo>
                      <a:pt x="3322" y="1"/>
                    </a:ln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59" name="Google Shape;1959;p5"/>
              <p:cNvSpPr/>
              <p:nvPr/>
            </p:nvSpPr>
            <p:spPr>
              <a:xfrm>
                <a:off x="1484950" y="2826700"/>
                <a:ext cx="134075" cy="11125"/>
              </a:xfrm>
              <a:custGeom>
                <a:rect b="b" l="l" r="r" t="t"/>
                <a:pathLst>
                  <a:path extrusionOk="0" h="445" w="5363">
                    <a:moveTo>
                      <a:pt x="5249" y="1"/>
                    </a:moveTo>
                    <a:lnTo>
                      <a:pt x="111" y="44"/>
                    </a:lnTo>
                    <a:cubicBezTo>
                      <a:pt x="50" y="46"/>
                      <a:pt x="0" y="96"/>
                      <a:pt x="2" y="157"/>
                    </a:cubicBezTo>
                    <a:lnTo>
                      <a:pt x="3" y="444"/>
                    </a:lnTo>
                    <a:lnTo>
                      <a:pt x="5362" y="399"/>
                    </a:lnTo>
                    <a:lnTo>
                      <a:pt x="5361" y="111"/>
                    </a:lnTo>
                    <a:cubicBezTo>
                      <a:pt x="5359" y="49"/>
                      <a:pt x="5309" y="1"/>
                      <a:pt x="5249"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60" name="Google Shape;1960;p5"/>
              <p:cNvSpPr/>
              <p:nvPr/>
            </p:nvSpPr>
            <p:spPr>
              <a:xfrm>
                <a:off x="1532775" y="2826275"/>
                <a:ext cx="134075" cy="11125"/>
              </a:xfrm>
              <a:custGeom>
                <a:rect b="b" l="l" r="r" t="t"/>
                <a:pathLst>
                  <a:path extrusionOk="0" h="445" w="5363">
                    <a:moveTo>
                      <a:pt x="5247" y="1"/>
                    </a:moveTo>
                    <a:lnTo>
                      <a:pt x="111" y="45"/>
                    </a:lnTo>
                    <a:cubicBezTo>
                      <a:pt x="49" y="46"/>
                      <a:pt x="0" y="96"/>
                      <a:pt x="0" y="158"/>
                    </a:cubicBezTo>
                    <a:lnTo>
                      <a:pt x="3" y="445"/>
                    </a:lnTo>
                    <a:lnTo>
                      <a:pt x="5362" y="399"/>
                    </a:lnTo>
                    <a:lnTo>
                      <a:pt x="5359" y="111"/>
                    </a:lnTo>
                    <a:cubicBezTo>
                      <a:pt x="5359" y="51"/>
                      <a:pt x="5309" y="1"/>
                      <a:pt x="5247" y="1"/>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61" name="Google Shape;1961;p5"/>
              <p:cNvSpPr/>
              <p:nvPr/>
            </p:nvSpPr>
            <p:spPr>
              <a:xfrm>
                <a:off x="1319475" y="2495100"/>
                <a:ext cx="480400" cy="275175"/>
              </a:xfrm>
              <a:custGeom>
                <a:rect b="b" l="l" r="r" t="t"/>
                <a:pathLst>
                  <a:path extrusionOk="0" h="11007" w="19216">
                    <a:moveTo>
                      <a:pt x="15944" y="0"/>
                    </a:moveTo>
                    <a:lnTo>
                      <a:pt x="230" y="137"/>
                    </a:lnTo>
                    <a:cubicBezTo>
                      <a:pt x="85" y="138"/>
                      <a:pt x="0" y="255"/>
                      <a:pt x="41" y="400"/>
                    </a:cubicBezTo>
                    <a:lnTo>
                      <a:pt x="2937" y="10747"/>
                    </a:lnTo>
                    <a:cubicBezTo>
                      <a:pt x="2978" y="10890"/>
                      <a:pt x="3126" y="11006"/>
                      <a:pt x="3269" y="11006"/>
                    </a:cubicBezTo>
                    <a:cubicBezTo>
                      <a:pt x="3270" y="11006"/>
                      <a:pt x="3271" y="11006"/>
                      <a:pt x="3272" y="11006"/>
                    </a:cubicBezTo>
                    <a:lnTo>
                      <a:pt x="18985" y="10870"/>
                    </a:lnTo>
                    <a:cubicBezTo>
                      <a:pt x="19131" y="10870"/>
                      <a:pt x="19216" y="10752"/>
                      <a:pt x="19175" y="10606"/>
                    </a:cubicBezTo>
                    <a:lnTo>
                      <a:pt x="16279" y="261"/>
                    </a:lnTo>
                    <a:cubicBezTo>
                      <a:pt x="16238" y="115"/>
                      <a:pt x="16088" y="0"/>
                      <a:pt x="15944"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62" name="Google Shape;1962;p5"/>
              <p:cNvSpPr/>
              <p:nvPr/>
            </p:nvSpPr>
            <p:spPr>
              <a:xfrm>
                <a:off x="1329800" y="2495025"/>
                <a:ext cx="480425" cy="275125"/>
              </a:xfrm>
              <a:custGeom>
                <a:rect b="b" l="l" r="r" t="t"/>
                <a:pathLst>
                  <a:path extrusionOk="0" h="11005" w="19217">
                    <a:moveTo>
                      <a:pt x="15947" y="0"/>
                    </a:moveTo>
                    <a:cubicBezTo>
                      <a:pt x="15946" y="0"/>
                      <a:pt x="15945" y="0"/>
                      <a:pt x="15944" y="0"/>
                    </a:cubicBezTo>
                    <a:lnTo>
                      <a:pt x="231" y="135"/>
                    </a:lnTo>
                    <a:cubicBezTo>
                      <a:pt x="85" y="137"/>
                      <a:pt x="1" y="255"/>
                      <a:pt x="41" y="399"/>
                    </a:cubicBezTo>
                    <a:lnTo>
                      <a:pt x="2939" y="10746"/>
                    </a:lnTo>
                    <a:cubicBezTo>
                      <a:pt x="2978" y="10890"/>
                      <a:pt x="3126" y="11005"/>
                      <a:pt x="3270" y="11005"/>
                    </a:cubicBezTo>
                    <a:cubicBezTo>
                      <a:pt x="3270" y="11005"/>
                      <a:pt x="3271" y="11005"/>
                      <a:pt x="3272" y="11005"/>
                    </a:cubicBezTo>
                    <a:lnTo>
                      <a:pt x="18986" y="10870"/>
                    </a:lnTo>
                    <a:cubicBezTo>
                      <a:pt x="19131" y="10868"/>
                      <a:pt x="19216" y="10750"/>
                      <a:pt x="19175" y="10606"/>
                    </a:cubicBezTo>
                    <a:lnTo>
                      <a:pt x="16279" y="259"/>
                    </a:lnTo>
                    <a:cubicBezTo>
                      <a:pt x="16239" y="116"/>
                      <a:pt x="16090" y="0"/>
                      <a:pt x="15947" y="0"/>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63" name="Google Shape;1963;p5"/>
              <p:cNvSpPr/>
              <p:nvPr/>
            </p:nvSpPr>
            <p:spPr>
              <a:xfrm>
                <a:off x="1344200" y="2506950"/>
                <a:ext cx="451675" cy="251300"/>
              </a:xfrm>
              <a:custGeom>
                <a:rect b="b" l="l" r="r" t="t"/>
                <a:pathLst>
                  <a:path extrusionOk="0" h="10052" w="18067">
                    <a:moveTo>
                      <a:pt x="15287" y="0"/>
                    </a:moveTo>
                    <a:lnTo>
                      <a:pt x="0" y="131"/>
                    </a:lnTo>
                    <a:lnTo>
                      <a:pt x="2780" y="10052"/>
                    </a:lnTo>
                    <a:lnTo>
                      <a:pt x="18066" y="9920"/>
                    </a:lnTo>
                    <a:lnTo>
                      <a:pt x="15287" y="0"/>
                    </a:lnTo>
                    <a:close/>
                  </a:path>
                </a:pathLst>
              </a:custGeom>
              <a:solidFill>
                <a:srgbClr val="FEF9F7"/>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64" name="Google Shape;1964;p5"/>
              <p:cNvSpPr/>
              <p:nvPr/>
            </p:nvSpPr>
            <p:spPr>
              <a:xfrm>
                <a:off x="1388650" y="2538075"/>
                <a:ext cx="364700" cy="165350"/>
              </a:xfrm>
              <a:custGeom>
                <a:rect b="b" l="l" r="r" t="t"/>
                <a:pathLst>
                  <a:path extrusionOk="0" h="6614" w="14588">
                    <a:moveTo>
                      <a:pt x="12365" y="0"/>
                    </a:moveTo>
                    <a:cubicBezTo>
                      <a:pt x="12364" y="0"/>
                      <a:pt x="12363" y="0"/>
                      <a:pt x="12362" y="0"/>
                    </a:cubicBezTo>
                    <a:lnTo>
                      <a:pt x="305" y="105"/>
                    </a:lnTo>
                    <a:cubicBezTo>
                      <a:pt x="111" y="106"/>
                      <a:pt x="0" y="264"/>
                      <a:pt x="56" y="458"/>
                    </a:cubicBezTo>
                    <a:lnTo>
                      <a:pt x="1770" y="6267"/>
                    </a:lnTo>
                    <a:cubicBezTo>
                      <a:pt x="1827" y="6458"/>
                      <a:pt x="2030" y="6614"/>
                      <a:pt x="2223" y="6614"/>
                    </a:cubicBezTo>
                    <a:cubicBezTo>
                      <a:pt x="2224" y="6614"/>
                      <a:pt x="2225" y="6614"/>
                      <a:pt x="2226" y="6614"/>
                    </a:cubicBezTo>
                    <a:lnTo>
                      <a:pt x="14283" y="6511"/>
                    </a:lnTo>
                    <a:cubicBezTo>
                      <a:pt x="14477" y="6508"/>
                      <a:pt x="14587" y="6350"/>
                      <a:pt x="14531" y="6156"/>
                    </a:cubicBezTo>
                    <a:lnTo>
                      <a:pt x="12816" y="349"/>
                    </a:lnTo>
                    <a:cubicBezTo>
                      <a:pt x="12761" y="156"/>
                      <a:pt x="12558" y="0"/>
                      <a:pt x="12365" y="0"/>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65" name="Google Shape;1965;p5"/>
              <p:cNvSpPr/>
              <p:nvPr/>
            </p:nvSpPr>
            <p:spPr>
              <a:xfrm>
                <a:off x="1461250" y="2602825"/>
                <a:ext cx="213550" cy="15675"/>
              </a:xfrm>
              <a:custGeom>
                <a:rect b="b" l="l" r="r" t="t"/>
                <a:pathLst>
                  <a:path extrusionOk="0" h="627" w="8542">
                    <a:moveTo>
                      <a:pt x="8169" y="1"/>
                    </a:moveTo>
                    <a:lnTo>
                      <a:pt x="208" y="70"/>
                    </a:lnTo>
                    <a:cubicBezTo>
                      <a:pt x="76" y="70"/>
                      <a:pt x="0" y="178"/>
                      <a:pt x="38" y="310"/>
                    </a:cubicBezTo>
                    <a:lnTo>
                      <a:pt x="62" y="390"/>
                    </a:lnTo>
                    <a:cubicBezTo>
                      <a:pt x="100" y="521"/>
                      <a:pt x="237" y="626"/>
                      <a:pt x="368" y="626"/>
                    </a:cubicBezTo>
                    <a:cubicBezTo>
                      <a:pt x="369" y="626"/>
                      <a:pt x="370" y="626"/>
                      <a:pt x="371" y="626"/>
                    </a:cubicBezTo>
                    <a:lnTo>
                      <a:pt x="8334" y="558"/>
                    </a:lnTo>
                    <a:cubicBezTo>
                      <a:pt x="8466" y="556"/>
                      <a:pt x="8542" y="449"/>
                      <a:pt x="8502" y="317"/>
                    </a:cubicBezTo>
                    <a:lnTo>
                      <a:pt x="8479" y="237"/>
                    </a:lnTo>
                    <a:cubicBezTo>
                      <a:pt x="8440" y="107"/>
                      <a:pt x="8302" y="1"/>
                      <a:pt x="8169" y="1"/>
                    </a:cubicBezTo>
                    <a:close/>
                  </a:path>
                </a:pathLst>
              </a:custGeom>
              <a:solidFill>
                <a:schemeClr val="accent4"/>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66" name="Google Shape;1966;p5"/>
              <p:cNvSpPr/>
              <p:nvPr/>
            </p:nvSpPr>
            <p:spPr>
              <a:xfrm>
                <a:off x="1436625" y="2646825"/>
                <a:ext cx="288925" cy="16275"/>
              </a:xfrm>
              <a:custGeom>
                <a:rect b="b" l="l" r="r" t="t"/>
                <a:pathLst>
                  <a:path extrusionOk="0" h="651" w="11557">
                    <a:moveTo>
                      <a:pt x="11152" y="1"/>
                    </a:moveTo>
                    <a:cubicBezTo>
                      <a:pt x="11151" y="1"/>
                      <a:pt x="11150" y="1"/>
                      <a:pt x="11149" y="1"/>
                    </a:cubicBezTo>
                    <a:lnTo>
                      <a:pt x="241" y="95"/>
                    </a:lnTo>
                    <a:cubicBezTo>
                      <a:pt x="88" y="95"/>
                      <a:pt x="1" y="220"/>
                      <a:pt x="46" y="375"/>
                    </a:cubicBezTo>
                    <a:cubicBezTo>
                      <a:pt x="90" y="527"/>
                      <a:pt x="250" y="650"/>
                      <a:pt x="404" y="650"/>
                    </a:cubicBezTo>
                    <a:cubicBezTo>
                      <a:pt x="405" y="650"/>
                      <a:pt x="406" y="650"/>
                      <a:pt x="407" y="650"/>
                    </a:cubicBezTo>
                    <a:lnTo>
                      <a:pt x="11314" y="557"/>
                    </a:lnTo>
                    <a:cubicBezTo>
                      <a:pt x="11467" y="555"/>
                      <a:pt x="11556" y="429"/>
                      <a:pt x="11511" y="276"/>
                    </a:cubicBezTo>
                    <a:cubicBezTo>
                      <a:pt x="11466" y="123"/>
                      <a:pt x="11305" y="1"/>
                      <a:pt x="11152" y="1"/>
                    </a:cubicBezTo>
                    <a:close/>
                  </a:path>
                </a:pathLst>
              </a:custGeom>
              <a:solidFill>
                <a:schemeClr val="accent4"/>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67" name="Google Shape;1967;p5"/>
              <p:cNvSpPr/>
              <p:nvPr/>
            </p:nvSpPr>
            <p:spPr>
              <a:xfrm>
                <a:off x="1616654" y="2854310"/>
                <a:ext cx="23775" cy="612409"/>
              </a:xfrm>
              <a:custGeom>
                <a:rect b="b" l="l" r="r" t="t"/>
                <a:pathLst>
                  <a:path extrusionOk="0" h="24343" w="951">
                    <a:moveTo>
                      <a:pt x="743" y="1"/>
                    </a:moveTo>
                    <a:lnTo>
                      <a:pt x="0" y="7"/>
                    </a:lnTo>
                    <a:lnTo>
                      <a:pt x="208" y="24342"/>
                    </a:lnTo>
                    <a:lnTo>
                      <a:pt x="950" y="24335"/>
                    </a:lnTo>
                    <a:lnTo>
                      <a:pt x="743" y="1"/>
                    </a:ln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68" name="Google Shape;1968;p5"/>
              <p:cNvSpPr/>
              <p:nvPr/>
            </p:nvSpPr>
            <p:spPr>
              <a:xfrm>
                <a:off x="2170324" y="2849522"/>
                <a:ext cx="23800" cy="617166"/>
              </a:xfrm>
              <a:custGeom>
                <a:rect b="b" l="l" r="r" t="t"/>
                <a:pathLst>
                  <a:path extrusionOk="0" h="24341" w="952">
                    <a:moveTo>
                      <a:pt x="742" y="1"/>
                    </a:moveTo>
                    <a:lnTo>
                      <a:pt x="0" y="7"/>
                    </a:lnTo>
                    <a:lnTo>
                      <a:pt x="209" y="24341"/>
                    </a:lnTo>
                    <a:lnTo>
                      <a:pt x="951" y="24335"/>
                    </a:lnTo>
                    <a:lnTo>
                      <a:pt x="742" y="1"/>
                    </a:ln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69" name="Google Shape;1969;p5"/>
              <p:cNvSpPr/>
              <p:nvPr/>
            </p:nvSpPr>
            <p:spPr>
              <a:xfrm>
                <a:off x="1755775" y="2832075"/>
                <a:ext cx="407750" cy="21225"/>
              </a:xfrm>
              <a:custGeom>
                <a:rect b="b" l="l" r="r" t="t"/>
                <a:pathLst>
                  <a:path extrusionOk="0" h="849" w="16310">
                    <a:moveTo>
                      <a:pt x="16290" y="1"/>
                    </a:moveTo>
                    <a:lnTo>
                      <a:pt x="14" y="140"/>
                    </a:lnTo>
                    <a:cubicBezTo>
                      <a:pt x="7" y="140"/>
                      <a:pt x="1" y="146"/>
                      <a:pt x="1" y="154"/>
                    </a:cubicBezTo>
                    <a:lnTo>
                      <a:pt x="7" y="835"/>
                    </a:lnTo>
                    <a:cubicBezTo>
                      <a:pt x="7" y="843"/>
                      <a:pt x="13" y="849"/>
                      <a:pt x="20" y="849"/>
                    </a:cubicBezTo>
                    <a:lnTo>
                      <a:pt x="16296" y="710"/>
                    </a:lnTo>
                    <a:cubicBezTo>
                      <a:pt x="16303" y="710"/>
                      <a:pt x="16309" y="703"/>
                      <a:pt x="16308" y="696"/>
                    </a:cubicBezTo>
                    <a:lnTo>
                      <a:pt x="16303" y="13"/>
                    </a:lnTo>
                    <a:cubicBezTo>
                      <a:pt x="16303" y="7"/>
                      <a:pt x="16297" y="1"/>
                      <a:pt x="16290"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70" name="Google Shape;1970;p5"/>
              <p:cNvSpPr/>
              <p:nvPr/>
            </p:nvSpPr>
            <p:spPr>
              <a:xfrm>
                <a:off x="1304275" y="2833925"/>
                <a:ext cx="639275" cy="23200"/>
              </a:xfrm>
              <a:custGeom>
                <a:rect b="b" l="l" r="r" t="t"/>
                <a:pathLst>
                  <a:path extrusionOk="0" h="928" w="25571">
                    <a:moveTo>
                      <a:pt x="25551" y="1"/>
                    </a:moveTo>
                    <a:lnTo>
                      <a:pt x="14" y="220"/>
                    </a:lnTo>
                    <a:cubicBezTo>
                      <a:pt x="7" y="220"/>
                      <a:pt x="1" y="227"/>
                      <a:pt x="1" y="233"/>
                    </a:cubicBezTo>
                    <a:lnTo>
                      <a:pt x="7" y="916"/>
                    </a:lnTo>
                    <a:cubicBezTo>
                      <a:pt x="7" y="923"/>
                      <a:pt x="13" y="928"/>
                      <a:pt x="20" y="928"/>
                    </a:cubicBezTo>
                    <a:lnTo>
                      <a:pt x="25557" y="710"/>
                    </a:lnTo>
                    <a:cubicBezTo>
                      <a:pt x="25564" y="710"/>
                      <a:pt x="25570" y="704"/>
                      <a:pt x="25570" y="698"/>
                    </a:cubicBezTo>
                    <a:lnTo>
                      <a:pt x="25564" y="14"/>
                    </a:lnTo>
                    <a:cubicBezTo>
                      <a:pt x="25564" y="7"/>
                      <a:pt x="25558" y="1"/>
                      <a:pt x="25551"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71" name="Google Shape;1971;p5"/>
              <p:cNvSpPr/>
              <p:nvPr/>
            </p:nvSpPr>
            <p:spPr>
              <a:xfrm>
                <a:off x="1571350" y="2820000"/>
                <a:ext cx="190125" cy="15475"/>
              </a:xfrm>
              <a:custGeom>
                <a:rect b="b" l="l" r="r" t="t"/>
                <a:pathLst>
                  <a:path extrusionOk="0" h="619" w="7605">
                    <a:moveTo>
                      <a:pt x="7600" y="0"/>
                    </a:moveTo>
                    <a:lnTo>
                      <a:pt x="1" y="66"/>
                    </a:lnTo>
                    <a:lnTo>
                      <a:pt x="275" y="481"/>
                    </a:lnTo>
                    <a:lnTo>
                      <a:pt x="7605" y="618"/>
                    </a:lnTo>
                    <a:lnTo>
                      <a:pt x="7605" y="618"/>
                    </a:lnTo>
                    <a:lnTo>
                      <a:pt x="7600" y="0"/>
                    </a:ln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72" name="Google Shape;1972;p5"/>
              <p:cNvSpPr/>
              <p:nvPr/>
            </p:nvSpPr>
            <p:spPr>
              <a:xfrm>
                <a:off x="1566475" y="2821625"/>
                <a:ext cx="129750" cy="15525"/>
              </a:xfrm>
              <a:custGeom>
                <a:rect b="b" l="l" r="r" t="t"/>
                <a:pathLst>
                  <a:path extrusionOk="0" h="621" w="5190">
                    <a:moveTo>
                      <a:pt x="190" y="0"/>
                    </a:moveTo>
                    <a:cubicBezTo>
                      <a:pt x="85" y="0"/>
                      <a:pt x="1" y="86"/>
                      <a:pt x="2" y="190"/>
                    </a:cubicBezTo>
                    <a:lnTo>
                      <a:pt x="5" y="620"/>
                    </a:lnTo>
                    <a:lnTo>
                      <a:pt x="5190" y="575"/>
                    </a:lnTo>
                    <a:lnTo>
                      <a:pt x="5187" y="323"/>
                    </a:lnTo>
                    <a:cubicBezTo>
                      <a:pt x="5187" y="241"/>
                      <a:pt x="5122" y="175"/>
                      <a:pt x="5040" y="172"/>
                    </a:cubicBezTo>
                    <a:lnTo>
                      <a:pt x="196" y="1"/>
                    </a:lnTo>
                    <a:cubicBezTo>
                      <a:pt x="194" y="1"/>
                      <a:pt x="192" y="0"/>
                      <a:pt x="190" y="0"/>
                    </a:cubicBezTo>
                    <a:close/>
                  </a:path>
                </a:pathLst>
              </a:custGeom>
              <a:solidFill>
                <a:schemeClr val="lt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73" name="Google Shape;1973;p5"/>
              <p:cNvSpPr/>
              <p:nvPr/>
            </p:nvSpPr>
            <p:spPr>
              <a:xfrm>
                <a:off x="1936975" y="3041225"/>
                <a:ext cx="241400" cy="192650"/>
              </a:xfrm>
              <a:custGeom>
                <a:rect b="b" l="l" r="r" t="t"/>
                <a:pathLst>
                  <a:path extrusionOk="0" h="7706" w="9656">
                    <a:moveTo>
                      <a:pt x="6811" y="1"/>
                    </a:moveTo>
                    <a:cubicBezTo>
                      <a:pt x="6715" y="1"/>
                      <a:pt x="6624" y="1"/>
                      <a:pt x="6536" y="2"/>
                    </a:cubicBezTo>
                    <a:cubicBezTo>
                      <a:pt x="5373" y="12"/>
                      <a:pt x="3505" y="69"/>
                      <a:pt x="1986" y="120"/>
                    </a:cubicBezTo>
                    <a:lnTo>
                      <a:pt x="1985" y="122"/>
                    </a:lnTo>
                    <a:cubicBezTo>
                      <a:pt x="1450" y="706"/>
                      <a:pt x="767" y="1444"/>
                      <a:pt x="0" y="2265"/>
                    </a:cubicBezTo>
                    <a:cubicBezTo>
                      <a:pt x="79" y="2683"/>
                      <a:pt x="166" y="3177"/>
                      <a:pt x="256" y="3760"/>
                    </a:cubicBezTo>
                    <a:cubicBezTo>
                      <a:pt x="440" y="4938"/>
                      <a:pt x="806" y="6408"/>
                      <a:pt x="1167" y="7706"/>
                    </a:cubicBezTo>
                    <a:cubicBezTo>
                      <a:pt x="1674" y="7194"/>
                      <a:pt x="2060" y="6812"/>
                      <a:pt x="2218" y="6677"/>
                    </a:cubicBezTo>
                    <a:cubicBezTo>
                      <a:pt x="2828" y="6158"/>
                      <a:pt x="2880" y="5529"/>
                      <a:pt x="2880" y="5529"/>
                    </a:cubicBezTo>
                    <a:cubicBezTo>
                      <a:pt x="2880" y="5529"/>
                      <a:pt x="3746" y="5420"/>
                      <a:pt x="4451" y="4610"/>
                    </a:cubicBezTo>
                    <a:cubicBezTo>
                      <a:pt x="5637" y="3246"/>
                      <a:pt x="9655" y="16"/>
                      <a:pt x="9655" y="16"/>
                    </a:cubicBezTo>
                    <a:lnTo>
                      <a:pt x="9655" y="16"/>
                    </a:lnTo>
                    <a:cubicBezTo>
                      <a:pt x="9551" y="16"/>
                      <a:pt x="9447" y="16"/>
                      <a:pt x="9343" y="16"/>
                    </a:cubicBezTo>
                    <a:cubicBezTo>
                      <a:pt x="8388" y="16"/>
                      <a:pt x="7495" y="1"/>
                      <a:pt x="6811" y="1"/>
                    </a:cubicBezTo>
                    <a:close/>
                  </a:path>
                </a:pathLst>
              </a:custGeom>
              <a:solidFill>
                <a:schemeClr val="accent3"/>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74" name="Google Shape;1974;p5"/>
              <p:cNvSpPr/>
              <p:nvPr/>
            </p:nvSpPr>
            <p:spPr>
              <a:xfrm>
                <a:off x="1951550" y="3056250"/>
                <a:ext cx="102875" cy="111975"/>
              </a:xfrm>
              <a:custGeom>
                <a:rect b="b" l="l" r="r" t="t"/>
                <a:pathLst>
                  <a:path extrusionOk="0" h="4479" w="4115">
                    <a:moveTo>
                      <a:pt x="4104" y="1"/>
                    </a:moveTo>
                    <a:cubicBezTo>
                      <a:pt x="4102" y="1"/>
                      <a:pt x="4099" y="2"/>
                      <a:pt x="4098" y="5"/>
                    </a:cubicBezTo>
                    <a:cubicBezTo>
                      <a:pt x="4087" y="25"/>
                      <a:pt x="2986" y="1949"/>
                      <a:pt x="2779" y="1997"/>
                    </a:cubicBezTo>
                    <a:cubicBezTo>
                      <a:pt x="2777" y="1998"/>
                      <a:pt x="2776" y="1998"/>
                      <a:pt x="2775" y="1998"/>
                    </a:cubicBezTo>
                    <a:cubicBezTo>
                      <a:pt x="2771" y="1998"/>
                      <a:pt x="2768" y="1997"/>
                      <a:pt x="2765" y="1996"/>
                    </a:cubicBezTo>
                    <a:cubicBezTo>
                      <a:pt x="2697" y="1949"/>
                      <a:pt x="2695" y="1873"/>
                      <a:pt x="2692" y="1800"/>
                    </a:cubicBezTo>
                    <a:cubicBezTo>
                      <a:pt x="2691" y="1723"/>
                      <a:pt x="2689" y="1650"/>
                      <a:pt x="2601" y="1629"/>
                    </a:cubicBezTo>
                    <a:cubicBezTo>
                      <a:pt x="2599" y="1628"/>
                      <a:pt x="2596" y="1628"/>
                      <a:pt x="2594" y="1628"/>
                    </a:cubicBezTo>
                    <a:cubicBezTo>
                      <a:pt x="2519" y="1628"/>
                      <a:pt x="2319" y="1871"/>
                      <a:pt x="1924" y="2356"/>
                    </a:cubicBezTo>
                    <a:cubicBezTo>
                      <a:pt x="1423" y="2973"/>
                      <a:pt x="737" y="3818"/>
                      <a:pt x="4" y="4465"/>
                    </a:cubicBezTo>
                    <a:cubicBezTo>
                      <a:pt x="1" y="4468"/>
                      <a:pt x="1" y="4472"/>
                      <a:pt x="2" y="4477"/>
                    </a:cubicBezTo>
                    <a:cubicBezTo>
                      <a:pt x="4" y="4478"/>
                      <a:pt x="7" y="4478"/>
                      <a:pt x="8" y="4478"/>
                    </a:cubicBezTo>
                    <a:cubicBezTo>
                      <a:pt x="11" y="4478"/>
                      <a:pt x="13" y="4478"/>
                      <a:pt x="14" y="4477"/>
                    </a:cubicBezTo>
                    <a:cubicBezTo>
                      <a:pt x="749" y="3828"/>
                      <a:pt x="1435" y="2983"/>
                      <a:pt x="1936" y="2365"/>
                    </a:cubicBezTo>
                    <a:cubicBezTo>
                      <a:pt x="2264" y="1962"/>
                      <a:pt x="2524" y="1644"/>
                      <a:pt x="2594" y="1644"/>
                    </a:cubicBezTo>
                    <a:cubicBezTo>
                      <a:pt x="2595" y="1644"/>
                      <a:pt x="2597" y="1644"/>
                      <a:pt x="2598" y="1644"/>
                    </a:cubicBezTo>
                    <a:cubicBezTo>
                      <a:pt x="2673" y="1662"/>
                      <a:pt x="2674" y="1727"/>
                      <a:pt x="2677" y="1800"/>
                    </a:cubicBezTo>
                    <a:cubicBezTo>
                      <a:pt x="2679" y="1874"/>
                      <a:pt x="2680" y="1956"/>
                      <a:pt x="2757" y="2008"/>
                    </a:cubicBezTo>
                    <a:cubicBezTo>
                      <a:pt x="2761" y="2012"/>
                      <a:pt x="2767" y="2013"/>
                      <a:pt x="2773" y="2013"/>
                    </a:cubicBezTo>
                    <a:cubicBezTo>
                      <a:pt x="2776" y="2013"/>
                      <a:pt x="2780" y="2013"/>
                      <a:pt x="2783" y="2012"/>
                    </a:cubicBezTo>
                    <a:cubicBezTo>
                      <a:pt x="2997" y="1962"/>
                      <a:pt x="4066" y="92"/>
                      <a:pt x="4112" y="13"/>
                    </a:cubicBezTo>
                    <a:cubicBezTo>
                      <a:pt x="4115" y="8"/>
                      <a:pt x="4113" y="4"/>
                      <a:pt x="4108" y="2"/>
                    </a:cubicBezTo>
                    <a:cubicBezTo>
                      <a:pt x="4107" y="1"/>
                      <a:pt x="4106" y="1"/>
                      <a:pt x="4104"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75" name="Google Shape;1975;p5"/>
              <p:cNvSpPr/>
              <p:nvPr/>
            </p:nvSpPr>
            <p:spPr>
              <a:xfrm>
                <a:off x="1539600" y="2258525"/>
                <a:ext cx="792775" cy="1208175"/>
              </a:xfrm>
              <a:custGeom>
                <a:rect b="b" l="l" r="r" t="t"/>
                <a:pathLst>
                  <a:path extrusionOk="0" h="48327" w="31711">
                    <a:moveTo>
                      <a:pt x="21147" y="18291"/>
                    </a:moveTo>
                    <a:cubicBezTo>
                      <a:pt x="21156" y="18341"/>
                      <a:pt x="21176" y="18452"/>
                      <a:pt x="21206" y="18608"/>
                    </a:cubicBezTo>
                    <a:cubicBezTo>
                      <a:pt x="20811" y="19359"/>
                      <a:pt x="20262" y="20365"/>
                      <a:pt x="19876" y="20901"/>
                    </a:cubicBezTo>
                    <a:cubicBezTo>
                      <a:pt x="19516" y="20940"/>
                      <a:pt x="18746" y="21007"/>
                      <a:pt x="17587" y="21099"/>
                    </a:cubicBezTo>
                    <a:cubicBezTo>
                      <a:pt x="17915" y="20748"/>
                      <a:pt x="18202" y="20412"/>
                      <a:pt x="18446" y="20100"/>
                    </a:cubicBezTo>
                    <a:cubicBezTo>
                      <a:pt x="18446" y="20100"/>
                      <a:pt x="18446" y="20098"/>
                      <a:pt x="18446" y="20098"/>
                    </a:cubicBezTo>
                    <a:cubicBezTo>
                      <a:pt x="18454" y="20090"/>
                      <a:pt x="18460" y="20083"/>
                      <a:pt x="18466" y="20074"/>
                    </a:cubicBezTo>
                    <a:cubicBezTo>
                      <a:pt x="18784" y="20382"/>
                      <a:pt x="19169" y="20390"/>
                      <a:pt x="19213" y="20390"/>
                    </a:cubicBezTo>
                    <a:cubicBezTo>
                      <a:pt x="19216" y="20390"/>
                      <a:pt x="19217" y="20390"/>
                      <a:pt x="19217" y="20390"/>
                    </a:cubicBezTo>
                    <a:cubicBezTo>
                      <a:pt x="19222" y="20390"/>
                      <a:pt x="19226" y="20387"/>
                      <a:pt x="19229" y="20384"/>
                    </a:cubicBezTo>
                    <a:lnTo>
                      <a:pt x="21147" y="18291"/>
                    </a:lnTo>
                    <a:close/>
                    <a:moveTo>
                      <a:pt x="21158" y="18240"/>
                    </a:moveTo>
                    <a:cubicBezTo>
                      <a:pt x="21153" y="18240"/>
                      <a:pt x="21149" y="18242"/>
                      <a:pt x="21145" y="18246"/>
                    </a:cubicBezTo>
                    <a:lnTo>
                      <a:pt x="19210" y="20359"/>
                    </a:lnTo>
                    <a:cubicBezTo>
                      <a:pt x="19155" y="20359"/>
                      <a:pt x="18781" y="20345"/>
                      <a:pt x="18475" y="20040"/>
                    </a:cubicBezTo>
                    <a:cubicBezTo>
                      <a:pt x="18473" y="20037"/>
                      <a:pt x="18470" y="20035"/>
                      <a:pt x="18466" y="20035"/>
                    </a:cubicBezTo>
                    <a:cubicBezTo>
                      <a:pt x="18465" y="20035"/>
                      <a:pt x="18464" y="20036"/>
                      <a:pt x="18463" y="20036"/>
                    </a:cubicBezTo>
                    <a:cubicBezTo>
                      <a:pt x="18458" y="20036"/>
                      <a:pt x="18454" y="20037"/>
                      <a:pt x="18451" y="20042"/>
                    </a:cubicBezTo>
                    <a:cubicBezTo>
                      <a:pt x="18442" y="20054"/>
                      <a:pt x="18431" y="20068"/>
                      <a:pt x="18420" y="20080"/>
                    </a:cubicBezTo>
                    <a:cubicBezTo>
                      <a:pt x="18420" y="20081"/>
                      <a:pt x="18420" y="20081"/>
                      <a:pt x="18419" y="20081"/>
                    </a:cubicBezTo>
                    <a:cubicBezTo>
                      <a:pt x="18171" y="20401"/>
                      <a:pt x="17874" y="20746"/>
                      <a:pt x="17536" y="21107"/>
                    </a:cubicBezTo>
                    <a:cubicBezTo>
                      <a:pt x="17531" y="21113"/>
                      <a:pt x="17531" y="21119"/>
                      <a:pt x="17534" y="21125"/>
                    </a:cubicBezTo>
                    <a:cubicBezTo>
                      <a:pt x="17536" y="21131"/>
                      <a:pt x="17542" y="21134"/>
                      <a:pt x="17548" y="21134"/>
                    </a:cubicBezTo>
                    <a:lnTo>
                      <a:pt x="17549" y="21134"/>
                    </a:lnTo>
                    <a:cubicBezTo>
                      <a:pt x="18739" y="21040"/>
                      <a:pt x="19525" y="20972"/>
                      <a:pt x="19887" y="20931"/>
                    </a:cubicBezTo>
                    <a:cubicBezTo>
                      <a:pt x="19891" y="20931"/>
                      <a:pt x="19896" y="20928"/>
                      <a:pt x="19897" y="20925"/>
                    </a:cubicBezTo>
                    <a:cubicBezTo>
                      <a:pt x="20285" y="20387"/>
                      <a:pt x="20839" y="19374"/>
                      <a:pt x="21236" y="18618"/>
                    </a:cubicBezTo>
                    <a:cubicBezTo>
                      <a:pt x="21238" y="18615"/>
                      <a:pt x="21238" y="18611"/>
                      <a:pt x="21238" y="18608"/>
                    </a:cubicBezTo>
                    <a:cubicBezTo>
                      <a:pt x="21195" y="18385"/>
                      <a:pt x="21173" y="18255"/>
                      <a:pt x="21173" y="18253"/>
                    </a:cubicBezTo>
                    <a:cubicBezTo>
                      <a:pt x="21171" y="18249"/>
                      <a:pt x="21167" y="18242"/>
                      <a:pt x="21162" y="18241"/>
                    </a:cubicBezTo>
                    <a:cubicBezTo>
                      <a:pt x="21161" y="18241"/>
                      <a:pt x="21159" y="18240"/>
                      <a:pt x="21158" y="18240"/>
                    </a:cubicBezTo>
                    <a:close/>
                    <a:moveTo>
                      <a:pt x="17834" y="31446"/>
                    </a:moveTo>
                    <a:lnTo>
                      <a:pt x="17690" y="31614"/>
                    </a:lnTo>
                    <a:cubicBezTo>
                      <a:pt x="17219" y="32128"/>
                      <a:pt x="16618" y="32775"/>
                      <a:pt x="15906" y="33540"/>
                    </a:cubicBezTo>
                    <a:cubicBezTo>
                      <a:pt x="15647" y="32182"/>
                      <a:pt x="15461" y="31642"/>
                      <a:pt x="15421" y="31534"/>
                    </a:cubicBezTo>
                    <a:cubicBezTo>
                      <a:pt x="15582" y="31528"/>
                      <a:pt x="16592" y="31489"/>
                      <a:pt x="17834" y="31446"/>
                    </a:cubicBezTo>
                    <a:close/>
                    <a:moveTo>
                      <a:pt x="17871" y="31413"/>
                    </a:moveTo>
                    <a:cubicBezTo>
                      <a:pt x="16504" y="31460"/>
                      <a:pt x="15409" y="31504"/>
                      <a:pt x="15397" y="31504"/>
                    </a:cubicBezTo>
                    <a:cubicBezTo>
                      <a:pt x="15393" y="31504"/>
                      <a:pt x="15388" y="31507"/>
                      <a:pt x="15385" y="31511"/>
                    </a:cubicBezTo>
                    <a:cubicBezTo>
                      <a:pt x="15382" y="31514"/>
                      <a:pt x="15382" y="31520"/>
                      <a:pt x="15383" y="31525"/>
                    </a:cubicBezTo>
                    <a:cubicBezTo>
                      <a:pt x="15386" y="31530"/>
                      <a:pt x="15588" y="32026"/>
                      <a:pt x="15880" y="33576"/>
                    </a:cubicBezTo>
                    <a:cubicBezTo>
                      <a:pt x="15882" y="33582"/>
                      <a:pt x="15885" y="33586"/>
                      <a:pt x="15889" y="33588"/>
                    </a:cubicBezTo>
                    <a:cubicBezTo>
                      <a:pt x="15892" y="33588"/>
                      <a:pt x="15894" y="33590"/>
                      <a:pt x="15895" y="33590"/>
                    </a:cubicBezTo>
                    <a:cubicBezTo>
                      <a:pt x="15900" y="33590"/>
                      <a:pt x="15905" y="33588"/>
                      <a:pt x="15908" y="33583"/>
                    </a:cubicBezTo>
                    <a:cubicBezTo>
                      <a:pt x="16630" y="32809"/>
                      <a:pt x="17237" y="32154"/>
                      <a:pt x="17713" y="31636"/>
                    </a:cubicBezTo>
                    <a:lnTo>
                      <a:pt x="17883" y="31440"/>
                    </a:lnTo>
                    <a:cubicBezTo>
                      <a:pt x="17887" y="31434"/>
                      <a:pt x="17887" y="31428"/>
                      <a:pt x="17884" y="31422"/>
                    </a:cubicBezTo>
                    <a:cubicBezTo>
                      <a:pt x="17883" y="31416"/>
                      <a:pt x="17877" y="31413"/>
                      <a:pt x="17871" y="31413"/>
                    </a:cubicBezTo>
                    <a:close/>
                    <a:moveTo>
                      <a:pt x="19059" y="31"/>
                    </a:moveTo>
                    <a:cubicBezTo>
                      <a:pt x="19594" y="31"/>
                      <a:pt x="20198" y="142"/>
                      <a:pt x="20867" y="363"/>
                    </a:cubicBezTo>
                    <a:cubicBezTo>
                      <a:pt x="20868" y="364"/>
                      <a:pt x="20870" y="364"/>
                      <a:pt x="20872" y="364"/>
                    </a:cubicBezTo>
                    <a:cubicBezTo>
                      <a:pt x="20874" y="364"/>
                      <a:pt x="20876" y="364"/>
                      <a:pt x="20877" y="363"/>
                    </a:cubicBezTo>
                    <a:cubicBezTo>
                      <a:pt x="21013" y="323"/>
                      <a:pt x="21145" y="303"/>
                      <a:pt x="21274" y="303"/>
                    </a:cubicBezTo>
                    <a:cubicBezTo>
                      <a:pt x="21488" y="303"/>
                      <a:pt x="21693" y="358"/>
                      <a:pt x="21886" y="469"/>
                    </a:cubicBezTo>
                    <a:cubicBezTo>
                      <a:pt x="22466" y="802"/>
                      <a:pt x="22934" y="1638"/>
                      <a:pt x="23242" y="2885"/>
                    </a:cubicBezTo>
                    <a:cubicBezTo>
                      <a:pt x="23266" y="2983"/>
                      <a:pt x="23289" y="3085"/>
                      <a:pt x="23310" y="3185"/>
                    </a:cubicBezTo>
                    <a:cubicBezTo>
                      <a:pt x="23505" y="4218"/>
                      <a:pt x="22936" y="5074"/>
                      <a:pt x="22757" y="5310"/>
                    </a:cubicBezTo>
                    <a:cubicBezTo>
                      <a:pt x="22640" y="5464"/>
                      <a:pt x="22739" y="5923"/>
                      <a:pt x="22898" y="6154"/>
                    </a:cubicBezTo>
                    <a:cubicBezTo>
                      <a:pt x="22966" y="6254"/>
                      <a:pt x="23013" y="6578"/>
                      <a:pt x="22863" y="6870"/>
                    </a:cubicBezTo>
                    <a:cubicBezTo>
                      <a:pt x="22863" y="6870"/>
                      <a:pt x="22862" y="6872"/>
                      <a:pt x="22862" y="6872"/>
                    </a:cubicBezTo>
                    <a:cubicBezTo>
                      <a:pt x="22860" y="6878"/>
                      <a:pt x="22862" y="6882"/>
                      <a:pt x="22865" y="6887"/>
                    </a:cubicBezTo>
                    <a:cubicBezTo>
                      <a:pt x="23314" y="7420"/>
                      <a:pt x="23805" y="7867"/>
                      <a:pt x="23996" y="8033"/>
                    </a:cubicBezTo>
                    <a:cubicBezTo>
                      <a:pt x="23999" y="8036"/>
                      <a:pt x="24005" y="8038"/>
                      <a:pt x="24010" y="8038"/>
                    </a:cubicBezTo>
                    <a:cubicBezTo>
                      <a:pt x="24049" y="8030"/>
                      <a:pt x="24088" y="8023"/>
                      <a:pt x="24128" y="8017"/>
                    </a:cubicBezTo>
                    <a:lnTo>
                      <a:pt x="24129" y="8017"/>
                    </a:lnTo>
                    <a:cubicBezTo>
                      <a:pt x="24196" y="8006"/>
                      <a:pt x="24264" y="7995"/>
                      <a:pt x="24332" y="7986"/>
                    </a:cubicBezTo>
                    <a:lnTo>
                      <a:pt x="24673" y="8517"/>
                    </a:lnTo>
                    <a:cubicBezTo>
                      <a:pt x="24676" y="8522"/>
                      <a:pt x="24681" y="8525"/>
                      <a:pt x="24687" y="8525"/>
                    </a:cubicBezTo>
                    <a:cubicBezTo>
                      <a:pt x="24688" y="8525"/>
                      <a:pt x="24689" y="8524"/>
                      <a:pt x="24690" y="8524"/>
                    </a:cubicBezTo>
                    <a:cubicBezTo>
                      <a:pt x="24842" y="8488"/>
                      <a:pt x="25023" y="8476"/>
                      <a:pt x="25198" y="8476"/>
                    </a:cubicBezTo>
                    <a:cubicBezTo>
                      <a:pt x="25407" y="8476"/>
                      <a:pt x="25608" y="8493"/>
                      <a:pt x="25744" y="8509"/>
                    </a:cubicBezTo>
                    <a:cubicBezTo>
                      <a:pt x="25914" y="8527"/>
                      <a:pt x="26074" y="8594"/>
                      <a:pt x="26208" y="8703"/>
                    </a:cubicBezTo>
                    <a:cubicBezTo>
                      <a:pt x="29370" y="11279"/>
                      <a:pt x="29632" y="14457"/>
                      <a:pt x="29773" y="16166"/>
                    </a:cubicBezTo>
                    <a:cubicBezTo>
                      <a:pt x="29791" y="16385"/>
                      <a:pt x="29808" y="16576"/>
                      <a:pt x="29828" y="16737"/>
                    </a:cubicBezTo>
                    <a:cubicBezTo>
                      <a:pt x="30584" y="20855"/>
                      <a:pt x="30618" y="22608"/>
                      <a:pt x="30618" y="22626"/>
                    </a:cubicBezTo>
                    <a:cubicBezTo>
                      <a:pt x="30618" y="22629"/>
                      <a:pt x="30620" y="22634"/>
                      <a:pt x="30623" y="22635"/>
                    </a:cubicBezTo>
                    <a:cubicBezTo>
                      <a:pt x="30627" y="22641"/>
                      <a:pt x="31168" y="23246"/>
                      <a:pt x="31220" y="23697"/>
                    </a:cubicBezTo>
                    <a:cubicBezTo>
                      <a:pt x="31264" y="24088"/>
                      <a:pt x="30977" y="24551"/>
                      <a:pt x="30762" y="24724"/>
                    </a:cubicBezTo>
                    <a:cubicBezTo>
                      <a:pt x="30756" y="24728"/>
                      <a:pt x="30755" y="24738"/>
                      <a:pt x="30759" y="24745"/>
                    </a:cubicBezTo>
                    <a:cubicBezTo>
                      <a:pt x="30811" y="24824"/>
                      <a:pt x="30936" y="25041"/>
                      <a:pt x="31000" y="25331"/>
                    </a:cubicBezTo>
                    <a:cubicBezTo>
                      <a:pt x="31000" y="25334"/>
                      <a:pt x="31000" y="25336"/>
                      <a:pt x="31002" y="25337"/>
                    </a:cubicBezTo>
                    <a:cubicBezTo>
                      <a:pt x="31005" y="25343"/>
                      <a:pt x="31008" y="25351"/>
                      <a:pt x="31011" y="25357"/>
                    </a:cubicBezTo>
                    <a:lnTo>
                      <a:pt x="31015" y="25366"/>
                    </a:lnTo>
                    <a:cubicBezTo>
                      <a:pt x="31027" y="25390"/>
                      <a:pt x="31039" y="25415"/>
                      <a:pt x="31052" y="25439"/>
                    </a:cubicBezTo>
                    <a:lnTo>
                      <a:pt x="31058" y="25449"/>
                    </a:lnTo>
                    <a:cubicBezTo>
                      <a:pt x="31059" y="25456"/>
                      <a:pt x="31062" y="25460"/>
                      <a:pt x="31065" y="25466"/>
                    </a:cubicBezTo>
                    <a:cubicBezTo>
                      <a:pt x="31071" y="25478"/>
                      <a:pt x="31076" y="25490"/>
                      <a:pt x="31082" y="25504"/>
                    </a:cubicBezTo>
                    <a:lnTo>
                      <a:pt x="31099" y="25537"/>
                    </a:lnTo>
                    <a:cubicBezTo>
                      <a:pt x="31105" y="25552"/>
                      <a:pt x="31112" y="25568"/>
                      <a:pt x="31118" y="25583"/>
                    </a:cubicBezTo>
                    <a:lnTo>
                      <a:pt x="31130" y="25609"/>
                    </a:lnTo>
                    <a:cubicBezTo>
                      <a:pt x="31136" y="25624"/>
                      <a:pt x="31144" y="25640"/>
                      <a:pt x="31150" y="25657"/>
                    </a:cubicBezTo>
                    <a:lnTo>
                      <a:pt x="31159" y="25678"/>
                    </a:lnTo>
                    <a:cubicBezTo>
                      <a:pt x="31167" y="25695"/>
                      <a:pt x="31174" y="25713"/>
                      <a:pt x="31180" y="25730"/>
                    </a:cubicBezTo>
                    <a:lnTo>
                      <a:pt x="31186" y="25745"/>
                    </a:lnTo>
                    <a:cubicBezTo>
                      <a:pt x="31223" y="25831"/>
                      <a:pt x="31255" y="25921"/>
                      <a:pt x="31285" y="26010"/>
                    </a:cubicBezTo>
                    <a:cubicBezTo>
                      <a:pt x="31286" y="26010"/>
                      <a:pt x="31286" y="26011"/>
                      <a:pt x="31286" y="26011"/>
                    </a:cubicBezTo>
                    <a:lnTo>
                      <a:pt x="31288" y="26017"/>
                    </a:lnTo>
                    <a:cubicBezTo>
                      <a:pt x="31299" y="26046"/>
                      <a:pt x="31308" y="26075"/>
                      <a:pt x="31317" y="26105"/>
                    </a:cubicBezTo>
                    <a:cubicBezTo>
                      <a:pt x="31326" y="26134"/>
                      <a:pt x="31335" y="26164"/>
                      <a:pt x="31344" y="26193"/>
                    </a:cubicBezTo>
                    <a:cubicBezTo>
                      <a:pt x="31364" y="26255"/>
                      <a:pt x="31382" y="26322"/>
                      <a:pt x="31398" y="26389"/>
                    </a:cubicBezTo>
                    <a:cubicBezTo>
                      <a:pt x="31400" y="26390"/>
                      <a:pt x="31400" y="26390"/>
                      <a:pt x="31400" y="26390"/>
                    </a:cubicBezTo>
                    <a:cubicBezTo>
                      <a:pt x="31402" y="26398"/>
                      <a:pt x="31403" y="26405"/>
                      <a:pt x="31405" y="26413"/>
                    </a:cubicBezTo>
                    <a:lnTo>
                      <a:pt x="31409" y="26429"/>
                    </a:lnTo>
                    <a:cubicBezTo>
                      <a:pt x="31411" y="26439"/>
                      <a:pt x="31414" y="26448"/>
                      <a:pt x="31415" y="26457"/>
                    </a:cubicBezTo>
                    <a:cubicBezTo>
                      <a:pt x="31418" y="26466"/>
                      <a:pt x="31420" y="26473"/>
                      <a:pt x="31421" y="26483"/>
                    </a:cubicBezTo>
                    <a:lnTo>
                      <a:pt x="31424" y="26492"/>
                    </a:lnTo>
                    <a:cubicBezTo>
                      <a:pt x="31427" y="26502"/>
                      <a:pt x="31429" y="26513"/>
                      <a:pt x="31432" y="26523"/>
                    </a:cubicBezTo>
                    <a:cubicBezTo>
                      <a:pt x="31433" y="26531"/>
                      <a:pt x="31435" y="26539"/>
                      <a:pt x="31436" y="26548"/>
                    </a:cubicBezTo>
                    <a:lnTo>
                      <a:pt x="31438" y="26554"/>
                    </a:lnTo>
                    <a:cubicBezTo>
                      <a:pt x="31445" y="26590"/>
                      <a:pt x="31455" y="26628"/>
                      <a:pt x="31461" y="26664"/>
                    </a:cubicBezTo>
                    <a:lnTo>
                      <a:pt x="31464" y="26678"/>
                    </a:lnTo>
                    <a:cubicBezTo>
                      <a:pt x="31467" y="26690"/>
                      <a:pt x="31468" y="26701"/>
                      <a:pt x="31471" y="26713"/>
                    </a:cubicBezTo>
                    <a:cubicBezTo>
                      <a:pt x="31679" y="27818"/>
                      <a:pt x="31533" y="28948"/>
                      <a:pt x="31429" y="29524"/>
                    </a:cubicBezTo>
                    <a:cubicBezTo>
                      <a:pt x="31403" y="29662"/>
                      <a:pt x="31374" y="29800"/>
                      <a:pt x="31344" y="29930"/>
                    </a:cubicBezTo>
                    <a:cubicBezTo>
                      <a:pt x="31327" y="30004"/>
                      <a:pt x="31309" y="30077"/>
                      <a:pt x="31289" y="30145"/>
                    </a:cubicBezTo>
                    <a:cubicBezTo>
                      <a:pt x="31241" y="30325"/>
                      <a:pt x="31150" y="30495"/>
                      <a:pt x="31026" y="30633"/>
                    </a:cubicBezTo>
                    <a:cubicBezTo>
                      <a:pt x="31021" y="30637"/>
                      <a:pt x="31017" y="30642"/>
                      <a:pt x="31014" y="30646"/>
                    </a:cubicBezTo>
                    <a:lnTo>
                      <a:pt x="31006" y="30654"/>
                    </a:lnTo>
                    <a:cubicBezTo>
                      <a:pt x="31003" y="30657"/>
                      <a:pt x="31002" y="30659"/>
                      <a:pt x="31000" y="30660"/>
                    </a:cubicBezTo>
                    <a:cubicBezTo>
                      <a:pt x="30862" y="30805"/>
                      <a:pt x="30690" y="30915"/>
                      <a:pt x="30499" y="30975"/>
                    </a:cubicBezTo>
                    <a:cubicBezTo>
                      <a:pt x="29485" y="31304"/>
                      <a:pt x="27868" y="31305"/>
                      <a:pt x="26155" y="31307"/>
                    </a:cubicBezTo>
                    <a:lnTo>
                      <a:pt x="25544" y="31307"/>
                    </a:lnTo>
                    <a:cubicBezTo>
                      <a:pt x="25540" y="31307"/>
                      <a:pt x="25537" y="31308"/>
                      <a:pt x="25534" y="31311"/>
                    </a:cubicBezTo>
                    <a:cubicBezTo>
                      <a:pt x="25530" y="31313"/>
                      <a:pt x="25529" y="31317"/>
                      <a:pt x="25529" y="31320"/>
                    </a:cubicBezTo>
                    <a:cubicBezTo>
                      <a:pt x="25502" y="31342"/>
                      <a:pt x="25429" y="31401"/>
                      <a:pt x="25320" y="31489"/>
                    </a:cubicBezTo>
                    <a:cubicBezTo>
                      <a:pt x="24407" y="32231"/>
                      <a:pt x="21347" y="34744"/>
                      <a:pt x="20334" y="35907"/>
                    </a:cubicBezTo>
                    <a:cubicBezTo>
                      <a:pt x="19641" y="36702"/>
                      <a:pt x="18781" y="36820"/>
                      <a:pt x="18773" y="36822"/>
                    </a:cubicBezTo>
                    <a:cubicBezTo>
                      <a:pt x="18766" y="36822"/>
                      <a:pt x="18760" y="36828"/>
                      <a:pt x="18758" y="36836"/>
                    </a:cubicBezTo>
                    <a:cubicBezTo>
                      <a:pt x="18758" y="36842"/>
                      <a:pt x="18701" y="37464"/>
                      <a:pt x="18102" y="37973"/>
                    </a:cubicBezTo>
                    <a:cubicBezTo>
                      <a:pt x="17960" y="38094"/>
                      <a:pt x="17616" y="38432"/>
                      <a:pt x="17050" y="39003"/>
                    </a:cubicBezTo>
                    <a:cubicBezTo>
                      <a:pt x="17047" y="39008"/>
                      <a:pt x="17045" y="39012"/>
                      <a:pt x="17047" y="39018"/>
                    </a:cubicBezTo>
                    <a:cubicBezTo>
                      <a:pt x="17504" y="40663"/>
                      <a:pt x="17957" y="42054"/>
                      <a:pt x="18008" y="42210"/>
                    </a:cubicBezTo>
                    <a:cubicBezTo>
                      <a:pt x="17948" y="42232"/>
                      <a:pt x="17698" y="42329"/>
                      <a:pt x="17347" y="42445"/>
                    </a:cubicBezTo>
                    <a:cubicBezTo>
                      <a:pt x="17184" y="42498"/>
                      <a:pt x="17019" y="42548"/>
                      <a:pt x="16859" y="42594"/>
                    </a:cubicBezTo>
                    <a:cubicBezTo>
                      <a:pt x="16857" y="42594"/>
                      <a:pt x="16856" y="42594"/>
                      <a:pt x="16854" y="42596"/>
                    </a:cubicBezTo>
                    <a:cubicBezTo>
                      <a:pt x="16845" y="42598"/>
                      <a:pt x="16841" y="42607"/>
                      <a:pt x="16844" y="42616"/>
                    </a:cubicBezTo>
                    <a:cubicBezTo>
                      <a:pt x="16845" y="42622"/>
                      <a:pt x="16852" y="42627"/>
                      <a:pt x="16860" y="42627"/>
                    </a:cubicBezTo>
                    <a:cubicBezTo>
                      <a:pt x="16861" y="42627"/>
                      <a:pt x="16862" y="42626"/>
                      <a:pt x="16863" y="42626"/>
                    </a:cubicBezTo>
                    <a:cubicBezTo>
                      <a:pt x="17021" y="42581"/>
                      <a:pt x="17181" y="42531"/>
                      <a:pt x="17340" y="42479"/>
                    </a:cubicBezTo>
                    <a:cubicBezTo>
                      <a:pt x="17371" y="42585"/>
                      <a:pt x="17406" y="42713"/>
                      <a:pt x="17443" y="42849"/>
                    </a:cubicBezTo>
                    <a:cubicBezTo>
                      <a:pt x="17603" y="43426"/>
                      <a:pt x="17812" y="44183"/>
                      <a:pt x="17813" y="44191"/>
                    </a:cubicBezTo>
                    <a:cubicBezTo>
                      <a:pt x="17815" y="44197"/>
                      <a:pt x="17818" y="44200"/>
                      <a:pt x="17822" y="44202"/>
                    </a:cubicBezTo>
                    <a:cubicBezTo>
                      <a:pt x="17824" y="44203"/>
                      <a:pt x="17826" y="44203"/>
                      <a:pt x="17828" y="44203"/>
                    </a:cubicBezTo>
                    <a:cubicBezTo>
                      <a:pt x="17831" y="44203"/>
                      <a:pt x="17833" y="44202"/>
                      <a:pt x="17836" y="44202"/>
                    </a:cubicBezTo>
                    <a:cubicBezTo>
                      <a:pt x="17935" y="44147"/>
                      <a:pt x="18010" y="44131"/>
                      <a:pt x="18064" y="44131"/>
                    </a:cubicBezTo>
                    <a:cubicBezTo>
                      <a:pt x="18138" y="44131"/>
                      <a:pt x="18174" y="44163"/>
                      <a:pt x="18183" y="44171"/>
                    </a:cubicBezTo>
                    <a:cubicBezTo>
                      <a:pt x="18208" y="44265"/>
                      <a:pt x="18702" y="46084"/>
                      <a:pt x="18843" y="46842"/>
                    </a:cubicBezTo>
                    <a:cubicBezTo>
                      <a:pt x="18869" y="46975"/>
                      <a:pt x="18881" y="47069"/>
                      <a:pt x="18881" y="47120"/>
                    </a:cubicBezTo>
                    <a:cubicBezTo>
                      <a:pt x="18884" y="47484"/>
                      <a:pt x="18636" y="47955"/>
                      <a:pt x="18598" y="48022"/>
                    </a:cubicBezTo>
                    <a:lnTo>
                      <a:pt x="17284" y="48032"/>
                    </a:lnTo>
                    <a:lnTo>
                      <a:pt x="16713" y="47754"/>
                    </a:lnTo>
                    <a:cubicBezTo>
                      <a:pt x="16711" y="47752"/>
                      <a:pt x="16709" y="47752"/>
                      <a:pt x="16707" y="47752"/>
                    </a:cubicBezTo>
                    <a:cubicBezTo>
                      <a:pt x="16704" y="47752"/>
                      <a:pt x="16701" y="47753"/>
                      <a:pt x="16698" y="47754"/>
                    </a:cubicBezTo>
                    <a:lnTo>
                      <a:pt x="16315" y="47973"/>
                    </a:lnTo>
                    <a:lnTo>
                      <a:pt x="11280" y="48016"/>
                    </a:lnTo>
                    <a:cubicBezTo>
                      <a:pt x="11177" y="47943"/>
                      <a:pt x="11095" y="47854"/>
                      <a:pt x="11036" y="47752"/>
                    </a:cubicBezTo>
                    <a:cubicBezTo>
                      <a:pt x="10971" y="47638"/>
                      <a:pt x="10933" y="47508"/>
                      <a:pt x="10924" y="47364"/>
                    </a:cubicBezTo>
                    <a:cubicBezTo>
                      <a:pt x="10907" y="47126"/>
                      <a:pt x="11091" y="46917"/>
                      <a:pt x="11333" y="46899"/>
                    </a:cubicBezTo>
                    <a:cubicBezTo>
                      <a:pt x="12713" y="46795"/>
                      <a:pt x="13728" y="46219"/>
                      <a:pt x="14337" y="45756"/>
                    </a:cubicBezTo>
                    <a:cubicBezTo>
                      <a:pt x="15009" y="45244"/>
                      <a:pt x="15390" y="44707"/>
                      <a:pt x="15397" y="44577"/>
                    </a:cubicBezTo>
                    <a:cubicBezTo>
                      <a:pt x="15403" y="44458"/>
                      <a:pt x="15471" y="44327"/>
                      <a:pt x="15562" y="44259"/>
                    </a:cubicBezTo>
                    <a:cubicBezTo>
                      <a:pt x="15593" y="44236"/>
                      <a:pt x="15639" y="44212"/>
                      <a:pt x="15692" y="44212"/>
                    </a:cubicBezTo>
                    <a:cubicBezTo>
                      <a:pt x="15705" y="44212"/>
                      <a:pt x="15718" y="44213"/>
                      <a:pt x="15732" y="44217"/>
                    </a:cubicBezTo>
                    <a:cubicBezTo>
                      <a:pt x="15733" y="44217"/>
                      <a:pt x="15734" y="44217"/>
                      <a:pt x="15735" y="44217"/>
                    </a:cubicBezTo>
                    <a:cubicBezTo>
                      <a:pt x="15740" y="44217"/>
                      <a:pt x="15745" y="44214"/>
                      <a:pt x="15749" y="44211"/>
                    </a:cubicBezTo>
                    <a:cubicBezTo>
                      <a:pt x="15752" y="44206"/>
                      <a:pt x="15753" y="44200"/>
                      <a:pt x="15752" y="44196"/>
                    </a:cubicBezTo>
                    <a:cubicBezTo>
                      <a:pt x="15564" y="43729"/>
                      <a:pt x="15332" y="43164"/>
                      <a:pt x="15241" y="42941"/>
                    </a:cubicBezTo>
                    <a:cubicBezTo>
                      <a:pt x="15240" y="42940"/>
                      <a:pt x="15240" y="42940"/>
                      <a:pt x="15238" y="42938"/>
                    </a:cubicBezTo>
                    <a:cubicBezTo>
                      <a:pt x="15235" y="42934"/>
                      <a:pt x="15229" y="42931"/>
                      <a:pt x="15224" y="42931"/>
                    </a:cubicBezTo>
                    <a:cubicBezTo>
                      <a:pt x="15062" y="42947"/>
                      <a:pt x="14910" y="42955"/>
                      <a:pt x="14769" y="42955"/>
                    </a:cubicBezTo>
                    <a:cubicBezTo>
                      <a:pt x="14502" y="42955"/>
                      <a:pt x="14272" y="42927"/>
                      <a:pt x="14082" y="42870"/>
                    </a:cubicBezTo>
                    <a:cubicBezTo>
                      <a:pt x="14038" y="42740"/>
                      <a:pt x="13969" y="42551"/>
                      <a:pt x="13867" y="42293"/>
                    </a:cubicBezTo>
                    <a:cubicBezTo>
                      <a:pt x="13866" y="42287"/>
                      <a:pt x="13861" y="42284"/>
                      <a:pt x="13857" y="42282"/>
                    </a:cubicBezTo>
                    <a:cubicBezTo>
                      <a:pt x="13852" y="42282"/>
                      <a:pt x="13846" y="42282"/>
                      <a:pt x="13843" y="42285"/>
                    </a:cubicBezTo>
                    <a:cubicBezTo>
                      <a:pt x="13841" y="42287"/>
                      <a:pt x="13841" y="42287"/>
                      <a:pt x="13841" y="42287"/>
                    </a:cubicBezTo>
                    <a:cubicBezTo>
                      <a:pt x="13422" y="42716"/>
                      <a:pt x="12963" y="43093"/>
                      <a:pt x="12593" y="43394"/>
                    </a:cubicBezTo>
                    <a:cubicBezTo>
                      <a:pt x="12372" y="43576"/>
                      <a:pt x="12181" y="43732"/>
                      <a:pt x="12053" y="43856"/>
                    </a:cubicBezTo>
                    <a:cubicBezTo>
                      <a:pt x="10889" y="44980"/>
                      <a:pt x="8645" y="46334"/>
                      <a:pt x="7816" y="46416"/>
                    </a:cubicBezTo>
                    <a:cubicBezTo>
                      <a:pt x="7766" y="46171"/>
                      <a:pt x="7640" y="45930"/>
                      <a:pt x="7443" y="45700"/>
                    </a:cubicBezTo>
                    <a:cubicBezTo>
                      <a:pt x="7443" y="45700"/>
                      <a:pt x="7442" y="45698"/>
                      <a:pt x="7442" y="45698"/>
                    </a:cubicBezTo>
                    <a:cubicBezTo>
                      <a:pt x="7439" y="45695"/>
                      <a:pt x="7435" y="45694"/>
                      <a:pt x="7431" y="45694"/>
                    </a:cubicBezTo>
                    <a:cubicBezTo>
                      <a:pt x="7428" y="45694"/>
                      <a:pt x="7425" y="45695"/>
                      <a:pt x="7422" y="45697"/>
                    </a:cubicBezTo>
                    <a:lnTo>
                      <a:pt x="6800" y="46139"/>
                    </a:lnTo>
                    <a:cubicBezTo>
                      <a:pt x="6795" y="46143"/>
                      <a:pt x="6792" y="46150"/>
                      <a:pt x="6794" y="46156"/>
                    </a:cubicBezTo>
                    <a:cubicBezTo>
                      <a:pt x="6795" y="46162"/>
                      <a:pt x="6800" y="46166"/>
                      <a:pt x="6806" y="46168"/>
                    </a:cubicBezTo>
                    <a:cubicBezTo>
                      <a:pt x="6837" y="46175"/>
                      <a:pt x="6872" y="46181"/>
                      <a:pt x="6910" y="46187"/>
                    </a:cubicBezTo>
                    <a:cubicBezTo>
                      <a:pt x="6900" y="46322"/>
                      <a:pt x="6810" y="47349"/>
                      <a:pt x="6631" y="47654"/>
                    </a:cubicBezTo>
                    <a:cubicBezTo>
                      <a:pt x="6616" y="47681"/>
                      <a:pt x="6600" y="47707"/>
                      <a:pt x="6580" y="47734"/>
                    </a:cubicBezTo>
                    <a:cubicBezTo>
                      <a:pt x="6386" y="48005"/>
                      <a:pt x="6030" y="48252"/>
                      <a:pt x="5973" y="48291"/>
                    </a:cubicBezTo>
                    <a:lnTo>
                      <a:pt x="4897" y="47711"/>
                    </a:lnTo>
                    <a:lnTo>
                      <a:pt x="4899" y="47710"/>
                    </a:lnTo>
                    <a:lnTo>
                      <a:pt x="4941" y="47532"/>
                    </a:lnTo>
                    <a:cubicBezTo>
                      <a:pt x="4943" y="47528"/>
                      <a:pt x="4943" y="47523"/>
                      <a:pt x="4940" y="47520"/>
                    </a:cubicBezTo>
                    <a:cubicBezTo>
                      <a:pt x="4937" y="47517"/>
                      <a:pt x="4933" y="47514"/>
                      <a:pt x="4929" y="47513"/>
                    </a:cubicBezTo>
                    <a:lnTo>
                      <a:pt x="4361" y="47423"/>
                    </a:lnTo>
                    <a:lnTo>
                      <a:pt x="70" y="45104"/>
                    </a:lnTo>
                    <a:cubicBezTo>
                      <a:pt x="62" y="45077"/>
                      <a:pt x="38" y="44956"/>
                      <a:pt x="73" y="44777"/>
                    </a:cubicBezTo>
                    <a:cubicBezTo>
                      <a:pt x="95" y="44662"/>
                      <a:pt x="138" y="44544"/>
                      <a:pt x="198" y="44429"/>
                    </a:cubicBezTo>
                    <a:cubicBezTo>
                      <a:pt x="292" y="44250"/>
                      <a:pt x="472" y="44146"/>
                      <a:pt x="661" y="44146"/>
                    </a:cubicBezTo>
                    <a:cubicBezTo>
                      <a:pt x="727" y="44146"/>
                      <a:pt x="794" y="44158"/>
                      <a:pt x="859" y="44185"/>
                    </a:cubicBezTo>
                    <a:cubicBezTo>
                      <a:pt x="1721" y="44534"/>
                      <a:pt x="3270" y="44934"/>
                      <a:pt x="4217" y="44934"/>
                    </a:cubicBezTo>
                    <a:cubicBezTo>
                      <a:pt x="4361" y="44934"/>
                      <a:pt x="4490" y="44924"/>
                      <a:pt x="4602" y="44904"/>
                    </a:cubicBezTo>
                    <a:cubicBezTo>
                      <a:pt x="4838" y="44864"/>
                      <a:pt x="5029" y="44812"/>
                      <a:pt x="5180" y="44771"/>
                    </a:cubicBezTo>
                    <a:cubicBezTo>
                      <a:pt x="5347" y="44726"/>
                      <a:pt x="5470" y="44693"/>
                      <a:pt x="5567" y="44693"/>
                    </a:cubicBezTo>
                    <a:cubicBezTo>
                      <a:pt x="5652" y="44693"/>
                      <a:pt x="5718" y="44719"/>
                      <a:pt x="5776" y="44786"/>
                    </a:cubicBezTo>
                    <a:cubicBezTo>
                      <a:pt x="5779" y="44789"/>
                      <a:pt x="5782" y="44792"/>
                      <a:pt x="5786" y="44792"/>
                    </a:cubicBezTo>
                    <a:cubicBezTo>
                      <a:pt x="5791" y="44792"/>
                      <a:pt x="5795" y="44791"/>
                      <a:pt x="5798" y="44788"/>
                    </a:cubicBezTo>
                    <a:lnTo>
                      <a:pt x="6221" y="44402"/>
                    </a:lnTo>
                    <a:lnTo>
                      <a:pt x="6222" y="44400"/>
                    </a:lnTo>
                    <a:lnTo>
                      <a:pt x="6254" y="44371"/>
                    </a:lnTo>
                    <a:cubicBezTo>
                      <a:pt x="6259" y="44367"/>
                      <a:pt x="6260" y="44361"/>
                      <a:pt x="6259" y="44355"/>
                    </a:cubicBezTo>
                    <a:cubicBezTo>
                      <a:pt x="6189" y="44152"/>
                      <a:pt x="6147" y="43977"/>
                      <a:pt x="6136" y="43938"/>
                    </a:cubicBezTo>
                    <a:cubicBezTo>
                      <a:pt x="6285" y="43782"/>
                      <a:pt x="9078" y="40843"/>
                      <a:pt x="12004" y="37740"/>
                    </a:cubicBezTo>
                    <a:cubicBezTo>
                      <a:pt x="12009" y="37735"/>
                      <a:pt x="12010" y="37729"/>
                      <a:pt x="12007" y="37723"/>
                    </a:cubicBezTo>
                    <a:cubicBezTo>
                      <a:pt x="11241" y="35830"/>
                      <a:pt x="10179" y="33147"/>
                      <a:pt x="9803" y="31704"/>
                    </a:cubicBezTo>
                    <a:cubicBezTo>
                      <a:pt x="9465" y="30415"/>
                      <a:pt x="9405" y="29482"/>
                      <a:pt x="9615" y="28852"/>
                    </a:cubicBezTo>
                    <a:cubicBezTo>
                      <a:pt x="9796" y="28317"/>
                      <a:pt x="10170" y="27968"/>
                      <a:pt x="10832" y="27722"/>
                    </a:cubicBezTo>
                    <a:cubicBezTo>
                      <a:pt x="13055" y="27075"/>
                      <a:pt x="16008" y="26613"/>
                      <a:pt x="18095" y="26339"/>
                    </a:cubicBezTo>
                    <a:cubicBezTo>
                      <a:pt x="20355" y="26042"/>
                      <a:pt x="22113" y="25896"/>
                      <a:pt x="22130" y="25895"/>
                    </a:cubicBezTo>
                    <a:cubicBezTo>
                      <a:pt x="22138" y="25895"/>
                      <a:pt x="22144" y="25889"/>
                      <a:pt x="22145" y="25883"/>
                    </a:cubicBezTo>
                    <a:cubicBezTo>
                      <a:pt x="22145" y="25875"/>
                      <a:pt x="22142" y="25868"/>
                      <a:pt x="22135" y="25865"/>
                    </a:cubicBezTo>
                    <a:cubicBezTo>
                      <a:pt x="22131" y="25863"/>
                      <a:pt x="21747" y="25699"/>
                      <a:pt x="21763" y="25212"/>
                    </a:cubicBezTo>
                    <a:cubicBezTo>
                      <a:pt x="21780" y="24718"/>
                      <a:pt x="22453" y="24017"/>
                      <a:pt x="22459" y="24011"/>
                    </a:cubicBezTo>
                    <a:cubicBezTo>
                      <a:pt x="22463" y="24006"/>
                      <a:pt x="22465" y="24000"/>
                      <a:pt x="22463" y="23994"/>
                    </a:cubicBezTo>
                    <a:cubicBezTo>
                      <a:pt x="22451" y="23954"/>
                      <a:pt x="22439" y="23914"/>
                      <a:pt x="22427" y="23873"/>
                    </a:cubicBezTo>
                    <a:lnTo>
                      <a:pt x="22416" y="23836"/>
                    </a:lnTo>
                    <a:cubicBezTo>
                      <a:pt x="22409" y="23806"/>
                      <a:pt x="22400" y="23777"/>
                      <a:pt x="22392" y="23747"/>
                    </a:cubicBezTo>
                    <a:lnTo>
                      <a:pt x="22380" y="23703"/>
                    </a:lnTo>
                    <a:cubicBezTo>
                      <a:pt x="22372" y="23676"/>
                      <a:pt x="22365" y="23648"/>
                      <a:pt x="22357" y="23621"/>
                    </a:cubicBezTo>
                    <a:lnTo>
                      <a:pt x="22344" y="23573"/>
                    </a:lnTo>
                    <a:cubicBezTo>
                      <a:pt x="22336" y="23545"/>
                      <a:pt x="22328" y="23518"/>
                      <a:pt x="22321" y="23491"/>
                    </a:cubicBezTo>
                    <a:lnTo>
                      <a:pt x="22309" y="23441"/>
                    </a:lnTo>
                    <a:cubicBezTo>
                      <a:pt x="22301" y="23414"/>
                      <a:pt x="22294" y="23388"/>
                      <a:pt x="22286" y="23361"/>
                    </a:cubicBezTo>
                    <a:lnTo>
                      <a:pt x="22272" y="23309"/>
                    </a:lnTo>
                    <a:cubicBezTo>
                      <a:pt x="22266" y="23282"/>
                      <a:pt x="22259" y="23255"/>
                      <a:pt x="22251" y="23227"/>
                    </a:cubicBezTo>
                    <a:lnTo>
                      <a:pt x="22238" y="23174"/>
                    </a:lnTo>
                    <a:cubicBezTo>
                      <a:pt x="22231" y="23149"/>
                      <a:pt x="22224" y="23123"/>
                      <a:pt x="22218" y="23097"/>
                    </a:cubicBezTo>
                    <a:lnTo>
                      <a:pt x="22216" y="23093"/>
                    </a:lnTo>
                    <a:cubicBezTo>
                      <a:pt x="22206" y="23050"/>
                      <a:pt x="22195" y="23009"/>
                      <a:pt x="22185" y="22967"/>
                    </a:cubicBezTo>
                    <a:lnTo>
                      <a:pt x="22171" y="22915"/>
                    </a:lnTo>
                    <a:cubicBezTo>
                      <a:pt x="22165" y="22891"/>
                      <a:pt x="22159" y="22867"/>
                      <a:pt x="22153" y="22841"/>
                    </a:cubicBezTo>
                    <a:lnTo>
                      <a:pt x="22139" y="22784"/>
                    </a:lnTo>
                    <a:cubicBezTo>
                      <a:pt x="22130" y="22752"/>
                      <a:pt x="22122" y="22718"/>
                      <a:pt x="22115" y="22687"/>
                    </a:cubicBezTo>
                    <a:lnTo>
                      <a:pt x="22106" y="22653"/>
                    </a:lnTo>
                    <a:cubicBezTo>
                      <a:pt x="22098" y="22618"/>
                      <a:pt x="22089" y="22584"/>
                      <a:pt x="22080" y="22549"/>
                    </a:cubicBezTo>
                    <a:lnTo>
                      <a:pt x="22075" y="22526"/>
                    </a:lnTo>
                    <a:cubicBezTo>
                      <a:pt x="22065" y="22487"/>
                      <a:pt x="22056" y="22447"/>
                      <a:pt x="22047" y="22408"/>
                    </a:cubicBezTo>
                    <a:cubicBezTo>
                      <a:pt x="22006" y="22238"/>
                      <a:pt x="21965" y="22063"/>
                      <a:pt x="21924" y="21887"/>
                    </a:cubicBezTo>
                    <a:cubicBezTo>
                      <a:pt x="21922" y="21882"/>
                      <a:pt x="21919" y="21878"/>
                      <a:pt x="21913" y="21876"/>
                    </a:cubicBezTo>
                    <a:cubicBezTo>
                      <a:pt x="21912" y="21876"/>
                      <a:pt x="21910" y="21876"/>
                      <a:pt x="21909" y="21876"/>
                    </a:cubicBezTo>
                    <a:cubicBezTo>
                      <a:pt x="21905" y="21876"/>
                      <a:pt x="21902" y="21877"/>
                      <a:pt x="21898" y="21879"/>
                    </a:cubicBezTo>
                    <a:cubicBezTo>
                      <a:pt x="21532" y="22237"/>
                      <a:pt x="21209" y="22531"/>
                      <a:pt x="21003" y="22715"/>
                    </a:cubicBezTo>
                    <a:cubicBezTo>
                      <a:pt x="20829" y="22871"/>
                      <a:pt x="20603" y="22959"/>
                      <a:pt x="20370" y="22961"/>
                    </a:cubicBezTo>
                    <a:lnTo>
                      <a:pt x="12657" y="23027"/>
                    </a:lnTo>
                    <a:cubicBezTo>
                      <a:pt x="12657" y="23027"/>
                      <a:pt x="12610" y="23027"/>
                      <a:pt x="12521" y="23029"/>
                    </a:cubicBezTo>
                    <a:lnTo>
                      <a:pt x="7504" y="23071"/>
                    </a:lnTo>
                    <a:cubicBezTo>
                      <a:pt x="7501" y="23071"/>
                      <a:pt x="7371" y="23073"/>
                      <a:pt x="7139" y="23073"/>
                    </a:cubicBezTo>
                    <a:cubicBezTo>
                      <a:pt x="6868" y="23073"/>
                      <a:pt x="6459" y="23071"/>
                      <a:pt x="5950" y="23059"/>
                    </a:cubicBezTo>
                    <a:cubicBezTo>
                      <a:pt x="5005" y="22867"/>
                      <a:pt x="4756" y="22606"/>
                      <a:pt x="4753" y="22605"/>
                    </a:cubicBezTo>
                    <a:cubicBezTo>
                      <a:pt x="4750" y="22601"/>
                      <a:pt x="4746" y="22599"/>
                      <a:pt x="4742" y="22599"/>
                    </a:cubicBezTo>
                    <a:cubicBezTo>
                      <a:pt x="4739" y="22599"/>
                      <a:pt x="4736" y="22600"/>
                      <a:pt x="4734" y="22602"/>
                    </a:cubicBezTo>
                    <a:lnTo>
                      <a:pt x="4241" y="22934"/>
                    </a:lnTo>
                    <a:cubicBezTo>
                      <a:pt x="4221" y="22947"/>
                      <a:pt x="4198" y="22954"/>
                      <a:pt x="4175" y="22954"/>
                    </a:cubicBezTo>
                    <a:cubicBezTo>
                      <a:pt x="4144" y="22954"/>
                      <a:pt x="4113" y="22942"/>
                      <a:pt x="4090" y="22918"/>
                    </a:cubicBezTo>
                    <a:lnTo>
                      <a:pt x="4000" y="22829"/>
                    </a:lnTo>
                    <a:cubicBezTo>
                      <a:pt x="3978" y="22806"/>
                      <a:pt x="3964" y="22775"/>
                      <a:pt x="3966" y="22741"/>
                    </a:cubicBezTo>
                    <a:cubicBezTo>
                      <a:pt x="3967" y="22708"/>
                      <a:pt x="3982" y="22678"/>
                      <a:pt x="4006" y="22655"/>
                    </a:cubicBezTo>
                    <a:cubicBezTo>
                      <a:pt x="4013" y="22650"/>
                      <a:pt x="4014" y="22641"/>
                      <a:pt x="4010" y="22635"/>
                    </a:cubicBezTo>
                    <a:cubicBezTo>
                      <a:pt x="4006" y="22630"/>
                      <a:pt x="4002" y="22628"/>
                      <a:pt x="3997" y="22628"/>
                    </a:cubicBezTo>
                    <a:cubicBezTo>
                      <a:pt x="3995" y="22628"/>
                      <a:pt x="3992" y="22628"/>
                      <a:pt x="3990" y="22629"/>
                    </a:cubicBezTo>
                    <a:lnTo>
                      <a:pt x="3975" y="22637"/>
                    </a:lnTo>
                    <a:cubicBezTo>
                      <a:pt x="3953" y="22647"/>
                      <a:pt x="3930" y="22652"/>
                      <a:pt x="3907" y="22652"/>
                    </a:cubicBezTo>
                    <a:cubicBezTo>
                      <a:pt x="3860" y="22652"/>
                      <a:pt x="3813" y="22631"/>
                      <a:pt x="3782" y="22593"/>
                    </a:cubicBezTo>
                    <a:lnTo>
                      <a:pt x="3763" y="22567"/>
                    </a:lnTo>
                    <a:cubicBezTo>
                      <a:pt x="3717" y="22508"/>
                      <a:pt x="3719" y="22425"/>
                      <a:pt x="3769" y="22367"/>
                    </a:cubicBezTo>
                    <a:cubicBezTo>
                      <a:pt x="3775" y="22361"/>
                      <a:pt x="3773" y="22352"/>
                      <a:pt x="3769" y="22346"/>
                    </a:cubicBezTo>
                    <a:cubicBezTo>
                      <a:pt x="3766" y="22343"/>
                      <a:pt x="3762" y="22341"/>
                      <a:pt x="3758" y="22341"/>
                    </a:cubicBezTo>
                    <a:cubicBezTo>
                      <a:pt x="3754" y="22341"/>
                      <a:pt x="3750" y="22343"/>
                      <a:pt x="3746" y="22346"/>
                    </a:cubicBezTo>
                    <a:cubicBezTo>
                      <a:pt x="3720" y="22368"/>
                      <a:pt x="3687" y="22380"/>
                      <a:pt x="3652" y="22380"/>
                    </a:cubicBezTo>
                    <a:cubicBezTo>
                      <a:pt x="3648" y="22380"/>
                      <a:pt x="3644" y="22379"/>
                      <a:pt x="3640" y="22379"/>
                    </a:cubicBezTo>
                    <a:cubicBezTo>
                      <a:pt x="3602" y="22376"/>
                      <a:pt x="3566" y="22358"/>
                      <a:pt x="3541" y="22328"/>
                    </a:cubicBezTo>
                    <a:lnTo>
                      <a:pt x="3473" y="22246"/>
                    </a:lnTo>
                    <a:cubicBezTo>
                      <a:pt x="3423" y="22187"/>
                      <a:pt x="3429" y="22100"/>
                      <a:pt x="3487" y="22049"/>
                    </a:cubicBezTo>
                    <a:lnTo>
                      <a:pt x="3560" y="21982"/>
                    </a:lnTo>
                    <a:cubicBezTo>
                      <a:pt x="3566" y="21978"/>
                      <a:pt x="3566" y="21967"/>
                      <a:pt x="3561" y="21961"/>
                    </a:cubicBezTo>
                    <a:lnTo>
                      <a:pt x="3479" y="21863"/>
                    </a:lnTo>
                    <a:cubicBezTo>
                      <a:pt x="3417" y="21788"/>
                      <a:pt x="3411" y="21682"/>
                      <a:pt x="3464" y="21601"/>
                    </a:cubicBezTo>
                    <a:cubicBezTo>
                      <a:pt x="3563" y="21452"/>
                      <a:pt x="3741" y="21207"/>
                      <a:pt x="4037" y="20892"/>
                    </a:cubicBezTo>
                    <a:cubicBezTo>
                      <a:pt x="4107" y="20818"/>
                      <a:pt x="4201" y="20777"/>
                      <a:pt x="4302" y="20777"/>
                    </a:cubicBezTo>
                    <a:cubicBezTo>
                      <a:pt x="4310" y="20777"/>
                      <a:pt x="4319" y="20778"/>
                      <a:pt x="4328" y="20778"/>
                    </a:cubicBezTo>
                    <a:cubicBezTo>
                      <a:pt x="5820" y="20877"/>
                      <a:pt x="7286" y="21554"/>
                      <a:pt x="7299" y="21560"/>
                    </a:cubicBezTo>
                    <a:cubicBezTo>
                      <a:pt x="7302" y="21561"/>
                      <a:pt x="7306" y="21561"/>
                      <a:pt x="7307" y="21561"/>
                    </a:cubicBezTo>
                    <a:cubicBezTo>
                      <a:pt x="7313" y="21561"/>
                      <a:pt x="7872" y="21520"/>
                      <a:pt x="8675" y="21461"/>
                    </a:cubicBezTo>
                    <a:cubicBezTo>
                      <a:pt x="8679" y="21461"/>
                      <a:pt x="8684" y="21458"/>
                      <a:pt x="8687" y="21455"/>
                    </a:cubicBezTo>
                    <a:cubicBezTo>
                      <a:pt x="8822" y="21263"/>
                      <a:pt x="8991" y="21058"/>
                      <a:pt x="9190" y="20848"/>
                    </a:cubicBezTo>
                    <a:cubicBezTo>
                      <a:pt x="9259" y="20773"/>
                      <a:pt x="9356" y="20732"/>
                      <a:pt x="9458" y="20732"/>
                    </a:cubicBezTo>
                    <a:cubicBezTo>
                      <a:pt x="9465" y="20732"/>
                      <a:pt x="9472" y="20732"/>
                      <a:pt x="9479" y="20733"/>
                    </a:cubicBezTo>
                    <a:cubicBezTo>
                      <a:pt x="10335" y="20790"/>
                      <a:pt x="11174" y="21034"/>
                      <a:pt x="11728" y="21229"/>
                    </a:cubicBezTo>
                    <a:lnTo>
                      <a:pt x="11736" y="21229"/>
                    </a:lnTo>
                    <a:cubicBezTo>
                      <a:pt x="13304" y="21108"/>
                      <a:pt x="14316" y="21022"/>
                      <a:pt x="14743" y="20975"/>
                    </a:cubicBezTo>
                    <a:cubicBezTo>
                      <a:pt x="14747" y="20975"/>
                      <a:pt x="14752" y="20972"/>
                      <a:pt x="14753" y="20969"/>
                    </a:cubicBezTo>
                    <a:cubicBezTo>
                      <a:pt x="15276" y="20245"/>
                      <a:pt x="16095" y="18670"/>
                      <a:pt x="16538" y="17796"/>
                    </a:cubicBezTo>
                    <a:cubicBezTo>
                      <a:pt x="16541" y="17790"/>
                      <a:pt x="16539" y="17784"/>
                      <a:pt x="16536" y="17779"/>
                    </a:cubicBezTo>
                    <a:cubicBezTo>
                      <a:pt x="16353" y="17508"/>
                      <a:pt x="16292" y="17241"/>
                      <a:pt x="16351" y="16990"/>
                    </a:cubicBezTo>
                    <a:lnTo>
                      <a:pt x="16353" y="16985"/>
                    </a:lnTo>
                    <a:cubicBezTo>
                      <a:pt x="18274" y="14304"/>
                      <a:pt x="19269" y="11438"/>
                      <a:pt x="19278" y="11411"/>
                    </a:cubicBezTo>
                    <a:cubicBezTo>
                      <a:pt x="19281" y="11404"/>
                      <a:pt x="19614" y="10649"/>
                      <a:pt x="20503" y="10155"/>
                    </a:cubicBezTo>
                    <a:cubicBezTo>
                      <a:pt x="20508" y="10152"/>
                      <a:pt x="20512" y="10149"/>
                      <a:pt x="20517" y="10148"/>
                    </a:cubicBezTo>
                    <a:cubicBezTo>
                      <a:pt x="20524" y="10143"/>
                      <a:pt x="20527" y="10134"/>
                      <a:pt x="20524" y="10127"/>
                    </a:cubicBezTo>
                    <a:lnTo>
                      <a:pt x="20282" y="9519"/>
                    </a:lnTo>
                    <a:cubicBezTo>
                      <a:pt x="20312" y="9498"/>
                      <a:pt x="20409" y="9430"/>
                      <a:pt x="20565" y="9336"/>
                    </a:cubicBezTo>
                    <a:lnTo>
                      <a:pt x="20567" y="9334"/>
                    </a:lnTo>
                    <a:cubicBezTo>
                      <a:pt x="20615" y="9306"/>
                      <a:pt x="20665" y="9275"/>
                      <a:pt x="20717" y="9245"/>
                    </a:cubicBezTo>
                    <a:cubicBezTo>
                      <a:pt x="20723" y="9242"/>
                      <a:pt x="20726" y="9235"/>
                      <a:pt x="20724" y="9228"/>
                    </a:cubicBezTo>
                    <a:cubicBezTo>
                      <a:pt x="20635" y="8910"/>
                      <a:pt x="20456" y="8586"/>
                      <a:pt x="20321" y="8371"/>
                    </a:cubicBezTo>
                    <a:cubicBezTo>
                      <a:pt x="20318" y="8366"/>
                      <a:pt x="20313" y="8363"/>
                      <a:pt x="20308" y="8363"/>
                    </a:cubicBezTo>
                    <a:cubicBezTo>
                      <a:pt x="20305" y="8363"/>
                      <a:pt x="20303" y="8364"/>
                      <a:pt x="20300" y="8365"/>
                    </a:cubicBezTo>
                    <a:lnTo>
                      <a:pt x="18982" y="9138"/>
                    </a:lnTo>
                    <a:cubicBezTo>
                      <a:pt x="18854" y="9212"/>
                      <a:pt x="18708" y="9253"/>
                      <a:pt x="18560" y="9253"/>
                    </a:cubicBezTo>
                    <a:lnTo>
                      <a:pt x="18349" y="9256"/>
                    </a:lnTo>
                    <a:cubicBezTo>
                      <a:pt x="18348" y="9254"/>
                      <a:pt x="18346" y="9254"/>
                      <a:pt x="18345" y="9254"/>
                    </a:cubicBezTo>
                    <a:lnTo>
                      <a:pt x="18328" y="9254"/>
                    </a:lnTo>
                    <a:cubicBezTo>
                      <a:pt x="18316" y="9256"/>
                      <a:pt x="18304" y="9256"/>
                      <a:pt x="18292" y="9256"/>
                    </a:cubicBezTo>
                    <a:cubicBezTo>
                      <a:pt x="18263" y="9256"/>
                      <a:pt x="18233" y="9256"/>
                      <a:pt x="18202" y="9254"/>
                    </a:cubicBezTo>
                    <a:lnTo>
                      <a:pt x="18201" y="9254"/>
                    </a:lnTo>
                    <a:cubicBezTo>
                      <a:pt x="18111" y="9253"/>
                      <a:pt x="18027" y="9245"/>
                      <a:pt x="17951" y="9235"/>
                    </a:cubicBezTo>
                    <a:cubicBezTo>
                      <a:pt x="17746" y="9204"/>
                      <a:pt x="17578" y="9063"/>
                      <a:pt x="17513" y="8865"/>
                    </a:cubicBezTo>
                    <a:cubicBezTo>
                      <a:pt x="17283" y="8174"/>
                      <a:pt x="17150" y="7311"/>
                      <a:pt x="17148" y="7302"/>
                    </a:cubicBezTo>
                    <a:cubicBezTo>
                      <a:pt x="17147" y="7297"/>
                      <a:pt x="17145" y="7293"/>
                      <a:pt x="17141" y="7291"/>
                    </a:cubicBezTo>
                    <a:cubicBezTo>
                      <a:pt x="17030" y="7214"/>
                      <a:pt x="16732" y="6997"/>
                      <a:pt x="16694" y="6920"/>
                    </a:cubicBezTo>
                    <a:cubicBezTo>
                      <a:pt x="16674" y="6878"/>
                      <a:pt x="16671" y="6849"/>
                      <a:pt x="16686" y="6832"/>
                    </a:cubicBezTo>
                    <a:cubicBezTo>
                      <a:pt x="16695" y="6822"/>
                      <a:pt x="16716" y="6810"/>
                      <a:pt x="16767" y="6810"/>
                    </a:cubicBezTo>
                    <a:cubicBezTo>
                      <a:pt x="16815" y="6810"/>
                      <a:pt x="16889" y="6821"/>
                      <a:pt x="17004" y="6853"/>
                    </a:cubicBezTo>
                    <a:cubicBezTo>
                      <a:pt x="17006" y="6854"/>
                      <a:pt x="17007" y="6854"/>
                      <a:pt x="17009" y="6854"/>
                    </a:cubicBezTo>
                    <a:cubicBezTo>
                      <a:pt x="17013" y="6854"/>
                      <a:pt x="17016" y="6853"/>
                      <a:pt x="17019" y="6850"/>
                    </a:cubicBezTo>
                    <a:cubicBezTo>
                      <a:pt x="17024" y="6846"/>
                      <a:pt x="17025" y="6841"/>
                      <a:pt x="17024" y="6835"/>
                    </a:cubicBezTo>
                    <a:cubicBezTo>
                      <a:pt x="16888" y="6051"/>
                      <a:pt x="16848" y="5261"/>
                      <a:pt x="16839" y="4737"/>
                    </a:cubicBezTo>
                    <a:cubicBezTo>
                      <a:pt x="16839" y="4731"/>
                      <a:pt x="16836" y="4727"/>
                      <a:pt x="16832" y="4724"/>
                    </a:cubicBezTo>
                    <a:cubicBezTo>
                      <a:pt x="16798" y="4707"/>
                      <a:pt x="16777" y="4671"/>
                      <a:pt x="16779" y="4634"/>
                    </a:cubicBezTo>
                    <a:cubicBezTo>
                      <a:pt x="16780" y="4603"/>
                      <a:pt x="16785" y="4572"/>
                      <a:pt x="16789" y="4545"/>
                    </a:cubicBezTo>
                    <a:cubicBezTo>
                      <a:pt x="16792" y="4533"/>
                      <a:pt x="16801" y="4525"/>
                      <a:pt x="16813" y="4525"/>
                    </a:cubicBezTo>
                    <a:lnTo>
                      <a:pt x="16821" y="4525"/>
                    </a:lnTo>
                    <a:cubicBezTo>
                      <a:pt x="16825" y="4525"/>
                      <a:pt x="16830" y="4524"/>
                      <a:pt x="16833" y="4521"/>
                    </a:cubicBezTo>
                    <a:cubicBezTo>
                      <a:pt x="16836" y="4518"/>
                      <a:pt x="16838" y="4513"/>
                      <a:pt x="16838" y="4510"/>
                    </a:cubicBezTo>
                    <a:cubicBezTo>
                      <a:pt x="16838" y="4374"/>
                      <a:pt x="16839" y="4294"/>
                      <a:pt x="16839" y="4294"/>
                    </a:cubicBezTo>
                    <a:cubicBezTo>
                      <a:pt x="16839" y="4289"/>
                      <a:pt x="16838" y="4284"/>
                      <a:pt x="16835" y="4281"/>
                    </a:cubicBezTo>
                    <a:cubicBezTo>
                      <a:pt x="16830" y="4278"/>
                      <a:pt x="16501" y="3965"/>
                      <a:pt x="16394" y="3303"/>
                    </a:cubicBezTo>
                    <a:cubicBezTo>
                      <a:pt x="16394" y="3301"/>
                      <a:pt x="16394" y="3301"/>
                      <a:pt x="16394" y="3301"/>
                    </a:cubicBezTo>
                    <a:cubicBezTo>
                      <a:pt x="16351" y="3035"/>
                      <a:pt x="16348" y="2747"/>
                      <a:pt x="16388" y="2444"/>
                    </a:cubicBezTo>
                    <a:cubicBezTo>
                      <a:pt x="16501" y="1544"/>
                      <a:pt x="16918" y="828"/>
                      <a:pt x="17557" y="425"/>
                    </a:cubicBezTo>
                    <a:cubicBezTo>
                      <a:pt x="17974" y="162"/>
                      <a:pt x="18476" y="31"/>
                      <a:pt x="19059" y="31"/>
                    </a:cubicBezTo>
                    <a:close/>
                    <a:moveTo>
                      <a:pt x="19056" y="1"/>
                    </a:moveTo>
                    <a:cubicBezTo>
                      <a:pt x="19002" y="1"/>
                      <a:pt x="18949" y="2"/>
                      <a:pt x="18896" y="4"/>
                    </a:cubicBezTo>
                    <a:cubicBezTo>
                      <a:pt x="18375" y="27"/>
                      <a:pt x="17918" y="160"/>
                      <a:pt x="17539" y="398"/>
                    </a:cubicBezTo>
                    <a:cubicBezTo>
                      <a:pt x="16892" y="807"/>
                      <a:pt x="16471" y="1531"/>
                      <a:pt x="16356" y="2441"/>
                    </a:cubicBezTo>
                    <a:cubicBezTo>
                      <a:pt x="16317" y="2747"/>
                      <a:pt x="16318" y="3038"/>
                      <a:pt x="16362" y="3307"/>
                    </a:cubicBezTo>
                    <a:cubicBezTo>
                      <a:pt x="16362" y="3307"/>
                      <a:pt x="16362" y="3309"/>
                      <a:pt x="16362" y="3309"/>
                    </a:cubicBezTo>
                    <a:cubicBezTo>
                      <a:pt x="16465" y="3936"/>
                      <a:pt x="16763" y="4256"/>
                      <a:pt x="16806" y="4300"/>
                    </a:cubicBezTo>
                    <a:cubicBezTo>
                      <a:pt x="16806" y="4321"/>
                      <a:pt x="16804" y="4389"/>
                      <a:pt x="16804" y="4495"/>
                    </a:cubicBezTo>
                    <a:cubicBezTo>
                      <a:pt x="16782" y="4498"/>
                      <a:pt x="16762" y="4515"/>
                      <a:pt x="16757" y="4539"/>
                    </a:cubicBezTo>
                    <a:cubicBezTo>
                      <a:pt x="16751" y="4568"/>
                      <a:pt x="16748" y="4600"/>
                      <a:pt x="16747" y="4633"/>
                    </a:cubicBezTo>
                    <a:cubicBezTo>
                      <a:pt x="16745" y="4680"/>
                      <a:pt x="16768" y="4724"/>
                      <a:pt x="16807" y="4748"/>
                    </a:cubicBezTo>
                    <a:cubicBezTo>
                      <a:pt x="16816" y="5266"/>
                      <a:pt x="16856" y="6042"/>
                      <a:pt x="16989" y="6817"/>
                    </a:cubicBezTo>
                    <a:cubicBezTo>
                      <a:pt x="16894" y="6791"/>
                      <a:pt x="16820" y="6778"/>
                      <a:pt x="16765" y="6778"/>
                    </a:cubicBezTo>
                    <a:cubicBezTo>
                      <a:pt x="16714" y="6778"/>
                      <a:pt x="16679" y="6790"/>
                      <a:pt x="16660" y="6812"/>
                    </a:cubicBezTo>
                    <a:cubicBezTo>
                      <a:pt x="16638" y="6838"/>
                      <a:pt x="16639" y="6879"/>
                      <a:pt x="16665" y="6934"/>
                    </a:cubicBezTo>
                    <a:cubicBezTo>
                      <a:pt x="16710" y="7029"/>
                      <a:pt x="17066" y="7278"/>
                      <a:pt x="17118" y="7312"/>
                    </a:cubicBezTo>
                    <a:cubicBezTo>
                      <a:pt x="17130" y="7396"/>
                      <a:pt x="17263" y="8215"/>
                      <a:pt x="17483" y="8876"/>
                    </a:cubicBezTo>
                    <a:cubicBezTo>
                      <a:pt x="17553" y="9085"/>
                      <a:pt x="17730" y="9235"/>
                      <a:pt x="17946" y="9266"/>
                    </a:cubicBezTo>
                    <a:cubicBezTo>
                      <a:pt x="18024" y="9277"/>
                      <a:pt x="18107" y="9284"/>
                      <a:pt x="18198" y="9286"/>
                    </a:cubicBezTo>
                    <a:lnTo>
                      <a:pt x="18201" y="9286"/>
                    </a:lnTo>
                    <a:cubicBezTo>
                      <a:pt x="18233" y="9288"/>
                      <a:pt x="18263" y="9288"/>
                      <a:pt x="18292" y="9288"/>
                    </a:cubicBezTo>
                    <a:cubicBezTo>
                      <a:pt x="18304" y="9288"/>
                      <a:pt x="18317" y="9286"/>
                      <a:pt x="18328" y="9286"/>
                    </a:cubicBezTo>
                    <a:lnTo>
                      <a:pt x="18345" y="9286"/>
                    </a:lnTo>
                    <a:lnTo>
                      <a:pt x="18560" y="9284"/>
                    </a:lnTo>
                    <a:cubicBezTo>
                      <a:pt x="18714" y="9283"/>
                      <a:pt x="18866" y="9242"/>
                      <a:pt x="18998" y="9163"/>
                    </a:cubicBezTo>
                    <a:lnTo>
                      <a:pt x="20303" y="8400"/>
                    </a:lnTo>
                    <a:cubicBezTo>
                      <a:pt x="20433" y="8612"/>
                      <a:pt x="20602" y="8921"/>
                      <a:pt x="20691" y="9224"/>
                    </a:cubicBezTo>
                    <a:cubicBezTo>
                      <a:pt x="20643" y="9253"/>
                      <a:pt x="20594" y="9281"/>
                      <a:pt x="20549" y="9309"/>
                    </a:cubicBezTo>
                    <a:lnTo>
                      <a:pt x="20547" y="9310"/>
                    </a:lnTo>
                    <a:cubicBezTo>
                      <a:pt x="20358" y="9425"/>
                      <a:pt x="20253" y="9500"/>
                      <a:pt x="20253" y="9501"/>
                    </a:cubicBezTo>
                    <a:cubicBezTo>
                      <a:pt x="20247" y="9504"/>
                      <a:pt x="20244" y="9512"/>
                      <a:pt x="20247" y="9519"/>
                    </a:cubicBezTo>
                    <a:lnTo>
                      <a:pt x="20490" y="10125"/>
                    </a:lnTo>
                    <a:cubicBezTo>
                      <a:pt x="20490" y="10127"/>
                      <a:pt x="20488" y="10127"/>
                      <a:pt x="20487" y="10127"/>
                    </a:cubicBezTo>
                    <a:cubicBezTo>
                      <a:pt x="19588" y="10627"/>
                      <a:pt x="19252" y="11390"/>
                      <a:pt x="19249" y="11399"/>
                    </a:cubicBezTo>
                    <a:cubicBezTo>
                      <a:pt x="19238" y="11428"/>
                      <a:pt x="18245" y="14292"/>
                      <a:pt x="16326" y="16970"/>
                    </a:cubicBezTo>
                    <a:cubicBezTo>
                      <a:pt x="16324" y="16972"/>
                      <a:pt x="16324" y="16973"/>
                      <a:pt x="16323" y="16975"/>
                    </a:cubicBezTo>
                    <a:lnTo>
                      <a:pt x="16321" y="16982"/>
                    </a:lnTo>
                    <a:cubicBezTo>
                      <a:pt x="16259" y="17241"/>
                      <a:pt x="16321" y="17512"/>
                      <a:pt x="16506" y="17790"/>
                    </a:cubicBezTo>
                    <a:cubicBezTo>
                      <a:pt x="16064" y="18662"/>
                      <a:pt x="15252" y="20222"/>
                      <a:pt x="14732" y="20943"/>
                    </a:cubicBezTo>
                    <a:cubicBezTo>
                      <a:pt x="14302" y="20992"/>
                      <a:pt x="13293" y="21077"/>
                      <a:pt x="11736" y="21198"/>
                    </a:cubicBezTo>
                    <a:cubicBezTo>
                      <a:pt x="11180" y="21002"/>
                      <a:pt x="10338" y="20758"/>
                      <a:pt x="9482" y="20701"/>
                    </a:cubicBezTo>
                    <a:cubicBezTo>
                      <a:pt x="9474" y="20700"/>
                      <a:pt x="9465" y="20700"/>
                      <a:pt x="9457" y="20700"/>
                    </a:cubicBezTo>
                    <a:cubicBezTo>
                      <a:pt x="9348" y="20700"/>
                      <a:pt x="9243" y="20745"/>
                      <a:pt x="9167" y="20825"/>
                    </a:cubicBezTo>
                    <a:cubicBezTo>
                      <a:pt x="8970" y="21036"/>
                      <a:pt x="8801" y="21239"/>
                      <a:pt x="8666" y="21431"/>
                    </a:cubicBezTo>
                    <a:cubicBezTo>
                      <a:pt x="7902" y="21487"/>
                      <a:pt x="7362" y="21526"/>
                      <a:pt x="7310" y="21529"/>
                    </a:cubicBezTo>
                    <a:cubicBezTo>
                      <a:pt x="7225" y="21492"/>
                      <a:pt x="5791" y="20843"/>
                      <a:pt x="4329" y="20746"/>
                    </a:cubicBezTo>
                    <a:cubicBezTo>
                      <a:pt x="4321" y="20746"/>
                      <a:pt x="4312" y="20745"/>
                      <a:pt x="4304" y="20745"/>
                    </a:cubicBezTo>
                    <a:cubicBezTo>
                      <a:pt x="4195" y="20745"/>
                      <a:pt x="4090" y="20790"/>
                      <a:pt x="4014" y="20871"/>
                    </a:cubicBezTo>
                    <a:cubicBezTo>
                      <a:pt x="3717" y="21187"/>
                      <a:pt x="3537" y="21434"/>
                      <a:pt x="3438" y="21584"/>
                    </a:cubicBezTo>
                    <a:cubicBezTo>
                      <a:pt x="3378" y="21676"/>
                      <a:pt x="3384" y="21798"/>
                      <a:pt x="3455" y="21884"/>
                    </a:cubicBezTo>
                    <a:lnTo>
                      <a:pt x="3526" y="21970"/>
                    </a:lnTo>
                    <a:lnTo>
                      <a:pt x="3466" y="22026"/>
                    </a:lnTo>
                    <a:cubicBezTo>
                      <a:pt x="3396" y="22088"/>
                      <a:pt x="3388" y="22194"/>
                      <a:pt x="3449" y="22266"/>
                    </a:cubicBezTo>
                    <a:lnTo>
                      <a:pt x="3517" y="22349"/>
                    </a:lnTo>
                    <a:cubicBezTo>
                      <a:pt x="3548" y="22385"/>
                      <a:pt x="3590" y="22406"/>
                      <a:pt x="3637" y="22411"/>
                    </a:cubicBezTo>
                    <a:cubicBezTo>
                      <a:pt x="3642" y="22412"/>
                      <a:pt x="3648" y="22412"/>
                      <a:pt x="3653" y="22412"/>
                    </a:cubicBezTo>
                    <a:cubicBezTo>
                      <a:pt x="3673" y="22412"/>
                      <a:pt x="3693" y="22408"/>
                      <a:pt x="3711" y="22402"/>
                    </a:cubicBezTo>
                    <a:lnTo>
                      <a:pt x="3711" y="22402"/>
                    </a:lnTo>
                    <a:cubicBezTo>
                      <a:pt x="3687" y="22462"/>
                      <a:pt x="3696" y="22534"/>
                      <a:pt x="3738" y="22588"/>
                    </a:cubicBezTo>
                    <a:lnTo>
                      <a:pt x="3758" y="22612"/>
                    </a:lnTo>
                    <a:cubicBezTo>
                      <a:pt x="3794" y="22658"/>
                      <a:pt x="3850" y="22684"/>
                      <a:pt x="3906" y="22684"/>
                    </a:cubicBezTo>
                    <a:cubicBezTo>
                      <a:pt x="3921" y="22684"/>
                      <a:pt x="3935" y="22682"/>
                      <a:pt x="3949" y="22679"/>
                    </a:cubicBezTo>
                    <a:lnTo>
                      <a:pt x="3949" y="22679"/>
                    </a:lnTo>
                    <a:cubicBezTo>
                      <a:pt x="3940" y="22697"/>
                      <a:pt x="3935" y="22718"/>
                      <a:pt x="3934" y="22740"/>
                    </a:cubicBezTo>
                    <a:cubicBezTo>
                      <a:pt x="3932" y="22782"/>
                      <a:pt x="3949" y="22823"/>
                      <a:pt x="3978" y="22852"/>
                    </a:cubicBezTo>
                    <a:lnTo>
                      <a:pt x="4069" y="22941"/>
                    </a:lnTo>
                    <a:cubicBezTo>
                      <a:pt x="4097" y="22970"/>
                      <a:pt x="4135" y="22986"/>
                      <a:pt x="4174" y="22986"/>
                    </a:cubicBezTo>
                    <a:cubicBezTo>
                      <a:pt x="4203" y="22986"/>
                      <a:pt x="4232" y="22977"/>
                      <a:pt x="4258" y="22959"/>
                    </a:cubicBezTo>
                    <a:lnTo>
                      <a:pt x="4740" y="22635"/>
                    </a:lnTo>
                    <a:cubicBezTo>
                      <a:pt x="4794" y="22687"/>
                      <a:pt x="5077" y="22915"/>
                      <a:pt x="5945" y="23091"/>
                    </a:cubicBezTo>
                    <a:lnTo>
                      <a:pt x="5947" y="23091"/>
                    </a:lnTo>
                    <a:cubicBezTo>
                      <a:pt x="6457" y="23102"/>
                      <a:pt x="6868" y="23105"/>
                      <a:pt x="7139" y="23105"/>
                    </a:cubicBezTo>
                    <a:cubicBezTo>
                      <a:pt x="7371" y="23105"/>
                      <a:pt x="7501" y="23103"/>
                      <a:pt x="7504" y="23103"/>
                    </a:cubicBezTo>
                    <a:lnTo>
                      <a:pt x="12521" y="23061"/>
                    </a:lnTo>
                    <a:cubicBezTo>
                      <a:pt x="12610" y="23061"/>
                      <a:pt x="12657" y="23059"/>
                      <a:pt x="12657" y="23059"/>
                    </a:cubicBezTo>
                    <a:lnTo>
                      <a:pt x="20370" y="22993"/>
                    </a:lnTo>
                    <a:cubicBezTo>
                      <a:pt x="20611" y="22991"/>
                      <a:pt x="20844" y="22902"/>
                      <a:pt x="21024" y="22740"/>
                    </a:cubicBezTo>
                    <a:cubicBezTo>
                      <a:pt x="21227" y="22559"/>
                      <a:pt x="21542" y="22272"/>
                      <a:pt x="21900" y="21922"/>
                    </a:cubicBezTo>
                    <a:cubicBezTo>
                      <a:pt x="21938" y="22088"/>
                      <a:pt x="21977" y="22255"/>
                      <a:pt x="22015" y="22416"/>
                    </a:cubicBezTo>
                    <a:cubicBezTo>
                      <a:pt x="22025" y="22455"/>
                      <a:pt x="22035" y="22496"/>
                      <a:pt x="22044" y="22534"/>
                    </a:cubicBezTo>
                    <a:lnTo>
                      <a:pt x="22050" y="22556"/>
                    </a:lnTo>
                    <a:cubicBezTo>
                      <a:pt x="22057" y="22591"/>
                      <a:pt x="22066" y="22626"/>
                      <a:pt x="22075" y="22661"/>
                    </a:cubicBezTo>
                    <a:lnTo>
                      <a:pt x="22083" y="22694"/>
                    </a:lnTo>
                    <a:cubicBezTo>
                      <a:pt x="22091" y="22728"/>
                      <a:pt x="22100" y="22759"/>
                      <a:pt x="22107" y="22791"/>
                    </a:cubicBezTo>
                    <a:lnTo>
                      <a:pt x="22121" y="22850"/>
                    </a:lnTo>
                    <a:cubicBezTo>
                      <a:pt x="22128" y="22874"/>
                      <a:pt x="22135" y="22899"/>
                      <a:pt x="22141" y="22923"/>
                    </a:cubicBezTo>
                    <a:lnTo>
                      <a:pt x="22153" y="22974"/>
                    </a:lnTo>
                    <a:cubicBezTo>
                      <a:pt x="22163" y="23017"/>
                      <a:pt x="22174" y="23059"/>
                      <a:pt x="22185" y="23100"/>
                    </a:cubicBezTo>
                    <a:lnTo>
                      <a:pt x="22186" y="23105"/>
                    </a:lnTo>
                    <a:cubicBezTo>
                      <a:pt x="22194" y="23130"/>
                      <a:pt x="22200" y="23158"/>
                      <a:pt x="22207" y="23183"/>
                    </a:cubicBezTo>
                    <a:lnTo>
                      <a:pt x="22221" y="23236"/>
                    </a:lnTo>
                    <a:cubicBezTo>
                      <a:pt x="22227" y="23262"/>
                      <a:pt x="22234" y="23290"/>
                      <a:pt x="22242" y="23317"/>
                    </a:cubicBezTo>
                    <a:lnTo>
                      <a:pt x="22256" y="23368"/>
                    </a:lnTo>
                    <a:cubicBezTo>
                      <a:pt x="22262" y="23396"/>
                      <a:pt x="22269" y="23423"/>
                      <a:pt x="22277" y="23450"/>
                    </a:cubicBezTo>
                    <a:lnTo>
                      <a:pt x="22291" y="23500"/>
                    </a:lnTo>
                    <a:cubicBezTo>
                      <a:pt x="22298" y="23527"/>
                      <a:pt x="22304" y="23555"/>
                      <a:pt x="22312" y="23580"/>
                    </a:cubicBezTo>
                    <a:lnTo>
                      <a:pt x="22325" y="23629"/>
                    </a:lnTo>
                    <a:cubicBezTo>
                      <a:pt x="22333" y="23658"/>
                      <a:pt x="22341" y="23685"/>
                      <a:pt x="22348" y="23712"/>
                    </a:cubicBezTo>
                    <a:lnTo>
                      <a:pt x="22360" y="23756"/>
                    </a:lnTo>
                    <a:cubicBezTo>
                      <a:pt x="22369" y="23786"/>
                      <a:pt x="22378" y="23815"/>
                      <a:pt x="22386" y="23845"/>
                    </a:cubicBezTo>
                    <a:lnTo>
                      <a:pt x="22397" y="23882"/>
                    </a:lnTo>
                    <a:cubicBezTo>
                      <a:pt x="22407" y="23920"/>
                      <a:pt x="22418" y="23957"/>
                      <a:pt x="22430" y="23995"/>
                    </a:cubicBezTo>
                    <a:cubicBezTo>
                      <a:pt x="22356" y="24073"/>
                      <a:pt x="21747" y="24725"/>
                      <a:pt x="21732" y="25212"/>
                    </a:cubicBezTo>
                    <a:cubicBezTo>
                      <a:pt x="21718" y="25613"/>
                      <a:pt x="21965" y="25804"/>
                      <a:pt x="22074" y="25869"/>
                    </a:cubicBezTo>
                    <a:cubicBezTo>
                      <a:pt x="21760" y="25896"/>
                      <a:pt x="20131" y="26040"/>
                      <a:pt x="18090" y="26308"/>
                    </a:cubicBezTo>
                    <a:cubicBezTo>
                      <a:pt x="16003" y="26582"/>
                      <a:pt x="13048" y="27044"/>
                      <a:pt x="10821" y="27693"/>
                    </a:cubicBezTo>
                    <a:cubicBezTo>
                      <a:pt x="10149" y="27943"/>
                      <a:pt x="9768" y="28297"/>
                      <a:pt x="9585" y="28842"/>
                    </a:cubicBezTo>
                    <a:cubicBezTo>
                      <a:pt x="9373" y="29479"/>
                      <a:pt x="9434" y="30416"/>
                      <a:pt x="9771" y="31713"/>
                    </a:cubicBezTo>
                    <a:cubicBezTo>
                      <a:pt x="10149" y="33155"/>
                      <a:pt x="11207" y="35833"/>
                      <a:pt x="11974" y="37726"/>
                    </a:cubicBezTo>
                    <a:cubicBezTo>
                      <a:pt x="8985" y="40895"/>
                      <a:pt x="6136" y="43893"/>
                      <a:pt x="6107" y="43921"/>
                    </a:cubicBezTo>
                    <a:cubicBezTo>
                      <a:pt x="6104" y="43926"/>
                      <a:pt x="6103" y="43932"/>
                      <a:pt x="6104" y="43937"/>
                    </a:cubicBezTo>
                    <a:cubicBezTo>
                      <a:pt x="6104" y="43938"/>
                      <a:pt x="6148" y="44129"/>
                      <a:pt x="6224" y="44356"/>
                    </a:cubicBezTo>
                    <a:lnTo>
                      <a:pt x="6200" y="44377"/>
                    </a:lnTo>
                    <a:lnTo>
                      <a:pt x="6198" y="44379"/>
                    </a:lnTo>
                    <a:lnTo>
                      <a:pt x="5788" y="44754"/>
                    </a:lnTo>
                    <a:cubicBezTo>
                      <a:pt x="5726" y="44688"/>
                      <a:pt x="5655" y="44662"/>
                      <a:pt x="5566" y="44662"/>
                    </a:cubicBezTo>
                    <a:cubicBezTo>
                      <a:pt x="5464" y="44662"/>
                      <a:pt x="5338" y="44696"/>
                      <a:pt x="5173" y="44741"/>
                    </a:cubicBezTo>
                    <a:cubicBezTo>
                      <a:pt x="5020" y="44782"/>
                      <a:pt x="4830" y="44833"/>
                      <a:pt x="4596" y="44874"/>
                    </a:cubicBezTo>
                    <a:cubicBezTo>
                      <a:pt x="4486" y="44894"/>
                      <a:pt x="4358" y="44903"/>
                      <a:pt x="4216" y="44903"/>
                    </a:cubicBezTo>
                    <a:cubicBezTo>
                      <a:pt x="3275" y="44903"/>
                      <a:pt x="1731" y="44504"/>
                      <a:pt x="871" y="44156"/>
                    </a:cubicBezTo>
                    <a:cubicBezTo>
                      <a:pt x="802" y="44128"/>
                      <a:pt x="730" y="44114"/>
                      <a:pt x="660" y="44114"/>
                    </a:cubicBezTo>
                    <a:cubicBezTo>
                      <a:pt x="459" y="44114"/>
                      <a:pt x="268" y="44224"/>
                      <a:pt x="170" y="44414"/>
                    </a:cubicBezTo>
                    <a:cubicBezTo>
                      <a:pt x="108" y="44533"/>
                      <a:pt x="65" y="44653"/>
                      <a:pt x="42" y="44771"/>
                    </a:cubicBezTo>
                    <a:cubicBezTo>
                      <a:pt x="0" y="44983"/>
                      <a:pt x="38" y="45115"/>
                      <a:pt x="39" y="45121"/>
                    </a:cubicBezTo>
                    <a:cubicBezTo>
                      <a:pt x="41" y="45124"/>
                      <a:pt x="44" y="45129"/>
                      <a:pt x="47" y="45130"/>
                    </a:cubicBezTo>
                    <a:lnTo>
                      <a:pt x="4347" y="47452"/>
                    </a:lnTo>
                    <a:cubicBezTo>
                      <a:pt x="4349" y="47454"/>
                      <a:pt x="4350" y="47454"/>
                      <a:pt x="4352" y="47455"/>
                    </a:cubicBezTo>
                    <a:lnTo>
                      <a:pt x="4906" y="47543"/>
                    </a:lnTo>
                    <a:lnTo>
                      <a:pt x="4864" y="47716"/>
                    </a:lnTo>
                    <a:cubicBezTo>
                      <a:pt x="4862" y="47722"/>
                      <a:pt x="4865" y="47729"/>
                      <a:pt x="4871" y="47732"/>
                    </a:cubicBezTo>
                    <a:lnTo>
                      <a:pt x="5967" y="48323"/>
                    </a:lnTo>
                    <a:cubicBezTo>
                      <a:pt x="5970" y="48325"/>
                      <a:pt x="5971" y="48326"/>
                      <a:pt x="5974" y="48326"/>
                    </a:cubicBezTo>
                    <a:lnTo>
                      <a:pt x="5974" y="48325"/>
                    </a:lnTo>
                    <a:cubicBezTo>
                      <a:pt x="5977" y="48325"/>
                      <a:pt x="5980" y="48325"/>
                      <a:pt x="5983" y="48322"/>
                    </a:cubicBezTo>
                    <a:cubicBezTo>
                      <a:pt x="5988" y="48320"/>
                      <a:pt x="6392" y="48050"/>
                      <a:pt x="6607" y="47751"/>
                    </a:cubicBezTo>
                    <a:cubicBezTo>
                      <a:pt x="6625" y="47725"/>
                      <a:pt x="6644" y="47696"/>
                      <a:pt x="6660" y="47669"/>
                    </a:cubicBezTo>
                    <a:cubicBezTo>
                      <a:pt x="6853" y="47339"/>
                      <a:pt x="6939" y="46222"/>
                      <a:pt x="6943" y="46175"/>
                    </a:cubicBezTo>
                    <a:cubicBezTo>
                      <a:pt x="6943" y="46166"/>
                      <a:pt x="6937" y="46160"/>
                      <a:pt x="6930" y="46159"/>
                    </a:cubicBezTo>
                    <a:cubicBezTo>
                      <a:pt x="6901" y="46153"/>
                      <a:pt x="6874" y="46148"/>
                      <a:pt x="6848" y="46143"/>
                    </a:cubicBezTo>
                    <a:lnTo>
                      <a:pt x="7428" y="45730"/>
                    </a:lnTo>
                    <a:cubicBezTo>
                      <a:pt x="7621" y="45957"/>
                      <a:pt x="7742" y="46195"/>
                      <a:pt x="7789" y="46436"/>
                    </a:cubicBezTo>
                    <a:cubicBezTo>
                      <a:pt x="7790" y="46443"/>
                      <a:pt x="7796" y="46448"/>
                      <a:pt x="7803" y="46448"/>
                    </a:cubicBezTo>
                    <a:cubicBezTo>
                      <a:pt x="7804" y="46448"/>
                      <a:pt x="7805" y="46448"/>
                      <a:pt x="7805" y="46448"/>
                    </a:cubicBezTo>
                    <a:cubicBezTo>
                      <a:pt x="8626" y="46381"/>
                      <a:pt x="10901" y="45012"/>
                      <a:pt x="12074" y="43879"/>
                    </a:cubicBezTo>
                    <a:cubicBezTo>
                      <a:pt x="12203" y="43755"/>
                      <a:pt x="12393" y="43599"/>
                      <a:pt x="12615" y="43418"/>
                    </a:cubicBezTo>
                    <a:cubicBezTo>
                      <a:pt x="12978" y="43119"/>
                      <a:pt x="13431" y="42749"/>
                      <a:pt x="13848" y="42326"/>
                    </a:cubicBezTo>
                    <a:cubicBezTo>
                      <a:pt x="13944" y="42578"/>
                      <a:pt x="14013" y="42761"/>
                      <a:pt x="14055" y="42887"/>
                    </a:cubicBezTo>
                    <a:cubicBezTo>
                      <a:pt x="14057" y="42891"/>
                      <a:pt x="14061" y="42896"/>
                      <a:pt x="14066" y="42897"/>
                    </a:cubicBezTo>
                    <a:cubicBezTo>
                      <a:pt x="14260" y="42956"/>
                      <a:pt x="14494" y="42986"/>
                      <a:pt x="14766" y="42986"/>
                    </a:cubicBezTo>
                    <a:cubicBezTo>
                      <a:pt x="14906" y="42986"/>
                      <a:pt x="15056" y="42978"/>
                      <a:pt x="15215" y="42963"/>
                    </a:cubicBezTo>
                    <a:cubicBezTo>
                      <a:pt x="15308" y="43188"/>
                      <a:pt x="15529" y="43726"/>
                      <a:pt x="15711" y="44180"/>
                    </a:cubicBezTo>
                    <a:cubicBezTo>
                      <a:pt x="15704" y="44180"/>
                      <a:pt x="15697" y="44179"/>
                      <a:pt x="15689" y="44179"/>
                    </a:cubicBezTo>
                    <a:cubicBezTo>
                      <a:pt x="15640" y="44179"/>
                      <a:pt x="15590" y="44198"/>
                      <a:pt x="15544" y="44233"/>
                    </a:cubicBezTo>
                    <a:cubicBezTo>
                      <a:pt x="15444" y="44306"/>
                      <a:pt x="15373" y="44444"/>
                      <a:pt x="15365" y="44574"/>
                    </a:cubicBezTo>
                    <a:cubicBezTo>
                      <a:pt x="15359" y="44686"/>
                      <a:pt x="14996" y="45213"/>
                      <a:pt x="14317" y="45730"/>
                    </a:cubicBezTo>
                    <a:cubicBezTo>
                      <a:pt x="13713" y="46190"/>
                      <a:pt x="12702" y="46761"/>
                      <a:pt x="11330" y="46866"/>
                    </a:cubicBezTo>
                    <a:cubicBezTo>
                      <a:pt x="11071" y="46886"/>
                      <a:pt x="10874" y="47110"/>
                      <a:pt x="10892" y="47366"/>
                    </a:cubicBezTo>
                    <a:cubicBezTo>
                      <a:pt x="10901" y="47514"/>
                      <a:pt x="10942" y="47649"/>
                      <a:pt x="11009" y="47767"/>
                    </a:cubicBezTo>
                    <a:cubicBezTo>
                      <a:pt x="11071" y="47875"/>
                      <a:pt x="11157" y="47967"/>
                      <a:pt x="11265" y="48044"/>
                    </a:cubicBezTo>
                    <a:cubicBezTo>
                      <a:pt x="11268" y="48046"/>
                      <a:pt x="11271" y="48047"/>
                      <a:pt x="11276" y="48047"/>
                    </a:cubicBezTo>
                    <a:lnTo>
                      <a:pt x="16320" y="48004"/>
                    </a:lnTo>
                    <a:cubicBezTo>
                      <a:pt x="16323" y="48004"/>
                      <a:pt x="16324" y="48004"/>
                      <a:pt x="16327" y="48002"/>
                    </a:cubicBezTo>
                    <a:lnTo>
                      <a:pt x="16707" y="47785"/>
                    </a:lnTo>
                    <a:lnTo>
                      <a:pt x="17274" y="48063"/>
                    </a:lnTo>
                    <a:cubicBezTo>
                      <a:pt x="17277" y="48063"/>
                      <a:pt x="17278" y="48064"/>
                      <a:pt x="17281" y="48064"/>
                    </a:cubicBezTo>
                    <a:lnTo>
                      <a:pt x="18608" y="48052"/>
                    </a:lnTo>
                    <a:cubicBezTo>
                      <a:pt x="18614" y="48052"/>
                      <a:pt x="18619" y="48049"/>
                      <a:pt x="18622" y="48044"/>
                    </a:cubicBezTo>
                    <a:cubicBezTo>
                      <a:pt x="18625" y="48040"/>
                      <a:pt x="18917" y="47519"/>
                      <a:pt x="18913" y="47119"/>
                    </a:cubicBezTo>
                    <a:cubicBezTo>
                      <a:pt x="18913" y="47064"/>
                      <a:pt x="18901" y="46972"/>
                      <a:pt x="18875" y="46836"/>
                    </a:cubicBezTo>
                    <a:cubicBezTo>
                      <a:pt x="18731" y="46062"/>
                      <a:pt x="18217" y="44177"/>
                      <a:pt x="18213" y="44158"/>
                    </a:cubicBezTo>
                    <a:cubicBezTo>
                      <a:pt x="18211" y="44156"/>
                      <a:pt x="18211" y="44155"/>
                      <a:pt x="18210" y="44153"/>
                    </a:cubicBezTo>
                    <a:cubicBezTo>
                      <a:pt x="18207" y="44149"/>
                      <a:pt x="18164" y="44098"/>
                      <a:pt x="18064" y="44098"/>
                    </a:cubicBezTo>
                    <a:cubicBezTo>
                      <a:pt x="18008" y="44098"/>
                      <a:pt x="17934" y="44114"/>
                      <a:pt x="17839" y="44164"/>
                    </a:cubicBezTo>
                    <a:cubicBezTo>
                      <a:pt x="17805" y="44043"/>
                      <a:pt x="17619" y="43365"/>
                      <a:pt x="17474" y="42840"/>
                    </a:cubicBezTo>
                    <a:cubicBezTo>
                      <a:pt x="17436" y="42704"/>
                      <a:pt x="17400" y="42575"/>
                      <a:pt x="17371" y="42469"/>
                    </a:cubicBezTo>
                    <a:cubicBezTo>
                      <a:pt x="17766" y="42338"/>
                      <a:pt x="18031" y="42234"/>
                      <a:pt x="18033" y="42232"/>
                    </a:cubicBezTo>
                    <a:cubicBezTo>
                      <a:pt x="18040" y="42229"/>
                      <a:pt x="18045" y="42222"/>
                      <a:pt x="18042" y="42213"/>
                    </a:cubicBezTo>
                    <a:cubicBezTo>
                      <a:pt x="18037" y="42199"/>
                      <a:pt x="17560" y="40751"/>
                      <a:pt x="17078" y="39018"/>
                    </a:cubicBezTo>
                    <a:cubicBezTo>
                      <a:pt x="17640" y="38452"/>
                      <a:pt x="17981" y="38117"/>
                      <a:pt x="18122" y="37997"/>
                    </a:cubicBezTo>
                    <a:cubicBezTo>
                      <a:pt x="18684" y="37519"/>
                      <a:pt x="18778" y="36943"/>
                      <a:pt x="18789" y="36851"/>
                    </a:cubicBezTo>
                    <a:cubicBezTo>
                      <a:pt x="18898" y="36833"/>
                      <a:pt x="19702" y="36680"/>
                      <a:pt x="20358" y="35928"/>
                    </a:cubicBezTo>
                    <a:cubicBezTo>
                      <a:pt x="21368" y="34765"/>
                      <a:pt x="24426" y="32255"/>
                      <a:pt x="25340" y="31513"/>
                    </a:cubicBezTo>
                    <a:cubicBezTo>
                      <a:pt x="25461" y="31414"/>
                      <a:pt x="25537" y="31354"/>
                      <a:pt x="25555" y="31339"/>
                    </a:cubicBezTo>
                    <a:lnTo>
                      <a:pt x="25814" y="31339"/>
                    </a:lnTo>
                    <a:cubicBezTo>
                      <a:pt x="25927" y="31337"/>
                      <a:pt x="26041" y="31337"/>
                      <a:pt x="26155" y="31337"/>
                    </a:cubicBezTo>
                    <a:cubicBezTo>
                      <a:pt x="27869" y="31337"/>
                      <a:pt x="29490" y="31336"/>
                      <a:pt x="30508" y="31005"/>
                    </a:cubicBezTo>
                    <a:cubicBezTo>
                      <a:pt x="30703" y="30942"/>
                      <a:pt x="30882" y="30830"/>
                      <a:pt x="31023" y="30681"/>
                    </a:cubicBezTo>
                    <a:cubicBezTo>
                      <a:pt x="31024" y="30680"/>
                      <a:pt x="31027" y="30677"/>
                      <a:pt x="31029" y="30675"/>
                    </a:cubicBezTo>
                    <a:lnTo>
                      <a:pt x="31036" y="30668"/>
                    </a:lnTo>
                    <a:cubicBezTo>
                      <a:pt x="31041" y="30663"/>
                      <a:pt x="31044" y="30659"/>
                      <a:pt x="31049" y="30654"/>
                    </a:cubicBezTo>
                    <a:cubicBezTo>
                      <a:pt x="31177" y="30512"/>
                      <a:pt x="31271" y="30337"/>
                      <a:pt x="31321" y="30153"/>
                    </a:cubicBezTo>
                    <a:cubicBezTo>
                      <a:pt x="31339" y="30083"/>
                      <a:pt x="31358" y="30010"/>
                      <a:pt x="31374" y="29936"/>
                    </a:cubicBezTo>
                    <a:cubicBezTo>
                      <a:pt x="31406" y="29806"/>
                      <a:pt x="31433" y="29668"/>
                      <a:pt x="31459" y="29529"/>
                    </a:cubicBezTo>
                    <a:cubicBezTo>
                      <a:pt x="31565" y="28951"/>
                      <a:pt x="31711" y="27817"/>
                      <a:pt x="31501" y="26705"/>
                    </a:cubicBezTo>
                    <a:cubicBezTo>
                      <a:pt x="31500" y="26695"/>
                      <a:pt x="31497" y="26682"/>
                      <a:pt x="31495" y="26670"/>
                    </a:cubicBezTo>
                    <a:lnTo>
                      <a:pt x="31492" y="26657"/>
                    </a:lnTo>
                    <a:cubicBezTo>
                      <a:pt x="31485" y="26620"/>
                      <a:pt x="31477" y="26584"/>
                      <a:pt x="31470" y="26546"/>
                    </a:cubicBezTo>
                    <a:lnTo>
                      <a:pt x="31468" y="26540"/>
                    </a:lnTo>
                    <a:cubicBezTo>
                      <a:pt x="31465" y="26531"/>
                      <a:pt x="31464" y="26523"/>
                      <a:pt x="31462" y="26516"/>
                    </a:cubicBezTo>
                    <a:cubicBezTo>
                      <a:pt x="31461" y="26505"/>
                      <a:pt x="31458" y="26495"/>
                      <a:pt x="31455" y="26484"/>
                    </a:cubicBezTo>
                    <a:lnTo>
                      <a:pt x="31453" y="26473"/>
                    </a:lnTo>
                    <a:cubicBezTo>
                      <a:pt x="31450" y="26466"/>
                      <a:pt x="31448" y="26457"/>
                      <a:pt x="31447" y="26448"/>
                    </a:cubicBezTo>
                    <a:cubicBezTo>
                      <a:pt x="31444" y="26439"/>
                      <a:pt x="31442" y="26429"/>
                      <a:pt x="31439" y="26420"/>
                    </a:cubicBezTo>
                    <a:lnTo>
                      <a:pt x="31435" y="26404"/>
                    </a:lnTo>
                    <a:cubicBezTo>
                      <a:pt x="31433" y="26398"/>
                      <a:pt x="31432" y="26390"/>
                      <a:pt x="31430" y="26383"/>
                    </a:cubicBezTo>
                    <a:cubicBezTo>
                      <a:pt x="31412" y="26314"/>
                      <a:pt x="31394" y="26248"/>
                      <a:pt x="31374" y="26183"/>
                    </a:cubicBezTo>
                    <a:cubicBezTo>
                      <a:pt x="31365" y="26154"/>
                      <a:pt x="31356" y="26125"/>
                      <a:pt x="31347" y="26093"/>
                    </a:cubicBezTo>
                    <a:cubicBezTo>
                      <a:pt x="31338" y="26064"/>
                      <a:pt x="31327" y="26036"/>
                      <a:pt x="31318" y="26007"/>
                    </a:cubicBezTo>
                    <a:lnTo>
                      <a:pt x="31315" y="25999"/>
                    </a:lnTo>
                    <a:cubicBezTo>
                      <a:pt x="31315" y="25998"/>
                      <a:pt x="31315" y="25998"/>
                      <a:pt x="31315" y="25998"/>
                    </a:cubicBezTo>
                    <a:cubicBezTo>
                      <a:pt x="31285" y="25908"/>
                      <a:pt x="31252" y="25819"/>
                      <a:pt x="31217" y="25733"/>
                    </a:cubicBezTo>
                    <a:lnTo>
                      <a:pt x="31211" y="25718"/>
                    </a:lnTo>
                    <a:cubicBezTo>
                      <a:pt x="31203" y="25699"/>
                      <a:pt x="31196" y="25683"/>
                      <a:pt x="31189" y="25666"/>
                    </a:cubicBezTo>
                    <a:lnTo>
                      <a:pt x="31180" y="25643"/>
                    </a:lnTo>
                    <a:cubicBezTo>
                      <a:pt x="31173" y="25627"/>
                      <a:pt x="31165" y="25612"/>
                      <a:pt x="31159" y="25595"/>
                    </a:cubicBezTo>
                    <a:lnTo>
                      <a:pt x="31147" y="25571"/>
                    </a:lnTo>
                    <a:cubicBezTo>
                      <a:pt x="31141" y="25554"/>
                      <a:pt x="31133" y="25539"/>
                      <a:pt x="31127" y="25524"/>
                    </a:cubicBezTo>
                    <a:lnTo>
                      <a:pt x="31111" y="25489"/>
                    </a:lnTo>
                    <a:cubicBezTo>
                      <a:pt x="31105" y="25477"/>
                      <a:pt x="31100" y="25465"/>
                      <a:pt x="31094" y="25453"/>
                    </a:cubicBezTo>
                    <a:cubicBezTo>
                      <a:pt x="31091" y="25446"/>
                      <a:pt x="31088" y="25440"/>
                      <a:pt x="31085" y="25436"/>
                    </a:cubicBezTo>
                    <a:lnTo>
                      <a:pt x="31080" y="25425"/>
                    </a:lnTo>
                    <a:cubicBezTo>
                      <a:pt x="31068" y="25401"/>
                      <a:pt x="31056" y="25375"/>
                      <a:pt x="31044" y="25351"/>
                    </a:cubicBezTo>
                    <a:lnTo>
                      <a:pt x="31039" y="25342"/>
                    </a:lnTo>
                    <a:cubicBezTo>
                      <a:pt x="31036" y="25336"/>
                      <a:pt x="31033" y="25331"/>
                      <a:pt x="31030" y="25325"/>
                    </a:cubicBezTo>
                    <a:cubicBezTo>
                      <a:pt x="30971" y="25050"/>
                      <a:pt x="30859" y="24844"/>
                      <a:pt x="30793" y="24739"/>
                    </a:cubicBezTo>
                    <a:cubicBezTo>
                      <a:pt x="31012" y="24556"/>
                      <a:pt x="31295" y="24088"/>
                      <a:pt x="31250" y="23692"/>
                    </a:cubicBezTo>
                    <a:cubicBezTo>
                      <a:pt x="31200" y="23247"/>
                      <a:pt x="30703" y="22679"/>
                      <a:pt x="30650" y="22618"/>
                    </a:cubicBezTo>
                    <a:cubicBezTo>
                      <a:pt x="30647" y="22503"/>
                      <a:pt x="30594" y="20733"/>
                      <a:pt x="29860" y="16731"/>
                    </a:cubicBezTo>
                    <a:cubicBezTo>
                      <a:pt x="29838" y="16573"/>
                      <a:pt x="29823" y="16382"/>
                      <a:pt x="29805" y="16163"/>
                    </a:cubicBezTo>
                    <a:cubicBezTo>
                      <a:pt x="29737" y="15345"/>
                      <a:pt x="29635" y="14110"/>
                      <a:pt x="29155" y="12770"/>
                    </a:cubicBezTo>
                    <a:cubicBezTo>
                      <a:pt x="28890" y="12034"/>
                      <a:pt x="28537" y="11338"/>
                      <a:pt x="28106" y="10705"/>
                    </a:cubicBezTo>
                    <a:cubicBezTo>
                      <a:pt x="27598" y="9963"/>
                      <a:pt x="26966" y="9280"/>
                      <a:pt x="26227" y="8679"/>
                    </a:cubicBezTo>
                    <a:cubicBezTo>
                      <a:pt x="26089" y="8567"/>
                      <a:pt x="25923" y="8497"/>
                      <a:pt x="25747" y="8477"/>
                    </a:cubicBezTo>
                    <a:cubicBezTo>
                      <a:pt x="25588" y="8459"/>
                      <a:pt x="25394" y="8444"/>
                      <a:pt x="25199" y="8444"/>
                    </a:cubicBezTo>
                    <a:cubicBezTo>
                      <a:pt x="25023" y="8444"/>
                      <a:pt x="24846" y="8456"/>
                      <a:pt x="24693" y="8491"/>
                    </a:cubicBezTo>
                    <a:lnTo>
                      <a:pt x="24352" y="7961"/>
                    </a:lnTo>
                    <a:cubicBezTo>
                      <a:pt x="24349" y="7955"/>
                      <a:pt x="24343" y="7953"/>
                      <a:pt x="24337" y="7953"/>
                    </a:cubicBezTo>
                    <a:cubicBezTo>
                      <a:pt x="24264" y="7964"/>
                      <a:pt x="24193" y="7974"/>
                      <a:pt x="24123" y="7985"/>
                    </a:cubicBezTo>
                    <a:cubicBezTo>
                      <a:pt x="24123" y="7986"/>
                      <a:pt x="24122" y="7986"/>
                      <a:pt x="24122" y="7986"/>
                    </a:cubicBezTo>
                    <a:cubicBezTo>
                      <a:pt x="24084" y="7992"/>
                      <a:pt x="24048" y="7999"/>
                      <a:pt x="24011" y="8005"/>
                    </a:cubicBezTo>
                    <a:cubicBezTo>
                      <a:pt x="23817" y="7835"/>
                      <a:pt x="23337" y="7397"/>
                      <a:pt x="22895" y="6875"/>
                    </a:cubicBezTo>
                    <a:cubicBezTo>
                      <a:pt x="23040" y="6584"/>
                      <a:pt x="23005" y="6254"/>
                      <a:pt x="22924" y="6135"/>
                    </a:cubicBezTo>
                    <a:cubicBezTo>
                      <a:pt x="22774" y="5919"/>
                      <a:pt x="22674" y="5472"/>
                      <a:pt x="22781" y="5330"/>
                    </a:cubicBezTo>
                    <a:cubicBezTo>
                      <a:pt x="22963" y="5090"/>
                      <a:pt x="23539" y="4224"/>
                      <a:pt x="23340" y="3179"/>
                    </a:cubicBezTo>
                    <a:cubicBezTo>
                      <a:pt x="23319" y="3077"/>
                      <a:pt x="23296" y="2976"/>
                      <a:pt x="23272" y="2877"/>
                    </a:cubicBezTo>
                    <a:cubicBezTo>
                      <a:pt x="22963" y="1622"/>
                      <a:pt x="22489" y="779"/>
                      <a:pt x="21901" y="442"/>
                    </a:cubicBezTo>
                    <a:cubicBezTo>
                      <a:pt x="21703" y="328"/>
                      <a:pt x="21493" y="271"/>
                      <a:pt x="21273" y="271"/>
                    </a:cubicBezTo>
                    <a:cubicBezTo>
                      <a:pt x="21142" y="271"/>
                      <a:pt x="21008" y="291"/>
                      <a:pt x="20871" y="331"/>
                    </a:cubicBezTo>
                    <a:cubicBezTo>
                      <a:pt x="20206" y="111"/>
                      <a:pt x="19596" y="1"/>
                      <a:pt x="19056"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76" name="Google Shape;1976;p5"/>
              <p:cNvSpPr/>
              <p:nvPr/>
            </p:nvSpPr>
            <p:spPr>
              <a:xfrm>
                <a:off x="1947800" y="2258950"/>
                <a:ext cx="180175" cy="183400"/>
              </a:xfrm>
              <a:custGeom>
                <a:rect b="b" l="l" r="r" t="t"/>
                <a:pathLst>
                  <a:path extrusionOk="0" h="7336" w="7207">
                    <a:moveTo>
                      <a:pt x="2733" y="1"/>
                    </a:moveTo>
                    <a:cubicBezTo>
                      <a:pt x="947" y="1"/>
                      <a:pt x="197" y="1218"/>
                      <a:pt x="43" y="2426"/>
                    </a:cubicBezTo>
                    <a:cubicBezTo>
                      <a:pt x="1" y="2762"/>
                      <a:pt x="11" y="3048"/>
                      <a:pt x="51" y="3289"/>
                    </a:cubicBezTo>
                    <a:cubicBezTo>
                      <a:pt x="160" y="3966"/>
                      <a:pt x="494" y="4277"/>
                      <a:pt x="494" y="4277"/>
                    </a:cubicBezTo>
                    <a:cubicBezTo>
                      <a:pt x="592" y="4344"/>
                      <a:pt x="657" y="4365"/>
                      <a:pt x="787" y="4365"/>
                    </a:cubicBezTo>
                    <a:cubicBezTo>
                      <a:pt x="878" y="4365"/>
                      <a:pt x="1001" y="4355"/>
                      <a:pt x="1188" y="4343"/>
                    </a:cubicBezTo>
                    <a:cubicBezTo>
                      <a:pt x="1243" y="4340"/>
                      <a:pt x="1292" y="4337"/>
                      <a:pt x="1334" y="4337"/>
                    </a:cubicBezTo>
                    <a:cubicBezTo>
                      <a:pt x="1642" y="4337"/>
                      <a:pt x="1642" y="4456"/>
                      <a:pt x="1835" y="5081"/>
                    </a:cubicBezTo>
                    <a:cubicBezTo>
                      <a:pt x="1960" y="5484"/>
                      <a:pt x="2381" y="5571"/>
                      <a:pt x="2723" y="5571"/>
                    </a:cubicBezTo>
                    <a:cubicBezTo>
                      <a:pt x="2984" y="5571"/>
                      <a:pt x="3198" y="5520"/>
                      <a:pt x="3198" y="5520"/>
                    </a:cubicBezTo>
                    <a:cubicBezTo>
                      <a:pt x="3198" y="5466"/>
                      <a:pt x="3200" y="5411"/>
                      <a:pt x="3204" y="5355"/>
                    </a:cubicBezTo>
                    <a:cubicBezTo>
                      <a:pt x="3249" y="4803"/>
                      <a:pt x="3811" y="4481"/>
                      <a:pt x="4142" y="4481"/>
                    </a:cubicBezTo>
                    <a:cubicBezTo>
                      <a:pt x="4168" y="4481"/>
                      <a:pt x="4192" y="4483"/>
                      <a:pt x="4215" y="4487"/>
                    </a:cubicBezTo>
                    <a:cubicBezTo>
                      <a:pt x="4524" y="4540"/>
                      <a:pt x="4608" y="4941"/>
                      <a:pt x="4342" y="5656"/>
                    </a:cubicBezTo>
                    <a:cubicBezTo>
                      <a:pt x="4292" y="5788"/>
                      <a:pt x="4243" y="5902"/>
                      <a:pt x="4195" y="5999"/>
                    </a:cubicBezTo>
                    <a:cubicBezTo>
                      <a:pt x="4130" y="6128"/>
                      <a:pt x="4066" y="6226"/>
                      <a:pt x="4004" y="6300"/>
                    </a:cubicBezTo>
                    <a:cubicBezTo>
                      <a:pt x="4180" y="6711"/>
                      <a:pt x="4557" y="7220"/>
                      <a:pt x="5354" y="7318"/>
                    </a:cubicBezTo>
                    <a:cubicBezTo>
                      <a:pt x="5449" y="7330"/>
                      <a:pt x="5538" y="7335"/>
                      <a:pt x="5621" y="7335"/>
                    </a:cubicBezTo>
                    <a:cubicBezTo>
                      <a:pt x="6142" y="7335"/>
                      <a:pt x="6418" y="7116"/>
                      <a:pt x="6549" y="6861"/>
                    </a:cubicBezTo>
                    <a:cubicBezTo>
                      <a:pt x="6697" y="6573"/>
                      <a:pt x="6661" y="6241"/>
                      <a:pt x="6582" y="6129"/>
                    </a:cubicBezTo>
                    <a:lnTo>
                      <a:pt x="6584" y="6129"/>
                    </a:lnTo>
                    <a:cubicBezTo>
                      <a:pt x="6426" y="5900"/>
                      <a:pt x="6332" y="5449"/>
                      <a:pt x="6441" y="5304"/>
                    </a:cubicBezTo>
                    <a:cubicBezTo>
                      <a:pt x="6550" y="5160"/>
                      <a:pt x="7206" y="4269"/>
                      <a:pt x="6999" y="3165"/>
                    </a:cubicBezTo>
                    <a:cubicBezTo>
                      <a:pt x="6976" y="3063"/>
                      <a:pt x="6953" y="2963"/>
                      <a:pt x="6929" y="2865"/>
                    </a:cubicBezTo>
                    <a:cubicBezTo>
                      <a:pt x="6540" y="1282"/>
                      <a:pt x="5869" y="271"/>
                      <a:pt x="4946" y="271"/>
                    </a:cubicBezTo>
                    <a:cubicBezTo>
                      <a:pt x="4817" y="271"/>
                      <a:pt x="4683" y="291"/>
                      <a:pt x="4543" y="332"/>
                    </a:cubicBezTo>
                    <a:cubicBezTo>
                      <a:pt x="3847" y="101"/>
                      <a:pt x="3247" y="1"/>
                      <a:pt x="2733"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77" name="Google Shape;1977;p5"/>
              <p:cNvSpPr/>
              <p:nvPr/>
            </p:nvSpPr>
            <p:spPr>
              <a:xfrm>
                <a:off x="1947800" y="2258950"/>
                <a:ext cx="173225" cy="82225"/>
              </a:xfrm>
              <a:custGeom>
                <a:rect b="b" l="l" r="r" t="t"/>
                <a:pathLst>
                  <a:path extrusionOk="0" h="3289" w="6929">
                    <a:moveTo>
                      <a:pt x="2733" y="1"/>
                    </a:moveTo>
                    <a:cubicBezTo>
                      <a:pt x="947" y="1"/>
                      <a:pt x="197" y="1218"/>
                      <a:pt x="43" y="2426"/>
                    </a:cubicBezTo>
                    <a:cubicBezTo>
                      <a:pt x="1" y="2762"/>
                      <a:pt x="11" y="3048"/>
                      <a:pt x="51" y="3289"/>
                    </a:cubicBezTo>
                    <a:cubicBezTo>
                      <a:pt x="51" y="3289"/>
                      <a:pt x="282" y="1356"/>
                      <a:pt x="1991" y="965"/>
                    </a:cubicBezTo>
                    <a:lnTo>
                      <a:pt x="1991" y="965"/>
                    </a:lnTo>
                    <a:cubicBezTo>
                      <a:pt x="1356" y="1735"/>
                      <a:pt x="1582" y="2619"/>
                      <a:pt x="1582" y="2619"/>
                    </a:cubicBezTo>
                    <a:cubicBezTo>
                      <a:pt x="1582" y="2619"/>
                      <a:pt x="1973" y="1512"/>
                      <a:pt x="3015" y="1223"/>
                    </a:cubicBezTo>
                    <a:lnTo>
                      <a:pt x="3015" y="1223"/>
                    </a:lnTo>
                    <a:cubicBezTo>
                      <a:pt x="2776" y="1589"/>
                      <a:pt x="3110" y="2460"/>
                      <a:pt x="3110" y="2460"/>
                    </a:cubicBezTo>
                    <a:cubicBezTo>
                      <a:pt x="3110" y="2460"/>
                      <a:pt x="3453" y="1341"/>
                      <a:pt x="5429" y="1068"/>
                    </a:cubicBezTo>
                    <a:cubicBezTo>
                      <a:pt x="6418" y="1624"/>
                      <a:pt x="6918" y="2839"/>
                      <a:pt x="6929" y="2866"/>
                    </a:cubicBezTo>
                    <a:cubicBezTo>
                      <a:pt x="6929" y="2866"/>
                      <a:pt x="6929" y="2866"/>
                      <a:pt x="6929" y="2865"/>
                    </a:cubicBezTo>
                    <a:cubicBezTo>
                      <a:pt x="6540" y="1282"/>
                      <a:pt x="5869" y="271"/>
                      <a:pt x="4946" y="271"/>
                    </a:cubicBezTo>
                    <a:cubicBezTo>
                      <a:pt x="4817" y="271"/>
                      <a:pt x="4683" y="291"/>
                      <a:pt x="4543" y="332"/>
                    </a:cubicBezTo>
                    <a:cubicBezTo>
                      <a:pt x="3847" y="101"/>
                      <a:pt x="3247" y="1"/>
                      <a:pt x="2733" y="1"/>
                    </a:cubicBezTo>
                    <a:close/>
                  </a:path>
                </a:pathLst>
              </a:custGeom>
              <a:solidFill>
                <a:srgbClr val="FFFFFF">
                  <a:alpha val="20000"/>
                </a:srgbClr>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78" name="Google Shape;1978;p5"/>
              <p:cNvSpPr/>
              <p:nvPr/>
            </p:nvSpPr>
            <p:spPr>
              <a:xfrm>
                <a:off x="2027750" y="2370925"/>
                <a:ext cx="35275" cy="50175"/>
              </a:xfrm>
              <a:custGeom>
                <a:rect b="b" l="l" r="r" t="t"/>
                <a:pathLst>
                  <a:path extrusionOk="0" h="2007" w="1411">
                    <a:moveTo>
                      <a:pt x="946" y="1"/>
                    </a:moveTo>
                    <a:cubicBezTo>
                      <a:pt x="615" y="1"/>
                      <a:pt x="51" y="323"/>
                      <a:pt x="6" y="876"/>
                    </a:cubicBezTo>
                    <a:cubicBezTo>
                      <a:pt x="2" y="932"/>
                      <a:pt x="0" y="987"/>
                      <a:pt x="0" y="1041"/>
                    </a:cubicBezTo>
                    <a:cubicBezTo>
                      <a:pt x="3" y="1343"/>
                      <a:pt x="79" y="1602"/>
                      <a:pt x="176" y="1774"/>
                    </a:cubicBezTo>
                    <a:cubicBezTo>
                      <a:pt x="244" y="1897"/>
                      <a:pt x="321" y="1976"/>
                      <a:pt x="391" y="1994"/>
                    </a:cubicBezTo>
                    <a:cubicBezTo>
                      <a:pt x="421" y="2002"/>
                      <a:pt x="451" y="2007"/>
                      <a:pt x="481" y="2007"/>
                    </a:cubicBezTo>
                    <a:cubicBezTo>
                      <a:pt x="500" y="2007"/>
                      <a:pt x="519" y="2005"/>
                      <a:pt x="538" y="2001"/>
                    </a:cubicBezTo>
                    <a:cubicBezTo>
                      <a:pt x="626" y="1985"/>
                      <a:pt x="715" y="1929"/>
                      <a:pt x="806" y="1821"/>
                    </a:cubicBezTo>
                    <a:cubicBezTo>
                      <a:pt x="868" y="1747"/>
                      <a:pt x="932" y="1647"/>
                      <a:pt x="997" y="1520"/>
                    </a:cubicBezTo>
                    <a:cubicBezTo>
                      <a:pt x="1045" y="1423"/>
                      <a:pt x="1094" y="1309"/>
                      <a:pt x="1144" y="1177"/>
                    </a:cubicBezTo>
                    <a:cubicBezTo>
                      <a:pt x="1410" y="462"/>
                      <a:pt x="1326" y="61"/>
                      <a:pt x="1017" y="7"/>
                    </a:cubicBezTo>
                    <a:cubicBezTo>
                      <a:pt x="994" y="3"/>
                      <a:pt x="971" y="1"/>
                      <a:pt x="946" y="1"/>
                    </a:cubicBezTo>
                    <a:close/>
                  </a:path>
                </a:pathLst>
              </a:custGeom>
              <a:solidFill>
                <a:srgbClr val="F7B69A"/>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79" name="Google Shape;1979;p5"/>
              <p:cNvSpPr/>
              <p:nvPr/>
            </p:nvSpPr>
            <p:spPr>
              <a:xfrm>
                <a:off x="2033450" y="2377150"/>
                <a:ext cx="16575" cy="40500"/>
              </a:xfrm>
              <a:custGeom>
                <a:rect b="b" l="l" r="r" t="t"/>
                <a:pathLst>
                  <a:path extrusionOk="0" h="1620" w="663">
                    <a:moveTo>
                      <a:pt x="645" y="0"/>
                    </a:moveTo>
                    <a:cubicBezTo>
                      <a:pt x="643" y="0"/>
                      <a:pt x="641" y="1"/>
                      <a:pt x="639" y="1"/>
                    </a:cubicBezTo>
                    <a:cubicBezTo>
                      <a:pt x="1" y="298"/>
                      <a:pt x="75" y="647"/>
                      <a:pt x="136" y="927"/>
                    </a:cubicBezTo>
                    <a:cubicBezTo>
                      <a:pt x="149" y="992"/>
                      <a:pt x="163" y="1054"/>
                      <a:pt x="166" y="1112"/>
                    </a:cubicBezTo>
                    <a:cubicBezTo>
                      <a:pt x="166" y="1116"/>
                      <a:pt x="168" y="1121"/>
                      <a:pt x="171" y="1122"/>
                    </a:cubicBezTo>
                    <a:cubicBezTo>
                      <a:pt x="174" y="1125"/>
                      <a:pt x="178" y="1127"/>
                      <a:pt x="183" y="1127"/>
                    </a:cubicBezTo>
                    <a:cubicBezTo>
                      <a:pt x="189" y="1126"/>
                      <a:pt x="195" y="1126"/>
                      <a:pt x="200" y="1126"/>
                    </a:cubicBezTo>
                    <a:cubicBezTo>
                      <a:pt x="244" y="1126"/>
                      <a:pt x="273" y="1141"/>
                      <a:pt x="281" y="1171"/>
                    </a:cubicBezTo>
                    <a:cubicBezTo>
                      <a:pt x="298" y="1224"/>
                      <a:pt x="252" y="1318"/>
                      <a:pt x="149" y="1377"/>
                    </a:cubicBezTo>
                    <a:cubicBezTo>
                      <a:pt x="143" y="1381"/>
                      <a:pt x="140" y="1389"/>
                      <a:pt x="143" y="1396"/>
                    </a:cubicBezTo>
                    <a:cubicBezTo>
                      <a:pt x="208" y="1554"/>
                      <a:pt x="322" y="1615"/>
                      <a:pt x="327" y="1616"/>
                    </a:cubicBezTo>
                    <a:cubicBezTo>
                      <a:pt x="328" y="1618"/>
                      <a:pt x="331" y="1619"/>
                      <a:pt x="334" y="1619"/>
                    </a:cubicBezTo>
                    <a:cubicBezTo>
                      <a:pt x="339" y="1619"/>
                      <a:pt x="345" y="1615"/>
                      <a:pt x="348" y="1610"/>
                    </a:cubicBezTo>
                    <a:cubicBezTo>
                      <a:pt x="351" y="1602"/>
                      <a:pt x="348" y="1592"/>
                      <a:pt x="340" y="1589"/>
                    </a:cubicBezTo>
                    <a:cubicBezTo>
                      <a:pt x="340" y="1589"/>
                      <a:pt x="239" y="1534"/>
                      <a:pt x="177" y="1396"/>
                    </a:cubicBezTo>
                    <a:cubicBezTo>
                      <a:pt x="275" y="1334"/>
                      <a:pt x="334" y="1233"/>
                      <a:pt x="311" y="1162"/>
                    </a:cubicBezTo>
                    <a:cubicBezTo>
                      <a:pt x="298" y="1119"/>
                      <a:pt x="258" y="1095"/>
                      <a:pt x="201" y="1095"/>
                    </a:cubicBezTo>
                    <a:cubicBezTo>
                      <a:pt x="200" y="1095"/>
                      <a:pt x="198" y="1095"/>
                      <a:pt x="196" y="1095"/>
                    </a:cubicBezTo>
                    <a:cubicBezTo>
                      <a:pt x="192" y="1039"/>
                      <a:pt x="180" y="981"/>
                      <a:pt x="166" y="919"/>
                    </a:cubicBezTo>
                    <a:cubicBezTo>
                      <a:pt x="105" y="638"/>
                      <a:pt x="37" y="316"/>
                      <a:pt x="652" y="30"/>
                    </a:cubicBezTo>
                    <a:cubicBezTo>
                      <a:pt x="660" y="27"/>
                      <a:pt x="663" y="17"/>
                      <a:pt x="660" y="9"/>
                    </a:cubicBezTo>
                    <a:cubicBezTo>
                      <a:pt x="656" y="3"/>
                      <a:pt x="651" y="0"/>
                      <a:pt x="645" y="0"/>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80" name="Google Shape;1980;p5"/>
              <p:cNvSpPr/>
              <p:nvPr/>
            </p:nvSpPr>
            <p:spPr>
              <a:xfrm>
                <a:off x="1955725" y="2365850"/>
                <a:ext cx="86100" cy="124475"/>
              </a:xfrm>
              <a:custGeom>
                <a:rect b="b" l="l" r="r" t="t"/>
                <a:pathLst>
                  <a:path extrusionOk="0" h="4979" w="3444">
                    <a:moveTo>
                      <a:pt x="177" y="1"/>
                    </a:moveTo>
                    <a:cubicBezTo>
                      <a:pt x="177" y="1"/>
                      <a:pt x="176" y="90"/>
                      <a:pt x="176" y="246"/>
                    </a:cubicBezTo>
                    <a:cubicBezTo>
                      <a:pt x="177" y="678"/>
                      <a:pt x="202" y="1617"/>
                      <a:pt x="364" y="2545"/>
                    </a:cubicBezTo>
                    <a:cubicBezTo>
                      <a:pt x="252" y="2514"/>
                      <a:pt x="174" y="2501"/>
                      <a:pt x="120" y="2501"/>
                    </a:cubicBezTo>
                    <a:cubicBezTo>
                      <a:pt x="1" y="2501"/>
                      <a:pt x="3" y="2565"/>
                      <a:pt x="35" y="2633"/>
                    </a:cubicBezTo>
                    <a:cubicBezTo>
                      <a:pt x="82" y="2732"/>
                      <a:pt x="486" y="3010"/>
                      <a:pt x="486" y="3010"/>
                    </a:cubicBezTo>
                    <a:cubicBezTo>
                      <a:pt x="486" y="3010"/>
                      <a:pt x="620" y="3877"/>
                      <a:pt x="853" y="4576"/>
                    </a:cubicBezTo>
                    <a:cubicBezTo>
                      <a:pt x="920" y="4778"/>
                      <a:pt x="1094" y="4926"/>
                      <a:pt x="1304" y="4957"/>
                    </a:cubicBezTo>
                    <a:cubicBezTo>
                      <a:pt x="1407" y="4973"/>
                      <a:pt x="1514" y="4978"/>
                      <a:pt x="1610" y="4978"/>
                    </a:cubicBezTo>
                    <a:cubicBezTo>
                      <a:pt x="1622" y="4978"/>
                      <a:pt x="1635" y="4978"/>
                      <a:pt x="1647" y="4978"/>
                    </a:cubicBezTo>
                    <a:cubicBezTo>
                      <a:pt x="1665" y="4978"/>
                      <a:pt x="1682" y="4978"/>
                      <a:pt x="1698" y="4976"/>
                    </a:cubicBezTo>
                    <a:cubicBezTo>
                      <a:pt x="1866" y="4964"/>
                      <a:pt x="2027" y="4896"/>
                      <a:pt x="2153" y="4782"/>
                    </a:cubicBezTo>
                    <a:cubicBezTo>
                      <a:pt x="2407" y="4554"/>
                      <a:pt x="2855" y="4158"/>
                      <a:pt x="3172" y="3913"/>
                    </a:cubicBezTo>
                    <a:cubicBezTo>
                      <a:pt x="3263" y="3843"/>
                      <a:pt x="3334" y="3752"/>
                      <a:pt x="3380" y="3649"/>
                    </a:cubicBezTo>
                    <a:cubicBezTo>
                      <a:pt x="3408" y="3583"/>
                      <a:pt x="3428" y="3510"/>
                      <a:pt x="3434" y="3437"/>
                    </a:cubicBezTo>
                    <a:cubicBezTo>
                      <a:pt x="3436" y="3421"/>
                      <a:pt x="3436" y="3404"/>
                      <a:pt x="3437" y="3387"/>
                    </a:cubicBezTo>
                    <a:cubicBezTo>
                      <a:pt x="3443" y="2950"/>
                      <a:pt x="3430" y="2474"/>
                      <a:pt x="3419" y="2203"/>
                    </a:cubicBezTo>
                    <a:cubicBezTo>
                      <a:pt x="3399" y="2207"/>
                      <a:pt x="3378" y="2209"/>
                      <a:pt x="3358" y="2209"/>
                    </a:cubicBezTo>
                    <a:cubicBezTo>
                      <a:pt x="3329" y="2209"/>
                      <a:pt x="3301" y="2205"/>
                      <a:pt x="3272" y="2197"/>
                    </a:cubicBezTo>
                    <a:cubicBezTo>
                      <a:pt x="3204" y="2177"/>
                      <a:pt x="3125" y="2098"/>
                      <a:pt x="3057" y="1977"/>
                    </a:cubicBezTo>
                    <a:cubicBezTo>
                      <a:pt x="3007" y="1886"/>
                      <a:pt x="2961" y="1774"/>
                      <a:pt x="2931" y="1644"/>
                    </a:cubicBezTo>
                    <a:cubicBezTo>
                      <a:pt x="2901" y="1524"/>
                      <a:pt x="2883" y="1388"/>
                      <a:pt x="2881" y="1243"/>
                    </a:cubicBezTo>
                    <a:cubicBezTo>
                      <a:pt x="2881" y="1243"/>
                      <a:pt x="2666" y="1294"/>
                      <a:pt x="2404" y="1294"/>
                    </a:cubicBezTo>
                    <a:cubicBezTo>
                      <a:pt x="2062" y="1294"/>
                      <a:pt x="1642" y="1207"/>
                      <a:pt x="1518" y="805"/>
                    </a:cubicBezTo>
                    <a:cubicBezTo>
                      <a:pt x="1325" y="180"/>
                      <a:pt x="1325" y="61"/>
                      <a:pt x="1018" y="61"/>
                    </a:cubicBezTo>
                    <a:cubicBezTo>
                      <a:pt x="975" y="61"/>
                      <a:pt x="927" y="64"/>
                      <a:pt x="871" y="67"/>
                    </a:cubicBezTo>
                    <a:cubicBezTo>
                      <a:pt x="685" y="78"/>
                      <a:pt x="562" y="88"/>
                      <a:pt x="472" y="88"/>
                    </a:cubicBezTo>
                    <a:cubicBezTo>
                      <a:pt x="341" y="88"/>
                      <a:pt x="276" y="68"/>
                      <a:pt x="177" y="1"/>
                    </a:cubicBezTo>
                    <a:close/>
                  </a:path>
                </a:pathLst>
              </a:custGeom>
              <a:solidFill>
                <a:srgbClr val="F7B69A"/>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81" name="Google Shape;1981;p5"/>
              <p:cNvSpPr/>
              <p:nvPr/>
            </p:nvSpPr>
            <p:spPr>
              <a:xfrm>
                <a:off x="2087500" y="2339450"/>
                <a:ext cx="38825" cy="71725"/>
              </a:xfrm>
              <a:custGeom>
                <a:rect b="b" l="l" r="r" t="t"/>
                <a:pathLst>
                  <a:path extrusionOk="0" h="2869" w="1553">
                    <a:moveTo>
                      <a:pt x="1420" y="1"/>
                    </a:moveTo>
                    <a:cubicBezTo>
                      <a:pt x="1415" y="1"/>
                      <a:pt x="1412" y="4"/>
                      <a:pt x="1412" y="8"/>
                    </a:cubicBezTo>
                    <a:cubicBezTo>
                      <a:pt x="1414" y="17"/>
                      <a:pt x="1415" y="33"/>
                      <a:pt x="1417" y="51"/>
                    </a:cubicBezTo>
                    <a:cubicBezTo>
                      <a:pt x="1536" y="1152"/>
                      <a:pt x="1035" y="2147"/>
                      <a:pt x="5" y="2853"/>
                    </a:cubicBezTo>
                    <a:cubicBezTo>
                      <a:pt x="2" y="2856"/>
                      <a:pt x="0" y="2861"/>
                      <a:pt x="3" y="2865"/>
                    </a:cubicBezTo>
                    <a:cubicBezTo>
                      <a:pt x="5" y="2867"/>
                      <a:pt x="8" y="2868"/>
                      <a:pt x="9" y="2868"/>
                    </a:cubicBezTo>
                    <a:cubicBezTo>
                      <a:pt x="11" y="2868"/>
                      <a:pt x="13" y="2868"/>
                      <a:pt x="14" y="2867"/>
                    </a:cubicBezTo>
                    <a:cubicBezTo>
                      <a:pt x="1049" y="2158"/>
                      <a:pt x="1553" y="1157"/>
                      <a:pt x="1433" y="49"/>
                    </a:cubicBezTo>
                    <a:cubicBezTo>
                      <a:pt x="1430" y="31"/>
                      <a:pt x="1429" y="17"/>
                      <a:pt x="1429" y="8"/>
                    </a:cubicBezTo>
                    <a:cubicBezTo>
                      <a:pt x="1429" y="4"/>
                      <a:pt x="1424" y="1"/>
                      <a:pt x="1420"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82" name="Google Shape;1982;p5"/>
              <p:cNvSpPr/>
              <p:nvPr/>
            </p:nvSpPr>
            <p:spPr>
              <a:xfrm>
                <a:off x="2029475" y="2265575"/>
                <a:ext cx="47225" cy="22700"/>
              </a:xfrm>
              <a:custGeom>
                <a:rect b="b" l="l" r="r" t="t"/>
                <a:pathLst>
                  <a:path extrusionOk="0" h="908" w="1889">
                    <a:moveTo>
                      <a:pt x="1685" y="0"/>
                    </a:moveTo>
                    <a:cubicBezTo>
                      <a:pt x="1244" y="0"/>
                      <a:pt x="842" y="210"/>
                      <a:pt x="567" y="399"/>
                    </a:cubicBezTo>
                    <a:cubicBezTo>
                      <a:pt x="228" y="635"/>
                      <a:pt x="7" y="893"/>
                      <a:pt x="4" y="894"/>
                    </a:cubicBezTo>
                    <a:cubicBezTo>
                      <a:pt x="1" y="899"/>
                      <a:pt x="1" y="903"/>
                      <a:pt x="5" y="906"/>
                    </a:cubicBezTo>
                    <a:cubicBezTo>
                      <a:pt x="7" y="908"/>
                      <a:pt x="8" y="908"/>
                      <a:pt x="10" y="908"/>
                    </a:cubicBezTo>
                    <a:cubicBezTo>
                      <a:pt x="11" y="908"/>
                      <a:pt x="14" y="906"/>
                      <a:pt x="16" y="905"/>
                    </a:cubicBezTo>
                    <a:cubicBezTo>
                      <a:pt x="24" y="895"/>
                      <a:pt x="786" y="17"/>
                      <a:pt x="1683" y="17"/>
                    </a:cubicBezTo>
                    <a:cubicBezTo>
                      <a:pt x="1748" y="17"/>
                      <a:pt x="1813" y="21"/>
                      <a:pt x="1879" y="31"/>
                    </a:cubicBezTo>
                    <a:cubicBezTo>
                      <a:pt x="1884" y="31"/>
                      <a:pt x="1887" y="28"/>
                      <a:pt x="1888" y="23"/>
                    </a:cubicBezTo>
                    <a:cubicBezTo>
                      <a:pt x="1888" y="19"/>
                      <a:pt x="1885" y="16"/>
                      <a:pt x="1881" y="14"/>
                    </a:cubicBezTo>
                    <a:cubicBezTo>
                      <a:pt x="1815" y="5"/>
                      <a:pt x="1750" y="0"/>
                      <a:pt x="1685"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83" name="Google Shape;1983;p5"/>
              <p:cNvSpPr/>
              <p:nvPr/>
            </p:nvSpPr>
            <p:spPr>
              <a:xfrm>
                <a:off x="1964400" y="2382675"/>
                <a:ext cx="2900" cy="17575"/>
              </a:xfrm>
              <a:custGeom>
                <a:rect b="b" l="l" r="r" t="t"/>
                <a:pathLst>
                  <a:path extrusionOk="0" h="703" w="116">
                    <a:moveTo>
                      <a:pt x="55" y="0"/>
                    </a:moveTo>
                    <a:cubicBezTo>
                      <a:pt x="23" y="0"/>
                      <a:pt x="0" y="158"/>
                      <a:pt x="2" y="353"/>
                    </a:cubicBezTo>
                    <a:cubicBezTo>
                      <a:pt x="3" y="546"/>
                      <a:pt x="30" y="703"/>
                      <a:pt x="60" y="703"/>
                    </a:cubicBezTo>
                    <a:cubicBezTo>
                      <a:pt x="60" y="703"/>
                      <a:pt x="61" y="703"/>
                      <a:pt x="61" y="703"/>
                    </a:cubicBezTo>
                    <a:cubicBezTo>
                      <a:pt x="92" y="703"/>
                      <a:pt x="115" y="545"/>
                      <a:pt x="114" y="351"/>
                    </a:cubicBezTo>
                    <a:cubicBezTo>
                      <a:pt x="112" y="158"/>
                      <a:pt x="86" y="0"/>
                      <a:pt x="55"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84" name="Google Shape;1984;p5"/>
              <p:cNvSpPr/>
              <p:nvPr/>
            </p:nvSpPr>
            <p:spPr>
              <a:xfrm>
                <a:off x="1974375" y="2454300"/>
                <a:ext cx="15725" cy="950"/>
              </a:xfrm>
              <a:custGeom>
                <a:rect b="b" l="l" r="r" t="t"/>
                <a:pathLst>
                  <a:path extrusionOk="0" h="38" w="629">
                    <a:moveTo>
                      <a:pt x="613" y="1"/>
                    </a:moveTo>
                    <a:lnTo>
                      <a:pt x="16" y="5"/>
                    </a:lnTo>
                    <a:cubicBezTo>
                      <a:pt x="7" y="5"/>
                      <a:pt x="1" y="13"/>
                      <a:pt x="1" y="22"/>
                    </a:cubicBezTo>
                    <a:cubicBezTo>
                      <a:pt x="1" y="31"/>
                      <a:pt x="9" y="37"/>
                      <a:pt x="16" y="37"/>
                    </a:cubicBezTo>
                    <a:lnTo>
                      <a:pt x="613" y="33"/>
                    </a:lnTo>
                    <a:cubicBezTo>
                      <a:pt x="620" y="33"/>
                      <a:pt x="628" y="25"/>
                      <a:pt x="628" y="16"/>
                    </a:cubicBezTo>
                    <a:cubicBezTo>
                      <a:pt x="628" y="8"/>
                      <a:pt x="620" y="1"/>
                      <a:pt x="613" y="1"/>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85" name="Google Shape;1985;p5"/>
              <p:cNvSpPr/>
              <p:nvPr/>
            </p:nvSpPr>
            <p:spPr>
              <a:xfrm>
                <a:off x="1977125" y="2460850"/>
                <a:ext cx="5800" cy="19275"/>
              </a:xfrm>
              <a:custGeom>
                <a:rect b="b" l="l" r="r" t="t"/>
                <a:pathLst>
                  <a:path extrusionOk="0" h="771" w="232">
                    <a:moveTo>
                      <a:pt x="192" y="1"/>
                    </a:moveTo>
                    <a:lnTo>
                      <a:pt x="17" y="2"/>
                    </a:lnTo>
                    <a:cubicBezTo>
                      <a:pt x="12" y="2"/>
                      <a:pt x="8" y="5"/>
                      <a:pt x="5" y="9"/>
                    </a:cubicBezTo>
                    <a:cubicBezTo>
                      <a:pt x="2" y="12"/>
                      <a:pt x="0" y="16"/>
                      <a:pt x="0" y="21"/>
                    </a:cubicBezTo>
                    <a:cubicBezTo>
                      <a:pt x="3" y="42"/>
                      <a:pt x="74" y="546"/>
                      <a:pt x="200" y="763"/>
                    </a:cubicBezTo>
                    <a:cubicBezTo>
                      <a:pt x="203" y="767"/>
                      <a:pt x="208" y="770"/>
                      <a:pt x="214" y="770"/>
                    </a:cubicBezTo>
                    <a:cubicBezTo>
                      <a:pt x="217" y="770"/>
                      <a:pt x="218" y="769"/>
                      <a:pt x="221" y="767"/>
                    </a:cubicBezTo>
                    <a:cubicBezTo>
                      <a:pt x="229" y="763"/>
                      <a:pt x="232" y="754"/>
                      <a:pt x="227" y="746"/>
                    </a:cubicBezTo>
                    <a:cubicBezTo>
                      <a:pt x="117" y="558"/>
                      <a:pt x="48" y="128"/>
                      <a:pt x="35" y="34"/>
                    </a:cubicBezTo>
                    <a:lnTo>
                      <a:pt x="192" y="33"/>
                    </a:lnTo>
                    <a:cubicBezTo>
                      <a:pt x="201" y="33"/>
                      <a:pt x="208" y="27"/>
                      <a:pt x="208" y="18"/>
                    </a:cubicBezTo>
                    <a:cubicBezTo>
                      <a:pt x="208" y="9"/>
                      <a:pt x="200" y="1"/>
                      <a:pt x="192" y="1"/>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86" name="Google Shape;1986;p5"/>
              <p:cNvSpPr/>
              <p:nvPr/>
            </p:nvSpPr>
            <p:spPr>
              <a:xfrm>
                <a:off x="2040200" y="2416450"/>
                <a:ext cx="101350" cy="75150"/>
              </a:xfrm>
              <a:custGeom>
                <a:rect b="b" l="l" r="r" t="t"/>
                <a:pathLst>
                  <a:path extrusionOk="0" h="3006" w="4054">
                    <a:moveTo>
                      <a:pt x="310" y="0"/>
                    </a:moveTo>
                    <a:cubicBezTo>
                      <a:pt x="217" y="108"/>
                      <a:pt x="128" y="164"/>
                      <a:pt x="41" y="180"/>
                    </a:cubicBezTo>
                    <a:cubicBezTo>
                      <a:pt x="51" y="450"/>
                      <a:pt x="64" y="926"/>
                      <a:pt x="58" y="1363"/>
                    </a:cubicBezTo>
                    <a:cubicBezTo>
                      <a:pt x="58" y="1380"/>
                      <a:pt x="57" y="1397"/>
                      <a:pt x="55" y="1413"/>
                    </a:cubicBezTo>
                    <a:cubicBezTo>
                      <a:pt x="49" y="1486"/>
                      <a:pt x="29" y="1559"/>
                      <a:pt x="1" y="1625"/>
                    </a:cubicBezTo>
                    <a:cubicBezTo>
                      <a:pt x="29" y="1680"/>
                      <a:pt x="46" y="1712"/>
                      <a:pt x="46" y="1712"/>
                    </a:cubicBezTo>
                    <a:cubicBezTo>
                      <a:pt x="46" y="1712"/>
                      <a:pt x="154" y="1853"/>
                      <a:pt x="284" y="2062"/>
                    </a:cubicBezTo>
                    <a:cubicBezTo>
                      <a:pt x="441" y="2315"/>
                      <a:pt x="632" y="2669"/>
                      <a:pt x="708" y="3005"/>
                    </a:cubicBezTo>
                    <a:cubicBezTo>
                      <a:pt x="1234" y="2686"/>
                      <a:pt x="2465" y="2025"/>
                      <a:pt x="4054" y="1766"/>
                    </a:cubicBezTo>
                    <a:cubicBezTo>
                      <a:pt x="4054" y="1766"/>
                      <a:pt x="4030" y="1747"/>
                      <a:pt x="3986" y="1707"/>
                    </a:cubicBezTo>
                    <a:cubicBezTo>
                      <a:pt x="3807" y="1551"/>
                      <a:pt x="3307" y="1098"/>
                      <a:pt x="2853" y="561"/>
                    </a:cubicBezTo>
                    <a:cubicBezTo>
                      <a:pt x="2722" y="816"/>
                      <a:pt x="2446" y="1035"/>
                      <a:pt x="1925" y="1035"/>
                    </a:cubicBezTo>
                    <a:cubicBezTo>
                      <a:pt x="1842" y="1035"/>
                      <a:pt x="1753" y="1030"/>
                      <a:pt x="1658" y="1018"/>
                    </a:cubicBezTo>
                    <a:cubicBezTo>
                      <a:pt x="1402" y="986"/>
                      <a:pt x="1190" y="912"/>
                      <a:pt x="1012" y="812"/>
                    </a:cubicBezTo>
                    <a:cubicBezTo>
                      <a:pt x="640" y="602"/>
                      <a:pt x="428" y="279"/>
                      <a:pt x="310" y="0"/>
                    </a:cubicBezTo>
                    <a:close/>
                  </a:path>
                </a:pathLst>
              </a:custGeom>
              <a:solidFill>
                <a:srgbClr val="F7B69A"/>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87" name="Google Shape;1987;p5"/>
              <p:cNvSpPr/>
              <p:nvPr/>
            </p:nvSpPr>
            <p:spPr>
              <a:xfrm>
                <a:off x="1998175" y="2457075"/>
                <a:ext cx="49125" cy="33225"/>
              </a:xfrm>
              <a:custGeom>
                <a:rect b="b" l="l" r="r" t="t"/>
                <a:pathLst>
                  <a:path extrusionOk="0" h="1329" w="1965">
                    <a:moveTo>
                      <a:pt x="1682" y="0"/>
                    </a:moveTo>
                    <a:cubicBezTo>
                      <a:pt x="1636" y="103"/>
                      <a:pt x="1565" y="194"/>
                      <a:pt x="1474" y="264"/>
                    </a:cubicBezTo>
                    <a:cubicBezTo>
                      <a:pt x="1157" y="509"/>
                      <a:pt x="709" y="905"/>
                      <a:pt x="455" y="1133"/>
                    </a:cubicBezTo>
                    <a:cubicBezTo>
                      <a:pt x="329" y="1247"/>
                      <a:pt x="168" y="1315"/>
                      <a:pt x="0" y="1327"/>
                    </a:cubicBezTo>
                    <a:cubicBezTo>
                      <a:pt x="2" y="1329"/>
                      <a:pt x="2" y="1329"/>
                      <a:pt x="2" y="1329"/>
                    </a:cubicBezTo>
                    <a:lnTo>
                      <a:pt x="217" y="1327"/>
                    </a:lnTo>
                    <a:cubicBezTo>
                      <a:pt x="368" y="1326"/>
                      <a:pt x="517" y="1285"/>
                      <a:pt x="647" y="1209"/>
                    </a:cubicBezTo>
                    <a:lnTo>
                      <a:pt x="1965" y="437"/>
                    </a:lnTo>
                    <a:cubicBezTo>
                      <a:pt x="1835" y="228"/>
                      <a:pt x="1727" y="87"/>
                      <a:pt x="1727" y="87"/>
                    </a:cubicBezTo>
                    <a:cubicBezTo>
                      <a:pt x="1727" y="87"/>
                      <a:pt x="1710" y="55"/>
                      <a:pt x="1682" y="0"/>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88" name="Google Shape;1988;p5"/>
              <p:cNvSpPr/>
              <p:nvPr/>
            </p:nvSpPr>
            <p:spPr>
              <a:xfrm>
                <a:off x="2065500" y="2430450"/>
                <a:ext cx="74350" cy="28700"/>
              </a:xfrm>
              <a:custGeom>
                <a:rect b="b" l="l" r="r" t="t"/>
                <a:pathLst>
                  <a:path extrusionOk="0" h="1148" w="2974">
                    <a:moveTo>
                      <a:pt x="1841" y="1"/>
                    </a:moveTo>
                    <a:cubicBezTo>
                      <a:pt x="1710" y="256"/>
                      <a:pt x="1434" y="475"/>
                      <a:pt x="913" y="475"/>
                    </a:cubicBezTo>
                    <a:cubicBezTo>
                      <a:pt x="830" y="475"/>
                      <a:pt x="741" y="470"/>
                      <a:pt x="646" y="458"/>
                    </a:cubicBezTo>
                    <a:cubicBezTo>
                      <a:pt x="390" y="426"/>
                      <a:pt x="176" y="352"/>
                      <a:pt x="0" y="252"/>
                    </a:cubicBezTo>
                    <a:lnTo>
                      <a:pt x="0" y="252"/>
                    </a:lnTo>
                    <a:cubicBezTo>
                      <a:pt x="0" y="252"/>
                      <a:pt x="828" y="1131"/>
                      <a:pt x="2974" y="1147"/>
                    </a:cubicBezTo>
                    <a:cubicBezTo>
                      <a:pt x="2795" y="991"/>
                      <a:pt x="2294" y="538"/>
                      <a:pt x="1841" y="1"/>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89" name="Google Shape;1989;p5"/>
              <p:cNvSpPr/>
              <p:nvPr/>
            </p:nvSpPr>
            <p:spPr>
              <a:xfrm>
                <a:off x="2045625" y="2442575"/>
                <a:ext cx="23125" cy="40000"/>
              </a:xfrm>
              <a:custGeom>
                <a:rect b="b" l="l" r="r" t="t"/>
                <a:pathLst>
                  <a:path extrusionOk="0" h="1600" w="925">
                    <a:moveTo>
                      <a:pt x="12" y="0"/>
                    </a:moveTo>
                    <a:lnTo>
                      <a:pt x="0" y="9"/>
                    </a:lnTo>
                    <a:cubicBezTo>
                      <a:pt x="6" y="17"/>
                      <a:pt x="611" y="780"/>
                      <a:pt x="909" y="1600"/>
                    </a:cubicBezTo>
                    <a:lnTo>
                      <a:pt x="924" y="1595"/>
                    </a:lnTo>
                    <a:cubicBezTo>
                      <a:pt x="626" y="773"/>
                      <a:pt x="18" y="8"/>
                      <a:pt x="12" y="0"/>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90" name="Google Shape;1990;p5"/>
              <p:cNvSpPr/>
              <p:nvPr/>
            </p:nvSpPr>
            <p:spPr>
              <a:xfrm>
                <a:off x="2027675" y="2399375"/>
                <a:ext cx="14375" cy="56175"/>
              </a:xfrm>
              <a:custGeom>
                <a:rect b="b" l="l" r="r" t="t"/>
                <a:pathLst>
                  <a:path extrusionOk="0" h="2247" w="575">
                    <a:moveTo>
                      <a:pt x="0" y="0"/>
                    </a:moveTo>
                    <a:cubicBezTo>
                      <a:pt x="14" y="239"/>
                      <a:pt x="76" y="467"/>
                      <a:pt x="173" y="641"/>
                    </a:cubicBezTo>
                    <a:cubicBezTo>
                      <a:pt x="241" y="762"/>
                      <a:pt x="321" y="844"/>
                      <a:pt x="392" y="863"/>
                    </a:cubicBezTo>
                    <a:cubicBezTo>
                      <a:pt x="423" y="872"/>
                      <a:pt x="453" y="877"/>
                      <a:pt x="484" y="877"/>
                    </a:cubicBezTo>
                    <a:cubicBezTo>
                      <a:pt x="501" y="877"/>
                      <a:pt x="518" y="875"/>
                      <a:pt x="535" y="873"/>
                    </a:cubicBezTo>
                    <a:cubicBezTo>
                      <a:pt x="544" y="1122"/>
                      <a:pt x="558" y="1601"/>
                      <a:pt x="550" y="2046"/>
                    </a:cubicBezTo>
                    <a:cubicBezTo>
                      <a:pt x="550" y="2065"/>
                      <a:pt x="550" y="2081"/>
                      <a:pt x="548" y="2095"/>
                    </a:cubicBezTo>
                    <a:cubicBezTo>
                      <a:pt x="544" y="2145"/>
                      <a:pt x="533" y="2195"/>
                      <a:pt x="518" y="2242"/>
                    </a:cubicBezTo>
                    <a:lnTo>
                      <a:pt x="533" y="2246"/>
                    </a:lnTo>
                    <a:cubicBezTo>
                      <a:pt x="548" y="2198"/>
                      <a:pt x="559" y="2148"/>
                      <a:pt x="564" y="2096"/>
                    </a:cubicBezTo>
                    <a:cubicBezTo>
                      <a:pt x="565" y="2081"/>
                      <a:pt x="567" y="2066"/>
                      <a:pt x="567" y="2048"/>
                    </a:cubicBezTo>
                    <a:cubicBezTo>
                      <a:pt x="574" y="1595"/>
                      <a:pt x="559" y="1110"/>
                      <a:pt x="550" y="863"/>
                    </a:cubicBezTo>
                    <a:lnTo>
                      <a:pt x="550" y="853"/>
                    </a:lnTo>
                    <a:lnTo>
                      <a:pt x="541" y="856"/>
                    </a:lnTo>
                    <a:cubicBezTo>
                      <a:pt x="522" y="859"/>
                      <a:pt x="504" y="861"/>
                      <a:pt x="486" y="861"/>
                    </a:cubicBezTo>
                    <a:cubicBezTo>
                      <a:pt x="456" y="861"/>
                      <a:pt x="427" y="857"/>
                      <a:pt x="397" y="848"/>
                    </a:cubicBezTo>
                    <a:cubicBezTo>
                      <a:pt x="329" y="830"/>
                      <a:pt x="252" y="751"/>
                      <a:pt x="186" y="633"/>
                    </a:cubicBezTo>
                    <a:cubicBezTo>
                      <a:pt x="91" y="462"/>
                      <a:pt x="30" y="236"/>
                      <a:pt x="15" y="0"/>
                    </a:cubicBezTo>
                    <a:close/>
                  </a:path>
                </a:pathLst>
              </a:custGeom>
              <a:solidFill>
                <a:srgbClr val="31293B"/>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91" name="Google Shape;1991;p5"/>
              <p:cNvSpPr/>
              <p:nvPr/>
            </p:nvSpPr>
            <p:spPr>
              <a:xfrm>
                <a:off x="1960100" y="2365850"/>
                <a:ext cx="68925" cy="41500"/>
              </a:xfrm>
              <a:custGeom>
                <a:rect b="b" l="l" r="r" t="t"/>
                <a:pathLst>
                  <a:path extrusionOk="0" h="1660" w="2757">
                    <a:moveTo>
                      <a:pt x="2" y="1"/>
                    </a:moveTo>
                    <a:cubicBezTo>
                      <a:pt x="2" y="1"/>
                      <a:pt x="1" y="90"/>
                      <a:pt x="1" y="246"/>
                    </a:cubicBezTo>
                    <a:cubicBezTo>
                      <a:pt x="35" y="245"/>
                      <a:pt x="85" y="243"/>
                      <a:pt x="145" y="243"/>
                    </a:cubicBezTo>
                    <a:cubicBezTo>
                      <a:pt x="423" y="243"/>
                      <a:pt x="919" y="274"/>
                      <a:pt x="1032" y="490"/>
                    </a:cubicBezTo>
                    <a:cubicBezTo>
                      <a:pt x="1179" y="767"/>
                      <a:pt x="1026" y="1660"/>
                      <a:pt x="2430" y="1660"/>
                    </a:cubicBezTo>
                    <a:cubicBezTo>
                      <a:pt x="2530" y="1660"/>
                      <a:pt x="2639" y="1655"/>
                      <a:pt x="2756" y="1646"/>
                    </a:cubicBezTo>
                    <a:cubicBezTo>
                      <a:pt x="2726" y="1524"/>
                      <a:pt x="2708" y="1390"/>
                      <a:pt x="2706" y="1244"/>
                    </a:cubicBezTo>
                    <a:cubicBezTo>
                      <a:pt x="2706" y="1244"/>
                      <a:pt x="2492" y="1295"/>
                      <a:pt x="2231" y="1295"/>
                    </a:cubicBezTo>
                    <a:cubicBezTo>
                      <a:pt x="1889" y="1295"/>
                      <a:pt x="1468" y="1208"/>
                      <a:pt x="1343" y="805"/>
                    </a:cubicBezTo>
                    <a:cubicBezTo>
                      <a:pt x="1150" y="180"/>
                      <a:pt x="1150" y="61"/>
                      <a:pt x="842" y="61"/>
                    </a:cubicBezTo>
                    <a:cubicBezTo>
                      <a:pt x="800" y="61"/>
                      <a:pt x="751" y="64"/>
                      <a:pt x="696" y="67"/>
                    </a:cubicBezTo>
                    <a:cubicBezTo>
                      <a:pt x="509" y="79"/>
                      <a:pt x="386" y="89"/>
                      <a:pt x="295" y="89"/>
                    </a:cubicBezTo>
                    <a:cubicBezTo>
                      <a:pt x="165" y="89"/>
                      <a:pt x="100" y="68"/>
                      <a:pt x="2" y="1"/>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92" name="Google Shape;1992;p5"/>
              <p:cNvSpPr/>
              <p:nvPr/>
            </p:nvSpPr>
            <p:spPr>
              <a:xfrm>
                <a:off x="1958600" y="2371275"/>
                <a:ext cx="22025" cy="8675"/>
              </a:xfrm>
              <a:custGeom>
                <a:rect b="b" l="l" r="r" t="t"/>
                <a:pathLst>
                  <a:path extrusionOk="0" h="347" w="881">
                    <a:moveTo>
                      <a:pt x="53" y="0"/>
                    </a:moveTo>
                    <a:cubicBezTo>
                      <a:pt x="34" y="0"/>
                      <a:pt x="17" y="12"/>
                      <a:pt x="14" y="32"/>
                    </a:cubicBezTo>
                    <a:cubicBezTo>
                      <a:pt x="8" y="64"/>
                      <a:pt x="3" y="96"/>
                      <a:pt x="3" y="124"/>
                    </a:cubicBezTo>
                    <a:cubicBezTo>
                      <a:pt x="0" y="188"/>
                      <a:pt x="51" y="241"/>
                      <a:pt x="115" y="241"/>
                    </a:cubicBezTo>
                    <a:cubicBezTo>
                      <a:pt x="116" y="241"/>
                      <a:pt x="118" y="241"/>
                      <a:pt x="120" y="241"/>
                    </a:cubicBezTo>
                    <a:cubicBezTo>
                      <a:pt x="148" y="240"/>
                      <a:pt x="180" y="239"/>
                      <a:pt x="216" y="239"/>
                    </a:cubicBezTo>
                    <a:cubicBezTo>
                      <a:pt x="381" y="239"/>
                      <a:pt x="623" y="258"/>
                      <a:pt x="849" y="345"/>
                    </a:cubicBezTo>
                    <a:cubicBezTo>
                      <a:pt x="851" y="346"/>
                      <a:pt x="853" y="347"/>
                      <a:pt x="855" y="347"/>
                    </a:cubicBezTo>
                    <a:cubicBezTo>
                      <a:pt x="870" y="347"/>
                      <a:pt x="880" y="329"/>
                      <a:pt x="868" y="315"/>
                    </a:cubicBezTo>
                    <a:cubicBezTo>
                      <a:pt x="741" y="177"/>
                      <a:pt x="402" y="2"/>
                      <a:pt x="53"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93" name="Google Shape;1993;p5"/>
              <p:cNvSpPr/>
              <p:nvPr/>
            </p:nvSpPr>
            <p:spPr>
              <a:xfrm>
                <a:off x="1963325" y="2422875"/>
                <a:ext cx="2350" cy="12100"/>
              </a:xfrm>
              <a:custGeom>
                <a:rect b="b" l="l" r="r" t="t"/>
                <a:pathLst>
                  <a:path extrusionOk="0" h="484" w="94">
                    <a:moveTo>
                      <a:pt x="11" y="0"/>
                    </a:moveTo>
                    <a:cubicBezTo>
                      <a:pt x="10" y="0"/>
                      <a:pt x="9" y="0"/>
                      <a:pt x="8" y="1"/>
                    </a:cubicBezTo>
                    <a:cubicBezTo>
                      <a:pt x="4" y="1"/>
                      <a:pt x="1" y="5"/>
                      <a:pt x="2" y="10"/>
                    </a:cubicBezTo>
                    <a:lnTo>
                      <a:pt x="76" y="476"/>
                    </a:lnTo>
                    <a:cubicBezTo>
                      <a:pt x="76" y="481"/>
                      <a:pt x="81" y="484"/>
                      <a:pt x="84" y="484"/>
                    </a:cubicBezTo>
                    <a:lnTo>
                      <a:pt x="85" y="484"/>
                    </a:lnTo>
                    <a:cubicBezTo>
                      <a:pt x="90" y="482"/>
                      <a:pt x="93" y="479"/>
                      <a:pt x="92" y="475"/>
                    </a:cubicBezTo>
                    <a:lnTo>
                      <a:pt x="17" y="7"/>
                    </a:lnTo>
                    <a:cubicBezTo>
                      <a:pt x="17" y="3"/>
                      <a:pt x="14" y="0"/>
                      <a:pt x="11" y="0"/>
                    </a:cubicBezTo>
                    <a:close/>
                  </a:path>
                </a:pathLst>
              </a:custGeom>
              <a:solidFill>
                <a:srgbClr val="31293B"/>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94" name="Google Shape;1994;p5"/>
              <p:cNvSpPr/>
              <p:nvPr/>
            </p:nvSpPr>
            <p:spPr>
              <a:xfrm>
                <a:off x="2027550" y="2370725"/>
                <a:ext cx="34175" cy="50600"/>
              </a:xfrm>
              <a:custGeom>
                <a:rect b="b" l="l" r="r" t="t"/>
                <a:pathLst>
                  <a:path extrusionOk="0" h="2024" w="1367">
                    <a:moveTo>
                      <a:pt x="947" y="18"/>
                    </a:moveTo>
                    <a:cubicBezTo>
                      <a:pt x="975" y="18"/>
                      <a:pt x="999" y="19"/>
                      <a:pt x="1023" y="24"/>
                    </a:cubicBezTo>
                    <a:cubicBezTo>
                      <a:pt x="1118" y="40"/>
                      <a:pt x="1191" y="90"/>
                      <a:pt x="1240" y="174"/>
                    </a:cubicBezTo>
                    <a:cubicBezTo>
                      <a:pt x="1349" y="366"/>
                      <a:pt x="1315" y="723"/>
                      <a:pt x="1144" y="1184"/>
                    </a:cubicBezTo>
                    <a:cubicBezTo>
                      <a:pt x="1096" y="1311"/>
                      <a:pt x="1046" y="1426"/>
                      <a:pt x="997" y="1523"/>
                    </a:cubicBezTo>
                    <a:cubicBezTo>
                      <a:pt x="935" y="1647"/>
                      <a:pt x="872" y="1747"/>
                      <a:pt x="808" y="1823"/>
                    </a:cubicBezTo>
                    <a:cubicBezTo>
                      <a:pt x="723" y="1925"/>
                      <a:pt x="634" y="1984"/>
                      <a:pt x="544" y="2002"/>
                    </a:cubicBezTo>
                    <a:cubicBezTo>
                      <a:pt x="526" y="2005"/>
                      <a:pt x="508" y="2007"/>
                      <a:pt x="490" y="2007"/>
                    </a:cubicBezTo>
                    <a:cubicBezTo>
                      <a:pt x="461" y="2007"/>
                      <a:pt x="431" y="2003"/>
                      <a:pt x="400" y="1994"/>
                    </a:cubicBezTo>
                    <a:cubicBezTo>
                      <a:pt x="334" y="1976"/>
                      <a:pt x="257" y="1897"/>
                      <a:pt x="190" y="1779"/>
                    </a:cubicBezTo>
                    <a:cubicBezTo>
                      <a:pt x="82" y="1584"/>
                      <a:pt x="19" y="1319"/>
                      <a:pt x="17" y="1049"/>
                    </a:cubicBezTo>
                    <a:cubicBezTo>
                      <a:pt x="16" y="995"/>
                      <a:pt x="19" y="940"/>
                      <a:pt x="23" y="884"/>
                    </a:cubicBezTo>
                    <a:cubicBezTo>
                      <a:pt x="43" y="636"/>
                      <a:pt x="175" y="405"/>
                      <a:pt x="394" y="236"/>
                    </a:cubicBezTo>
                    <a:cubicBezTo>
                      <a:pt x="567" y="102"/>
                      <a:pt x="782" y="19"/>
                      <a:pt x="947" y="18"/>
                    </a:cubicBezTo>
                    <a:close/>
                    <a:moveTo>
                      <a:pt x="951" y="1"/>
                    </a:moveTo>
                    <a:cubicBezTo>
                      <a:pt x="781" y="1"/>
                      <a:pt x="564" y="84"/>
                      <a:pt x="385" y="224"/>
                    </a:cubicBezTo>
                    <a:cubicBezTo>
                      <a:pt x="161" y="396"/>
                      <a:pt x="28" y="630"/>
                      <a:pt x="7" y="884"/>
                    </a:cubicBezTo>
                    <a:cubicBezTo>
                      <a:pt x="2" y="939"/>
                      <a:pt x="1" y="995"/>
                      <a:pt x="1" y="1049"/>
                    </a:cubicBezTo>
                    <a:cubicBezTo>
                      <a:pt x="4" y="1322"/>
                      <a:pt x="67" y="1590"/>
                      <a:pt x="176" y="1787"/>
                    </a:cubicBezTo>
                    <a:cubicBezTo>
                      <a:pt x="244" y="1909"/>
                      <a:pt x="325" y="1990"/>
                      <a:pt x="397" y="2009"/>
                    </a:cubicBezTo>
                    <a:cubicBezTo>
                      <a:pt x="428" y="2019"/>
                      <a:pt x="460" y="2023"/>
                      <a:pt x="491" y="2023"/>
                    </a:cubicBezTo>
                    <a:cubicBezTo>
                      <a:pt x="510" y="2023"/>
                      <a:pt x="529" y="2020"/>
                      <a:pt x="547" y="2017"/>
                    </a:cubicBezTo>
                    <a:cubicBezTo>
                      <a:pt x="641" y="1999"/>
                      <a:pt x="734" y="1937"/>
                      <a:pt x="820" y="1834"/>
                    </a:cubicBezTo>
                    <a:cubicBezTo>
                      <a:pt x="885" y="1756"/>
                      <a:pt x="950" y="1655"/>
                      <a:pt x="1012" y="1531"/>
                    </a:cubicBezTo>
                    <a:cubicBezTo>
                      <a:pt x="1061" y="1432"/>
                      <a:pt x="1111" y="1317"/>
                      <a:pt x="1159" y="1188"/>
                    </a:cubicBezTo>
                    <a:cubicBezTo>
                      <a:pt x="1335" y="717"/>
                      <a:pt x="1367" y="364"/>
                      <a:pt x="1253" y="166"/>
                    </a:cubicBezTo>
                    <a:cubicBezTo>
                      <a:pt x="1203" y="78"/>
                      <a:pt x="1126" y="25"/>
                      <a:pt x="1026" y="7"/>
                    </a:cubicBezTo>
                    <a:cubicBezTo>
                      <a:pt x="1002" y="3"/>
                      <a:pt x="977" y="1"/>
                      <a:pt x="951" y="1"/>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95" name="Google Shape;1995;p5"/>
              <p:cNvSpPr/>
              <p:nvPr/>
            </p:nvSpPr>
            <p:spPr>
              <a:xfrm>
                <a:off x="1982600" y="2282875"/>
                <a:ext cx="101175" cy="41775"/>
              </a:xfrm>
              <a:custGeom>
                <a:rect b="b" l="l" r="r" t="t"/>
                <a:pathLst>
                  <a:path extrusionOk="0" h="1671" w="4047">
                    <a:moveTo>
                      <a:pt x="600" y="0"/>
                    </a:moveTo>
                    <a:cubicBezTo>
                      <a:pt x="598" y="0"/>
                      <a:pt x="596" y="1"/>
                      <a:pt x="594" y="2"/>
                    </a:cubicBezTo>
                    <a:cubicBezTo>
                      <a:pt x="588" y="8"/>
                      <a:pt x="1" y="595"/>
                      <a:pt x="182" y="1664"/>
                    </a:cubicBezTo>
                    <a:cubicBezTo>
                      <a:pt x="182" y="1667"/>
                      <a:pt x="185" y="1670"/>
                      <a:pt x="190" y="1670"/>
                    </a:cubicBezTo>
                    <a:cubicBezTo>
                      <a:pt x="193" y="1670"/>
                      <a:pt x="196" y="1668"/>
                      <a:pt x="198" y="1665"/>
                    </a:cubicBezTo>
                    <a:cubicBezTo>
                      <a:pt x="490" y="840"/>
                      <a:pt x="1134" y="405"/>
                      <a:pt x="1605" y="280"/>
                    </a:cubicBezTo>
                    <a:lnTo>
                      <a:pt x="1605" y="280"/>
                    </a:lnTo>
                    <a:cubicBezTo>
                      <a:pt x="1378" y="648"/>
                      <a:pt x="1697" y="1470"/>
                      <a:pt x="1711" y="1506"/>
                    </a:cubicBezTo>
                    <a:cubicBezTo>
                      <a:pt x="1712" y="1509"/>
                      <a:pt x="1715" y="1511"/>
                      <a:pt x="1718" y="1511"/>
                    </a:cubicBezTo>
                    <a:cubicBezTo>
                      <a:pt x="1721" y="1511"/>
                      <a:pt x="1724" y="1509"/>
                      <a:pt x="1726" y="1505"/>
                    </a:cubicBezTo>
                    <a:cubicBezTo>
                      <a:pt x="1727" y="1503"/>
                      <a:pt x="1815" y="1229"/>
                      <a:pt x="2144" y="923"/>
                    </a:cubicBezTo>
                    <a:cubicBezTo>
                      <a:pt x="2447" y="640"/>
                      <a:pt x="3021" y="270"/>
                      <a:pt x="4039" y="119"/>
                    </a:cubicBezTo>
                    <a:cubicBezTo>
                      <a:pt x="4043" y="119"/>
                      <a:pt x="4046" y="114"/>
                      <a:pt x="4045" y="110"/>
                    </a:cubicBezTo>
                    <a:cubicBezTo>
                      <a:pt x="4045" y="106"/>
                      <a:pt x="4042" y="103"/>
                      <a:pt x="4038" y="103"/>
                    </a:cubicBezTo>
                    <a:cubicBezTo>
                      <a:pt x="4037" y="103"/>
                      <a:pt x="4037" y="104"/>
                      <a:pt x="4036" y="104"/>
                    </a:cubicBezTo>
                    <a:cubicBezTo>
                      <a:pt x="3013" y="255"/>
                      <a:pt x="2436" y="628"/>
                      <a:pt x="2132" y="913"/>
                    </a:cubicBezTo>
                    <a:cubicBezTo>
                      <a:pt x="1853" y="1173"/>
                      <a:pt x="1746" y="1411"/>
                      <a:pt x="1718" y="1481"/>
                    </a:cubicBezTo>
                    <a:cubicBezTo>
                      <a:pt x="1670" y="1349"/>
                      <a:pt x="1406" y="593"/>
                      <a:pt x="1629" y="270"/>
                    </a:cubicBezTo>
                    <a:cubicBezTo>
                      <a:pt x="1630" y="267"/>
                      <a:pt x="1630" y="264"/>
                      <a:pt x="1629" y="261"/>
                    </a:cubicBezTo>
                    <a:cubicBezTo>
                      <a:pt x="1627" y="258"/>
                      <a:pt x="1624" y="258"/>
                      <a:pt x="1621" y="258"/>
                    </a:cubicBezTo>
                    <a:cubicBezTo>
                      <a:pt x="1149" y="378"/>
                      <a:pt x="496" y="808"/>
                      <a:pt x="193" y="1631"/>
                    </a:cubicBezTo>
                    <a:cubicBezTo>
                      <a:pt x="28" y="590"/>
                      <a:pt x="599" y="19"/>
                      <a:pt x="605" y="13"/>
                    </a:cubicBezTo>
                    <a:cubicBezTo>
                      <a:pt x="608" y="10"/>
                      <a:pt x="608" y="5"/>
                      <a:pt x="605" y="2"/>
                    </a:cubicBezTo>
                    <a:cubicBezTo>
                      <a:pt x="604" y="1"/>
                      <a:pt x="602" y="0"/>
                      <a:pt x="600"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96" name="Google Shape;1996;p5"/>
              <p:cNvSpPr/>
              <p:nvPr/>
            </p:nvSpPr>
            <p:spPr>
              <a:xfrm>
                <a:off x="1996725" y="2420750"/>
                <a:ext cx="45275" cy="69750"/>
              </a:xfrm>
              <a:custGeom>
                <a:rect b="b" l="l" r="r" t="t"/>
                <a:pathLst>
                  <a:path extrusionOk="0" h="2790" w="1811">
                    <a:moveTo>
                      <a:pt x="1779" y="1"/>
                    </a:moveTo>
                    <a:cubicBezTo>
                      <a:pt x="1776" y="1"/>
                      <a:pt x="1773" y="4"/>
                      <a:pt x="1773" y="8"/>
                    </a:cubicBezTo>
                    <a:cubicBezTo>
                      <a:pt x="1782" y="255"/>
                      <a:pt x="1797" y="740"/>
                      <a:pt x="1790" y="1191"/>
                    </a:cubicBezTo>
                    <a:cubicBezTo>
                      <a:pt x="1790" y="1210"/>
                      <a:pt x="1788" y="1225"/>
                      <a:pt x="1788" y="1240"/>
                    </a:cubicBezTo>
                    <a:cubicBezTo>
                      <a:pt x="1780" y="1313"/>
                      <a:pt x="1762" y="1384"/>
                      <a:pt x="1733" y="1450"/>
                    </a:cubicBezTo>
                    <a:cubicBezTo>
                      <a:pt x="1688" y="1552"/>
                      <a:pt x="1617" y="1643"/>
                      <a:pt x="1527" y="1712"/>
                    </a:cubicBezTo>
                    <a:cubicBezTo>
                      <a:pt x="1206" y="1959"/>
                      <a:pt x="750" y="2364"/>
                      <a:pt x="508" y="2582"/>
                    </a:cubicBezTo>
                    <a:cubicBezTo>
                      <a:pt x="384" y="2692"/>
                      <a:pt x="225" y="2761"/>
                      <a:pt x="58" y="2774"/>
                    </a:cubicBezTo>
                    <a:cubicBezTo>
                      <a:pt x="43" y="2774"/>
                      <a:pt x="26" y="2776"/>
                      <a:pt x="7" y="2776"/>
                    </a:cubicBezTo>
                    <a:cubicBezTo>
                      <a:pt x="4" y="2776"/>
                      <a:pt x="1" y="2779"/>
                      <a:pt x="1" y="2782"/>
                    </a:cubicBezTo>
                    <a:cubicBezTo>
                      <a:pt x="1" y="2786"/>
                      <a:pt x="4" y="2789"/>
                      <a:pt x="7" y="2789"/>
                    </a:cubicBezTo>
                    <a:cubicBezTo>
                      <a:pt x="26" y="2789"/>
                      <a:pt x="43" y="2788"/>
                      <a:pt x="60" y="2786"/>
                    </a:cubicBezTo>
                    <a:cubicBezTo>
                      <a:pt x="228" y="2774"/>
                      <a:pt x="390" y="2705"/>
                      <a:pt x="516" y="2591"/>
                    </a:cubicBezTo>
                    <a:cubicBezTo>
                      <a:pt x="760" y="2373"/>
                      <a:pt x="1214" y="1970"/>
                      <a:pt x="1535" y="1722"/>
                    </a:cubicBezTo>
                    <a:cubicBezTo>
                      <a:pt x="1626" y="1652"/>
                      <a:pt x="1699" y="1559"/>
                      <a:pt x="1746" y="1455"/>
                    </a:cubicBezTo>
                    <a:cubicBezTo>
                      <a:pt x="1774" y="1387"/>
                      <a:pt x="1794" y="1316"/>
                      <a:pt x="1800" y="1241"/>
                    </a:cubicBezTo>
                    <a:cubicBezTo>
                      <a:pt x="1802" y="1226"/>
                      <a:pt x="1803" y="1210"/>
                      <a:pt x="1803" y="1191"/>
                    </a:cubicBezTo>
                    <a:cubicBezTo>
                      <a:pt x="1811" y="740"/>
                      <a:pt x="1796" y="255"/>
                      <a:pt x="1786" y="7"/>
                    </a:cubicBezTo>
                    <a:cubicBezTo>
                      <a:pt x="1786" y="4"/>
                      <a:pt x="1782" y="1"/>
                      <a:pt x="1779"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97" name="Google Shape;1997;p5"/>
              <p:cNvSpPr/>
              <p:nvPr/>
            </p:nvSpPr>
            <p:spPr>
              <a:xfrm>
                <a:off x="1692575" y="3097825"/>
                <a:ext cx="273575" cy="321525"/>
              </a:xfrm>
              <a:custGeom>
                <a:rect b="b" l="l" r="r" t="t"/>
                <a:pathLst>
                  <a:path extrusionOk="0" h="12861" w="10943">
                    <a:moveTo>
                      <a:pt x="9776" y="1"/>
                    </a:moveTo>
                    <a:cubicBezTo>
                      <a:pt x="8596" y="1267"/>
                      <a:pt x="7217" y="2733"/>
                      <a:pt x="5873" y="4157"/>
                    </a:cubicBezTo>
                    <a:cubicBezTo>
                      <a:pt x="2847" y="7367"/>
                      <a:pt x="0" y="10361"/>
                      <a:pt x="0" y="10361"/>
                    </a:cubicBezTo>
                    <a:cubicBezTo>
                      <a:pt x="0" y="10361"/>
                      <a:pt x="44" y="10555"/>
                      <a:pt x="123" y="10789"/>
                    </a:cubicBezTo>
                    <a:cubicBezTo>
                      <a:pt x="226" y="11089"/>
                      <a:pt x="387" y="11455"/>
                      <a:pt x="587" y="11558"/>
                    </a:cubicBezTo>
                    <a:cubicBezTo>
                      <a:pt x="790" y="11663"/>
                      <a:pt x="1077" y="11864"/>
                      <a:pt x="1312" y="12138"/>
                    </a:cubicBezTo>
                    <a:cubicBezTo>
                      <a:pt x="1486" y="12343"/>
                      <a:pt x="1632" y="12587"/>
                      <a:pt x="1685" y="12861"/>
                    </a:cubicBezTo>
                    <a:cubicBezTo>
                      <a:pt x="2507" y="12794"/>
                      <a:pt x="4770" y="11429"/>
                      <a:pt x="5944" y="10296"/>
                    </a:cubicBezTo>
                    <a:cubicBezTo>
                      <a:pt x="6285" y="9968"/>
                      <a:pt x="7061" y="9415"/>
                      <a:pt x="7733" y="8726"/>
                    </a:cubicBezTo>
                    <a:cubicBezTo>
                      <a:pt x="8784" y="7652"/>
                      <a:pt x="10051" y="6344"/>
                      <a:pt x="10943" y="5442"/>
                    </a:cubicBezTo>
                    <a:cubicBezTo>
                      <a:pt x="10582" y="4144"/>
                      <a:pt x="10216" y="2674"/>
                      <a:pt x="10032" y="1496"/>
                    </a:cubicBezTo>
                    <a:cubicBezTo>
                      <a:pt x="9942" y="913"/>
                      <a:pt x="9855" y="419"/>
                      <a:pt x="9776" y="1"/>
                    </a:cubicBezTo>
                    <a:close/>
                  </a:path>
                </a:pathLst>
              </a:custGeom>
              <a:solidFill>
                <a:schemeClr val="accent3"/>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98" name="Google Shape;1998;p5"/>
              <p:cNvSpPr/>
              <p:nvPr/>
            </p:nvSpPr>
            <p:spPr>
              <a:xfrm>
                <a:off x="1766450" y="2878275"/>
                <a:ext cx="566425" cy="454550"/>
              </a:xfrm>
              <a:custGeom>
                <a:rect b="b" l="l" r="r" t="t"/>
                <a:pathLst>
                  <a:path extrusionOk="0" h="18182" w="22657">
                    <a:moveTo>
                      <a:pt x="21611" y="1"/>
                    </a:moveTo>
                    <a:cubicBezTo>
                      <a:pt x="21550" y="24"/>
                      <a:pt x="21454" y="31"/>
                      <a:pt x="21334" y="31"/>
                    </a:cubicBezTo>
                    <a:cubicBezTo>
                      <a:pt x="21196" y="31"/>
                      <a:pt x="21027" y="22"/>
                      <a:pt x="20843" y="22"/>
                    </a:cubicBezTo>
                    <a:cubicBezTo>
                      <a:pt x="20665" y="22"/>
                      <a:pt x="20473" y="30"/>
                      <a:pt x="20284" y="61"/>
                    </a:cubicBezTo>
                    <a:cubicBezTo>
                      <a:pt x="20119" y="88"/>
                      <a:pt x="20010" y="138"/>
                      <a:pt x="19916" y="194"/>
                    </a:cubicBezTo>
                    <a:cubicBezTo>
                      <a:pt x="19696" y="326"/>
                      <a:pt x="19554" y="496"/>
                      <a:pt x="18945" y="497"/>
                    </a:cubicBezTo>
                    <a:cubicBezTo>
                      <a:pt x="18942" y="497"/>
                      <a:pt x="18940" y="497"/>
                      <a:pt x="18937" y="497"/>
                    </a:cubicBezTo>
                    <a:cubicBezTo>
                      <a:pt x="18354" y="497"/>
                      <a:pt x="17765" y="333"/>
                      <a:pt x="17441" y="226"/>
                    </a:cubicBezTo>
                    <a:cubicBezTo>
                      <a:pt x="17284" y="175"/>
                      <a:pt x="17190" y="135"/>
                      <a:pt x="17190" y="135"/>
                    </a:cubicBezTo>
                    <a:cubicBezTo>
                      <a:pt x="17190" y="135"/>
                      <a:pt x="17181" y="176"/>
                      <a:pt x="17137" y="231"/>
                    </a:cubicBezTo>
                    <a:cubicBezTo>
                      <a:pt x="17046" y="343"/>
                      <a:pt x="16806" y="519"/>
                      <a:pt x="16193" y="541"/>
                    </a:cubicBezTo>
                    <a:cubicBezTo>
                      <a:pt x="16167" y="542"/>
                      <a:pt x="16142" y="543"/>
                      <a:pt x="16118" y="543"/>
                    </a:cubicBezTo>
                    <a:cubicBezTo>
                      <a:pt x="15718" y="543"/>
                      <a:pt x="15593" y="404"/>
                      <a:pt x="15458" y="279"/>
                    </a:cubicBezTo>
                    <a:cubicBezTo>
                      <a:pt x="15350" y="177"/>
                      <a:pt x="15236" y="85"/>
                      <a:pt x="14962" y="85"/>
                    </a:cubicBezTo>
                    <a:cubicBezTo>
                      <a:pt x="14887" y="85"/>
                      <a:pt x="14799" y="92"/>
                      <a:pt x="14696" y="108"/>
                    </a:cubicBezTo>
                    <a:cubicBezTo>
                      <a:pt x="14454" y="146"/>
                      <a:pt x="14230" y="226"/>
                      <a:pt x="14030" y="328"/>
                    </a:cubicBezTo>
                    <a:cubicBezTo>
                      <a:pt x="13668" y="508"/>
                      <a:pt x="13385" y="752"/>
                      <a:pt x="13220" y="914"/>
                    </a:cubicBezTo>
                    <a:cubicBezTo>
                      <a:pt x="13117" y="1015"/>
                      <a:pt x="13057" y="1087"/>
                      <a:pt x="13054" y="1090"/>
                    </a:cubicBezTo>
                    <a:cubicBezTo>
                      <a:pt x="13054" y="1090"/>
                      <a:pt x="6058" y="1664"/>
                      <a:pt x="1753" y="2918"/>
                    </a:cubicBezTo>
                    <a:cubicBezTo>
                      <a:pt x="581" y="3353"/>
                      <a:pt x="1" y="4189"/>
                      <a:pt x="713" y="6918"/>
                    </a:cubicBezTo>
                    <a:cubicBezTo>
                      <a:pt x="1064" y="8265"/>
                      <a:pt x="2003" y="10679"/>
                      <a:pt x="2918" y="12939"/>
                    </a:cubicBezTo>
                    <a:cubicBezTo>
                      <a:pt x="3666" y="14790"/>
                      <a:pt x="4399" y="16537"/>
                      <a:pt x="4778" y="17508"/>
                    </a:cubicBezTo>
                    <a:cubicBezTo>
                      <a:pt x="4877" y="17758"/>
                      <a:pt x="4951" y="17956"/>
                      <a:pt x="4996" y="18092"/>
                    </a:cubicBezTo>
                    <a:cubicBezTo>
                      <a:pt x="5202" y="18155"/>
                      <a:pt x="5440" y="18181"/>
                      <a:pt x="5697" y="18181"/>
                    </a:cubicBezTo>
                    <a:cubicBezTo>
                      <a:pt x="5844" y="18181"/>
                      <a:pt x="5996" y="18173"/>
                      <a:pt x="6152" y="18157"/>
                    </a:cubicBezTo>
                    <a:cubicBezTo>
                      <a:pt x="6502" y="18123"/>
                      <a:pt x="6868" y="18053"/>
                      <a:pt x="7215" y="17971"/>
                    </a:cubicBezTo>
                    <a:cubicBezTo>
                      <a:pt x="7611" y="17877"/>
                      <a:pt x="7982" y="17767"/>
                      <a:pt x="8277" y="17670"/>
                    </a:cubicBezTo>
                    <a:cubicBezTo>
                      <a:pt x="8686" y="17536"/>
                      <a:pt x="8954" y="17429"/>
                      <a:pt x="8954" y="17429"/>
                    </a:cubicBezTo>
                    <a:cubicBezTo>
                      <a:pt x="8954" y="17429"/>
                      <a:pt x="8475" y="15982"/>
                      <a:pt x="7988" y="14224"/>
                    </a:cubicBezTo>
                    <a:cubicBezTo>
                      <a:pt x="7627" y="12926"/>
                      <a:pt x="7261" y="11456"/>
                      <a:pt x="7077" y="10278"/>
                    </a:cubicBezTo>
                    <a:cubicBezTo>
                      <a:pt x="6987" y="9695"/>
                      <a:pt x="6900" y="9201"/>
                      <a:pt x="6821" y="8783"/>
                    </a:cubicBezTo>
                    <a:cubicBezTo>
                      <a:pt x="6525" y="7212"/>
                      <a:pt x="6325" y="6729"/>
                      <a:pt x="6325" y="6729"/>
                    </a:cubicBezTo>
                    <a:cubicBezTo>
                      <a:pt x="6325" y="6729"/>
                      <a:pt x="7420" y="6685"/>
                      <a:pt x="8807" y="6638"/>
                    </a:cubicBezTo>
                    <a:cubicBezTo>
                      <a:pt x="10326" y="6587"/>
                      <a:pt x="12194" y="6530"/>
                      <a:pt x="13357" y="6520"/>
                    </a:cubicBezTo>
                    <a:cubicBezTo>
                      <a:pt x="13445" y="6519"/>
                      <a:pt x="13536" y="6519"/>
                      <a:pt x="13632" y="6519"/>
                    </a:cubicBezTo>
                    <a:cubicBezTo>
                      <a:pt x="14316" y="6519"/>
                      <a:pt x="15210" y="6534"/>
                      <a:pt x="16165" y="6534"/>
                    </a:cubicBezTo>
                    <a:cubicBezTo>
                      <a:pt x="16268" y="6534"/>
                      <a:pt x="16372" y="6534"/>
                      <a:pt x="16476" y="6534"/>
                    </a:cubicBezTo>
                    <a:cubicBezTo>
                      <a:pt x="18356" y="6527"/>
                      <a:pt x="20292" y="6570"/>
                      <a:pt x="21429" y="6200"/>
                    </a:cubicBezTo>
                    <a:cubicBezTo>
                      <a:pt x="21822" y="6073"/>
                      <a:pt x="22125" y="5758"/>
                      <a:pt x="22232" y="5360"/>
                    </a:cubicBezTo>
                    <a:cubicBezTo>
                      <a:pt x="22432" y="4613"/>
                      <a:pt x="22656" y="3218"/>
                      <a:pt x="22412" y="1920"/>
                    </a:cubicBezTo>
                    <a:cubicBezTo>
                      <a:pt x="22379" y="1744"/>
                      <a:pt x="22338" y="1570"/>
                      <a:pt x="22285" y="1399"/>
                    </a:cubicBezTo>
                    <a:cubicBezTo>
                      <a:pt x="22153" y="961"/>
                      <a:pt x="21969" y="537"/>
                      <a:pt x="21714" y="151"/>
                    </a:cubicBezTo>
                    <a:cubicBezTo>
                      <a:pt x="21681" y="101"/>
                      <a:pt x="21647" y="51"/>
                      <a:pt x="21611" y="1"/>
                    </a:cubicBezTo>
                    <a:close/>
                  </a:path>
                </a:pathLst>
              </a:custGeom>
              <a:solidFill>
                <a:schemeClr val="accent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1999" name="Google Shape;1999;p5"/>
              <p:cNvSpPr/>
              <p:nvPr/>
            </p:nvSpPr>
            <p:spPr>
              <a:xfrm>
                <a:off x="1839575" y="2882025"/>
                <a:ext cx="493300" cy="445550"/>
              </a:xfrm>
              <a:custGeom>
                <a:rect b="b" l="l" r="r" t="t"/>
                <a:pathLst>
                  <a:path extrusionOk="0" h="17822" w="19732">
                    <a:moveTo>
                      <a:pt x="18789" y="1"/>
                    </a:moveTo>
                    <a:lnTo>
                      <a:pt x="18683" y="23"/>
                    </a:lnTo>
                    <a:lnTo>
                      <a:pt x="16991" y="44"/>
                    </a:lnTo>
                    <a:lnTo>
                      <a:pt x="14516" y="78"/>
                    </a:lnTo>
                    <a:lnTo>
                      <a:pt x="14212" y="81"/>
                    </a:lnTo>
                    <a:lnTo>
                      <a:pt x="13850" y="85"/>
                    </a:lnTo>
                    <a:lnTo>
                      <a:pt x="12533" y="129"/>
                    </a:lnTo>
                    <a:lnTo>
                      <a:pt x="11105" y="178"/>
                    </a:lnTo>
                    <a:lnTo>
                      <a:pt x="10985" y="181"/>
                    </a:lnTo>
                    <a:lnTo>
                      <a:pt x="10205" y="762"/>
                    </a:lnTo>
                    <a:cubicBezTo>
                      <a:pt x="10205" y="762"/>
                      <a:pt x="10235" y="764"/>
                      <a:pt x="10295" y="765"/>
                    </a:cubicBezTo>
                    <a:cubicBezTo>
                      <a:pt x="10740" y="776"/>
                      <a:pt x="12791" y="835"/>
                      <a:pt x="14843" y="1023"/>
                    </a:cubicBezTo>
                    <a:cubicBezTo>
                      <a:pt x="17059" y="1226"/>
                      <a:pt x="17253" y="4395"/>
                      <a:pt x="15078" y="4861"/>
                    </a:cubicBezTo>
                    <a:cubicBezTo>
                      <a:pt x="14157" y="5058"/>
                      <a:pt x="13038" y="5179"/>
                      <a:pt x="11677" y="5187"/>
                    </a:cubicBezTo>
                    <a:cubicBezTo>
                      <a:pt x="3553" y="5232"/>
                      <a:pt x="1" y="5337"/>
                      <a:pt x="66" y="7200"/>
                    </a:cubicBezTo>
                    <a:cubicBezTo>
                      <a:pt x="131" y="9036"/>
                      <a:pt x="3837" y="13548"/>
                      <a:pt x="4290" y="17821"/>
                    </a:cubicBezTo>
                    <a:cubicBezTo>
                      <a:pt x="4686" y="17727"/>
                      <a:pt x="5057" y="17617"/>
                      <a:pt x="5354" y="17520"/>
                    </a:cubicBezTo>
                    <a:cubicBezTo>
                      <a:pt x="5761" y="17386"/>
                      <a:pt x="6029" y="17279"/>
                      <a:pt x="6029" y="17279"/>
                    </a:cubicBezTo>
                    <a:cubicBezTo>
                      <a:pt x="6029" y="17279"/>
                      <a:pt x="5550" y="15832"/>
                      <a:pt x="5063" y="14074"/>
                    </a:cubicBezTo>
                    <a:cubicBezTo>
                      <a:pt x="4702" y="12776"/>
                      <a:pt x="4336" y="11306"/>
                      <a:pt x="4152" y="10128"/>
                    </a:cubicBezTo>
                    <a:cubicBezTo>
                      <a:pt x="4062" y="9545"/>
                      <a:pt x="3975" y="9051"/>
                      <a:pt x="3896" y="8633"/>
                    </a:cubicBezTo>
                    <a:cubicBezTo>
                      <a:pt x="3600" y="7062"/>
                      <a:pt x="3400" y="6579"/>
                      <a:pt x="3400" y="6579"/>
                    </a:cubicBezTo>
                    <a:cubicBezTo>
                      <a:pt x="3400" y="6579"/>
                      <a:pt x="4495" y="6535"/>
                      <a:pt x="5882" y="6488"/>
                    </a:cubicBezTo>
                    <a:cubicBezTo>
                      <a:pt x="7401" y="6437"/>
                      <a:pt x="9271" y="6380"/>
                      <a:pt x="10432" y="6370"/>
                    </a:cubicBezTo>
                    <a:cubicBezTo>
                      <a:pt x="10520" y="6369"/>
                      <a:pt x="10612" y="6369"/>
                      <a:pt x="10708" y="6369"/>
                    </a:cubicBezTo>
                    <a:cubicBezTo>
                      <a:pt x="11393" y="6369"/>
                      <a:pt x="12285" y="6384"/>
                      <a:pt x="13240" y="6384"/>
                    </a:cubicBezTo>
                    <a:cubicBezTo>
                      <a:pt x="13343" y="6384"/>
                      <a:pt x="13447" y="6384"/>
                      <a:pt x="13551" y="6384"/>
                    </a:cubicBezTo>
                    <a:cubicBezTo>
                      <a:pt x="15431" y="6377"/>
                      <a:pt x="17367" y="6420"/>
                      <a:pt x="18504" y="6050"/>
                    </a:cubicBezTo>
                    <a:cubicBezTo>
                      <a:pt x="18897" y="5923"/>
                      <a:pt x="19200" y="5608"/>
                      <a:pt x="19307" y="5210"/>
                    </a:cubicBezTo>
                    <a:cubicBezTo>
                      <a:pt x="19507" y="4463"/>
                      <a:pt x="19731" y="3068"/>
                      <a:pt x="19487" y="1770"/>
                    </a:cubicBezTo>
                    <a:cubicBezTo>
                      <a:pt x="19484" y="1758"/>
                      <a:pt x="19483" y="1744"/>
                      <a:pt x="19480" y="1732"/>
                    </a:cubicBezTo>
                    <a:cubicBezTo>
                      <a:pt x="19480" y="1727"/>
                      <a:pt x="19478" y="1724"/>
                      <a:pt x="19478" y="1721"/>
                    </a:cubicBezTo>
                    <a:cubicBezTo>
                      <a:pt x="19475" y="1705"/>
                      <a:pt x="19471" y="1688"/>
                      <a:pt x="19468" y="1673"/>
                    </a:cubicBezTo>
                    <a:cubicBezTo>
                      <a:pt x="19466" y="1664"/>
                      <a:pt x="19465" y="1656"/>
                      <a:pt x="19463" y="1649"/>
                    </a:cubicBezTo>
                    <a:cubicBezTo>
                      <a:pt x="19460" y="1636"/>
                      <a:pt x="19457" y="1623"/>
                      <a:pt x="19454" y="1611"/>
                    </a:cubicBezTo>
                    <a:cubicBezTo>
                      <a:pt x="19452" y="1600"/>
                      <a:pt x="19451" y="1589"/>
                      <a:pt x="19448" y="1580"/>
                    </a:cubicBezTo>
                    <a:cubicBezTo>
                      <a:pt x="19445" y="1568"/>
                      <a:pt x="19443" y="1556"/>
                      <a:pt x="19440" y="1546"/>
                    </a:cubicBezTo>
                    <a:cubicBezTo>
                      <a:pt x="19437" y="1535"/>
                      <a:pt x="19434" y="1523"/>
                      <a:pt x="19433" y="1512"/>
                    </a:cubicBezTo>
                    <a:cubicBezTo>
                      <a:pt x="19430" y="1500"/>
                      <a:pt x="19427" y="1489"/>
                      <a:pt x="19424" y="1477"/>
                    </a:cubicBezTo>
                    <a:cubicBezTo>
                      <a:pt x="19421" y="1467"/>
                      <a:pt x="19418" y="1456"/>
                      <a:pt x="19416" y="1447"/>
                    </a:cubicBezTo>
                    <a:cubicBezTo>
                      <a:pt x="19412" y="1433"/>
                      <a:pt x="19409" y="1420"/>
                      <a:pt x="19406" y="1406"/>
                    </a:cubicBezTo>
                    <a:cubicBezTo>
                      <a:pt x="19403" y="1397"/>
                      <a:pt x="19401" y="1390"/>
                      <a:pt x="19398" y="1380"/>
                    </a:cubicBezTo>
                    <a:lnTo>
                      <a:pt x="19384" y="1330"/>
                    </a:lnTo>
                    <a:cubicBezTo>
                      <a:pt x="19383" y="1324"/>
                      <a:pt x="19381" y="1320"/>
                      <a:pt x="19380" y="1315"/>
                    </a:cubicBezTo>
                    <a:cubicBezTo>
                      <a:pt x="19374" y="1293"/>
                      <a:pt x="19368" y="1271"/>
                      <a:pt x="19360" y="1249"/>
                    </a:cubicBezTo>
                    <a:cubicBezTo>
                      <a:pt x="19343" y="1190"/>
                      <a:pt x="19324" y="1131"/>
                      <a:pt x="19304" y="1073"/>
                    </a:cubicBezTo>
                    <a:cubicBezTo>
                      <a:pt x="19303" y="1067"/>
                      <a:pt x="19301" y="1065"/>
                      <a:pt x="19301" y="1065"/>
                    </a:cubicBezTo>
                    <a:cubicBezTo>
                      <a:pt x="19175" y="693"/>
                      <a:pt x="19007" y="334"/>
                      <a:pt x="18789" y="1"/>
                    </a:cubicBezTo>
                    <a:close/>
                  </a:path>
                </a:pathLst>
              </a:custGeom>
              <a:solidFill>
                <a:srgbClr val="E67CB9">
                  <a:alpha val="50196"/>
                </a:srgbClr>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00" name="Google Shape;2000;p5"/>
              <p:cNvSpPr/>
              <p:nvPr/>
            </p:nvSpPr>
            <p:spPr>
              <a:xfrm>
                <a:off x="1684250" y="3367525"/>
                <a:ext cx="41150" cy="44775"/>
              </a:xfrm>
              <a:custGeom>
                <a:rect b="b" l="l" r="r" t="t"/>
                <a:pathLst>
                  <a:path extrusionOk="0" h="1791" w="1646">
                    <a:moveTo>
                      <a:pt x="456" y="1"/>
                    </a:moveTo>
                    <a:lnTo>
                      <a:pt x="424" y="29"/>
                    </a:lnTo>
                    <a:lnTo>
                      <a:pt x="0" y="417"/>
                    </a:lnTo>
                    <a:cubicBezTo>
                      <a:pt x="64" y="490"/>
                      <a:pt x="118" y="611"/>
                      <a:pt x="174" y="799"/>
                    </a:cubicBezTo>
                    <a:cubicBezTo>
                      <a:pt x="387" y="1496"/>
                      <a:pt x="568" y="1693"/>
                      <a:pt x="1023" y="1791"/>
                    </a:cubicBezTo>
                    <a:lnTo>
                      <a:pt x="1176" y="1682"/>
                    </a:lnTo>
                    <a:lnTo>
                      <a:pt x="1645" y="1349"/>
                    </a:lnTo>
                    <a:cubicBezTo>
                      <a:pt x="1410" y="1076"/>
                      <a:pt x="1123" y="875"/>
                      <a:pt x="920" y="770"/>
                    </a:cubicBezTo>
                    <a:cubicBezTo>
                      <a:pt x="720" y="667"/>
                      <a:pt x="559" y="301"/>
                      <a:pt x="456" y="1"/>
                    </a:cubicBezTo>
                    <a:close/>
                  </a:path>
                </a:pathLst>
              </a:custGeom>
              <a:solidFill>
                <a:srgbClr val="F7B69A"/>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01" name="Google Shape;2001;p5"/>
              <p:cNvSpPr/>
              <p:nvPr/>
            </p:nvSpPr>
            <p:spPr>
              <a:xfrm>
                <a:off x="1692875" y="3367525"/>
                <a:ext cx="32525" cy="42050"/>
              </a:xfrm>
              <a:custGeom>
                <a:rect b="b" l="l" r="r" t="t"/>
                <a:pathLst>
                  <a:path extrusionOk="0" h="1682" w="1301">
                    <a:moveTo>
                      <a:pt x="111" y="1"/>
                    </a:moveTo>
                    <a:lnTo>
                      <a:pt x="79" y="29"/>
                    </a:lnTo>
                    <a:cubicBezTo>
                      <a:pt x="79" y="29"/>
                      <a:pt x="1" y="761"/>
                      <a:pt x="394" y="1000"/>
                    </a:cubicBezTo>
                    <a:cubicBezTo>
                      <a:pt x="664" y="1164"/>
                      <a:pt x="784" y="1493"/>
                      <a:pt x="831" y="1682"/>
                    </a:cubicBezTo>
                    <a:lnTo>
                      <a:pt x="1300" y="1349"/>
                    </a:lnTo>
                    <a:cubicBezTo>
                      <a:pt x="1065" y="1076"/>
                      <a:pt x="778" y="875"/>
                      <a:pt x="575" y="770"/>
                    </a:cubicBezTo>
                    <a:cubicBezTo>
                      <a:pt x="375" y="667"/>
                      <a:pt x="214" y="301"/>
                      <a:pt x="111" y="1"/>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02" name="Google Shape;2002;p5"/>
              <p:cNvSpPr/>
              <p:nvPr/>
            </p:nvSpPr>
            <p:spPr>
              <a:xfrm>
                <a:off x="1847600" y="2687375"/>
                <a:ext cx="291850" cy="147275"/>
              </a:xfrm>
              <a:custGeom>
                <a:rect b="b" l="l" r="r" t="t"/>
                <a:pathLst>
                  <a:path extrusionOk="0" h="5891" w="11674">
                    <a:moveTo>
                      <a:pt x="9651" y="1"/>
                    </a:moveTo>
                    <a:cubicBezTo>
                      <a:pt x="9630" y="43"/>
                      <a:pt x="9599" y="102"/>
                      <a:pt x="9565" y="175"/>
                    </a:cubicBezTo>
                    <a:cubicBezTo>
                      <a:pt x="9516" y="272"/>
                      <a:pt x="9454" y="395"/>
                      <a:pt x="9384" y="536"/>
                    </a:cubicBezTo>
                    <a:cubicBezTo>
                      <a:pt x="8938" y="1422"/>
                      <a:pt x="8103" y="3029"/>
                      <a:pt x="7574" y="3760"/>
                    </a:cubicBezTo>
                    <a:cubicBezTo>
                      <a:pt x="6291" y="3903"/>
                      <a:pt x="140" y="4348"/>
                      <a:pt x="140" y="4348"/>
                    </a:cubicBezTo>
                    <a:cubicBezTo>
                      <a:pt x="140" y="4348"/>
                      <a:pt x="1" y="5377"/>
                      <a:pt x="337" y="5890"/>
                    </a:cubicBezTo>
                    <a:lnTo>
                      <a:pt x="8048" y="5823"/>
                    </a:lnTo>
                    <a:cubicBezTo>
                      <a:pt x="8288" y="5822"/>
                      <a:pt x="8516" y="5734"/>
                      <a:pt x="8694" y="5575"/>
                    </a:cubicBezTo>
                    <a:cubicBezTo>
                      <a:pt x="9228" y="5096"/>
                      <a:pt x="10414" y="3994"/>
                      <a:pt x="11275" y="2891"/>
                    </a:cubicBezTo>
                    <a:cubicBezTo>
                      <a:pt x="11285" y="2879"/>
                      <a:pt x="11296" y="2865"/>
                      <a:pt x="11307" y="2852"/>
                    </a:cubicBezTo>
                    <a:cubicBezTo>
                      <a:pt x="11438" y="2682"/>
                      <a:pt x="11561" y="2512"/>
                      <a:pt x="11673" y="2346"/>
                    </a:cubicBezTo>
                    <a:cubicBezTo>
                      <a:pt x="11597" y="2231"/>
                      <a:pt x="11511" y="2115"/>
                      <a:pt x="11411" y="2006"/>
                    </a:cubicBezTo>
                    <a:cubicBezTo>
                      <a:pt x="11373" y="1966"/>
                      <a:pt x="11334" y="1926"/>
                      <a:pt x="11293" y="1888"/>
                    </a:cubicBezTo>
                    <a:cubicBezTo>
                      <a:pt x="10738" y="1373"/>
                      <a:pt x="10104" y="1214"/>
                      <a:pt x="10128" y="1123"/>
                    </a:cubicBezTo>
                    <a:cubicBezTo>
                      <a:pt x="10132" y="1108"/>
                      <a:pt x="10151" y="1102"/>
                      <a:pt x="10180" y="1102"/>
                    </a:cubicBezTo>
                    <a:cubicBezTo>
                      <a:pt x="10289" y="1102"/>
                      <a:pt x="10535" y="1187"/>
                      <a:pt x="10656" y="1187"/>
                    </a:cubicBezTo>
                    <a:cubicBezTo>
                      <a:pt x="10690" y="1187"/>
                      <a:pt x="10714" y="1180"/>
                      <a:pt x="10722" y="1163"/>
                    </a:cubicBezTo>
                    <a:cubicBezTo>
                      <a:pt x="10796" y="1008"/>
                      <a:pt x="10287" y="454"/>
                      <a:pt x="9789" y="95"/>
                    </a:cubicBezTo>
                    <a:cubicBezTo>
                      <a:pt x="9742" y="62"/>
                      <a:pt x="9696" y="30"/>
                      <a:pt x="9651" y="1"/>
                    </a:cubicBezTo>
                    <a:close/>
                  </a:path>
                </a:pathLst>
              </a:custGeom>
              <a:solidFill>
                <a:srgbClr val="F29D86"/>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03" name="Google Shape;2003;p5"/>
              <p:cNvSpPr/>
              <p:nvPr/>
            </p:nvSpPr>
            <p:spPr>
              <a:xfrm>
                <a:off x="1753275" y="2776425"/>
                <a:ext cx="102750" cy="58275"/>
              </a:xfrm>
              <a:custGeom>
                <a:rect b="b" l="l" r="r" t="t"/>
                <a:pathLst>
                  <a:path extrusionOk="0" h="2331" w="4110">
                    <a:moveTo>
                      <a:pt x="908" y="1"/>
                    </a:moveTo>
                    <a:cubicBezTo>
                      <a:pt x="804" y="1"/>
                      <a:pt x="704" y="44"/>
                      <a:pt x="631" y="121"/>
                    </a:cubicBezTo>
                    <a:cubicBezTo>
                      <a:pt x="332" y="439"/>
                      <a:pt x="152" y="686"/>
                      <a:pt x="57" y="833"/>
                    </a:cubicBezTo>
                    <a:cubicBezTo>
                      <a:pt x="1" y="919"/>
                      <a:pt x="7" y="1033"/>
                      <a:pt x="73" y="1113"/>
                    </a:cubicBezTo>
                    <a:lnTo>
                      <a:pt x="154" y="1212"/>
                    </a:lnTo>
                    <a:lnTo>
                      <a:pt x="81" y="1277"/>
                    </a:lnTo>
                    <a:cubicBezTo>
                      <a:pt x="19" y="1334"/>
                      <a:pt x="13" y="1430"/>
                      <a:pt x="66" y="1495"/>
                    </a:cubicBezTo>
                    <a:lnTo>
                      <a:pt x="135" y="1578"/>
                    </a:lnTo>
                    <a:cubicBezTo>
                      <a:pt x="167" y="1616"/>
                      <a:pt x="212" y="1636"/>
                      <a:pt x="259" y="1636"/>
                    </a:cubicBezTo>
                    <a:cubicBezTo>
                      <a:pt x="295" y="1636"/>
                      <a:pt x="332" y="1624"/>
                      <a:pt x="363" y="1598"/>
                    </a:cubicBezTo>
                    <a:lnTo>
                      <a:pt x="363" y="1598"/>
                    </a:lnTo>
                    <a:cubicBezTo>
                      <a:pt x="308" y="1660"/>
                      <a:pt x="305" y="1753"/>
                      <a:pt x="357" y="1818"/>
                    </a:cubicBezTo>
                    <a:lnTo>
                      <a:pt x="376" y="1843"/>
                    </a:lnTo>
                    <a:cubicBezTo>
                      <a:pt x="409" y="1886"/>
                      <a:pt x="459" y="1908"/>
                      <a:pt x="511" y="1908"/>
                    </a:cubicBezTo>
                    <a:cubicBezTo>
                      <a:pt x="537" y="1908"/>
                      <a:pt x="563" y="1903"/>
                      <a:pt x="588" y="1890"/>
                    </a:cubicBezTo>
                    <a:lnTo>
                      <a:pt x="602" y="1883"/>
                    </a:lnTo>
                    <a:lnTo>
                      <a:pt x="602" y="1883"/>
                    </a:lnTo>
                    <a:cubicBezTo>
                      <a:pt x="543" y="1934"/>
                      <a:pt x="540" y="2025"/>
                      <a:pt x="596" y="2081"/>
                    </a:cubicBezTo>
                    <a:lnTo>
                      <a:pt x="685" y="2171"/>
                    </a:lnTo>
                    <a:cubicBezTo>
                      <a:pt x="711" y="2196"/>
                      <a:pt x="745" y="2209"/>
                      <a:pt x="779" y="2209"/>
                    </a:cubicBezTo>
                    <a:cubicBezTo>
                      <a:pt x="806" y="2209"/>
                      <a:pt x="833" y="2202"/>
                      <a:pt x="856" y="2186"/>
                    </a:cubicBezTo>
                    <a:lnTo>
                      <a:pt x="1349" y="1856"/>
                    </a:lnTo>
                    <a:cubicBezTo>
                      <a:pt x="1349" y="1856"/>
                      <a:pt x="1588" y="2119"/>
                      <a:pt x="2554" y="2316"/>
                    </a:cubicBezTo>
                    <a:cubicBezTo>
                      <a:pt x="3070" y="2327"/>
                      <a:pt x="3481" y="2330"/>
                      <a:pt x="3751" y="2330"/>
                    </a:cubicBezTo>
                    <a:cubicBezTo>
                      <a:pt x="3983" y="2330"/>
                      <a:pt x="4110" y="2328"/>
                      <a:pt x="4110" y="2328"/>
                    </a:cubicBezTo>
                    <a:cubicBezTo>
                      <a:pt x="3772" y="1815"/>
                      <a:pt x="3913" y="786"/>
                      <a:pt x="3913" y="786"/>
                    </a:cubicBezTo>
                    <a:cubicBezTo>
                      <a:pt x="3913" y="786"/>
                      <a:pt x="2447" y="101"/>
                      <a:pt x="934" y="2"/>
                    </a:cubicBezTo>
                    <a:cubicBezTo>
                      <a:pt x="925" y="1"/>
                      <a:pt x="917" y="1"/>
                      <a:pt x="908" y="1"/>
                    </a:cubicBezTo>
                    <a:close/>
                  </a:path>
                </a:pathLst>
              </a:custGeom>
              <a:solidFill>
                <a:srgbClr val="F29D86"/>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04" name="Google Shape;2004;p5"/>
              <p:cNvSpPr/>
              <p:nvPr/>
            </p:nvSpPr>
            <p:spPr>
              <a:xfrm>
                <a:off x="1948025" y="2470000"/>
                <a:ext cx="373600" cy="435525"/>
              </a:xfrm>
              <a:custGeom>
                <a:rect b="b" l="l" r="r" t="t"/>
                <a:pathLst>
                  <a:path extrusionOk="0" h="17421" w="14944">
                    <a:moveTo>
                      <a:pt x="8860" y="0"/>
                    </a:moveTo>
                    <a:cubicBezTo>
                      <a:pt x="8682" y="0"/>
                      <a:pt x="8502" y="13"/>
                      <a:pt x="8348" y="48"/>
                    </a:cubicBezTo>
                    <a:cubicBezTo>
                      <a:pt x="8309" y="59"/>
                      <a:pt x="8270" y="70"/>
                      <a:pt x="8233" y="82"/>
                    </a:cubicBezTo>
                    <a:cubicBezTo>
                      <a:pt x="7742" y="257"/>
                      <a:pt x="5092" y="1169"/>
                      <a:pt x="4172" y="1674"/>
                    </a:cubicBezTo>
                    <a:cubicBezTo>
                      <a:pt x="4168" y="1677"/>
                      <a:pt x="4163" y="1680"/>
                      <a:pt x="4157" y="1683"/>
                    </a:cubicBezTo>
                    <a:cubicBezTo>
                      <a:pt x="3253" y="2186"/>
                      <a:pt x="2927" y="2945"/>
                      <a:pt x="2927" y="2945"/>
                    </a:cubicBezTo>
                    <a:cubicBezTo>
                      <a:pt x="2927" y="2945"/>
                      <a:pt x="1944" y="5809"/>
                      <a:pt x="1" y="8520"/>
                    </a:cubicBezTo>
                    <a:cubicBezTo>
                      <a:pt x="134" y="8543"/>
                      <a:pt x="304" y="8625"/>
                      <a:pt x="481" y="8740"/>
                    </a:cubicBezTo>
                    <a:cubicBezTo>
                      <a:pt x="526" y="8769"/>
                      <a:pt x="572" y="8800"/>
                      <a:pt x="619" y="8834"/>
                    </a:cubicBezTo>
                    <a:cubicBezTo>
                      <a:pt x="672" y="8872"/>
                      <a:pt x="725" y="8913"/>
                      <a:pt x="778" y="8955"/>
                    </a:cubicBezTo>
                    <a:cubicBezTo>
                      <a:pt x="1176" y="9272"/>
                      <a:pt x="1538" y="9673"/>
                      <a:pt x="1559" y="9852"/>
                    </a:cubicBezTo>
                    <a:cubicBezTo>
                      <a:pt x="1561" y="9871"/>
                      <a:pt x="1559" y="9888"/>
                      <a:pt x="1552" y="9903"/>
                    </a:cubicBezTo>
                    <a:cubicBezTo>
                      <a:pt x="1544" y="9920"/>
                      <a:pt x="1520" y="9927"/>
                      <a:pt x="1486" y="9927"/>
                    </a:cubicBezTo>
                    <a:cubicBezTo>
                      <a:pt x="1366" y="9927"/>
                      <a:pt x="1118" y="9841"/>
                      <a:pt x="1010" y="9841"/>
                    </a:cubicBezTo>
                    <a:cubicBezTo>
                      <a:pt x="981" y="9841"/>
                      <a:pt x="962" y="9847"/>
                      <a:pt x="958" y="9862"/>
                    </a:cubicBezTo>
                    <a:cubicBezTo>
                      <a:pt x="934" y="9953"/>
                      <a:pt x="1570" y="10112"/>
                      <a:pt x="2123" y="10627"/>
                    </a:cubicBezTo>
                    <a:cubicBezTo>
                      <a:pt x="2164" y="10665"/>
                      <a:pt x="2203" y="10704"/>
                      <a:pt x="2241" y="10745"/>
                    </a:cubicBezTo>
                    <a:cubicBezTo>
                      <a:pt x="2296" y="10806"/>
                      <a:pt x="2347" y="10868"/>
                      <a:pt x="2395" y="10932"/>
                    </a:cubicBezTo>
                    <a:cubicBezTo>
                      <a:pt x="2395" y="10933"/>
                      <a:pt x="2397" y="10933"/>
                      <a:pt x="2399" y="10935"/>
                    </a:cubicBezTo>
                    <a:cubicBezTo>
                      <a:pt x="2435" y="10985"/>
                      <a:pt x="2470" y="11035"/>
                      <a:pt x="2503" y="11085"/>
                    </a:cubicBezTo>
                    <a:cubicBezTo>
                      <a:pt x="2777" y="11506"/>
                      <a:pt x="2889" y="11915"/>
                      <a:pt x="2889" y="11915"/>
                    </a:cubicBezTo>
                    <a:lnTo>
                      <a:pt x="4830" y="9797"/>
                    </a:lnTo>
                    <a:cubicBezTo>
                      <a:pt x="4830" y="9797"/>
                      <a:pt x="5133" y="11494"/>
                      <a:pt x="5535" y="13273"/>
                    </a:cubicBezTo>
                    <a:cubicBezTo>
                      <a:pt x="5558" y="13370"/>
                      <a:pt x="5581" y="13469"/>
                      <a:pt x="5604" y="13566"/>
                    </a:cubicBezTo>
                    <a:cubicBezTo>
                      <a:pt x="5763" y="14255"/>
                      <a:pt x="5935" y="14944"/>
                      <a:pt x="6110" y="15539"/>
                    </a:cubicBezTo>
                    <a:cubicBezTo>
                      <a:pt x="6110" y="15539"/>
                      <a:pt x="5426" y="16247"/>
                      <a:pt x="5410" y="16753"/>
                    </a:cubicBezTo>
                    <a:cubicBezTo>
                      <a:pt x="5393" y="17257"/>
                      <a:pt x="5791" y="17421"/>
                      <a:pt x="5791" y="17421"/>
                    </a:cubicBezTo>
                    <a:cubicBezTo>
                      <a:pt x="5794" y="17418"/>
                      <a:pt x="5854" y="17345"/>
                      <a:pt x="5960" y="17242"/>
                    </a:cubicBezTo>
                    <a:cubicBezTo>
                      <a:pt x="6217" y="16989"/>
                      <a:pt x="6756" y="16544"/>
                      <a:pt x="7433" y="16439"/>
                    </a:cubicBezTo>
                    <a:cubicBezTo>
                      <a:pt x="7536" y="16423"/>
                      <a:pt x="7624" y="16416"/>
                      <a:pt x="7699" y="16416"/>
                    </a:cubicBezTo>
                    <a:cubicBezTo>
                      <a:pt x="8308" y="16416"/>
                      <a:pt x="8127" y="16874"/>
                      <a:pt x="8857" y="16874"/>
                    </a:cubicBezTo>
                    <a:cubicBezTo>
                      <a:pt x="8880" y="16874"/>
                      <a:pt x="8905" y="16873"/>
                      <a:pt x="8930" y="16872"/>
                    </a:cubicBezTo>
                    <a:cubicBezTo>
                      <a:pt x="9843" y="16837"/>
                      <a:pt x="9927" y="16466"/>
                      <a:pt x="9927" y="16466"/>
                    </a:cubicBezTo>
                    <a:cubicBezTo>
                      <a:pt x="9927" y="16466"/>
                      <a:pt x="10804" y="16827"/>
                      <a:pt x="11671" y="16827"/>
                    </a:cubicBezTo>
                    <a:cubicBezTo>
                      <a:pt x="11675" y="16827"/>
                      <a:pt x="11679" y="16827"/>
                      <a:pt x="11682" y="16827"/>
                    </a:cubicBezTo>
                    <a:cubicBezTo>
                      <a:pt x="12552" y="16825"/>
                      <a:pt x="12468" y="16483"/>
                      <a:pt x="13021" y="16392"/>
                    </a:cubicBezTo>
                    <a:cubicBezTo>
                      <a:pt x="13210" y="16361"/>
                      <a:pt x="13402" y="16353"/>
                      <a:pt x="13580" y="16353"/>
                    </a:cubicBezTo>
                    <a:cubicBezTo>
                      <a:pt x="13764" y="16353"/>
                      <a:pt x="13933" y="16362"/>
                      <a:pt x="14071" y="16362"/>
                    </a:cubicBezTo>
                    <a:cubicBezTo>
                      <a:pt x="14191" y="16362"/>
                      <a:pt x="14287" y="16355"/>
                      <a:pt x="14348" y="16332"/>
                    </a:cubicBezTo>
                    <a:cubicBezTo>
                      <a:pt x="14374" y="16322"/>
                      <a:pt x="14404" y="16303"/>
                      <a:pt x="14436" y="16279"/>
                    </a:cubicBezTo>
                    <a:lnTo>
                      <a:pt x="14436" y="16277"/>
                    </a:lnTo>
                    <a:cubicBezTo>
                      <a:pt x="14645" y="16110"/>
                      <a:pt x="14943" y="15636"/>
                      <a:pt x="14898" y="15236"/>
                    </a:cubicBezTo>
                    <a:cubicBezTo>
                      <a:pt x="14845" y="14774"/>
                      <a:pt x="14298" y="14167"/>
                      <a:pt x="14298" y="14167"/>
                    </a:cubicBezTo>
                    <a:cubicBezTo>
                      <a:pt x="14298" y="14167"/>
                      <a:pt x="14272" y="12443"/>
                      <a:pt x="13506" y="8275"/>
                    </a:cubicBezTo>
                    <a:cubicBezTo>
                      <a:pt x="13336" y="6924"/>
                      <a:pt x="13470" y="3155"/>
                      <a:pt x="9881" y="232"/>
                    </a:cubicBezTo>
                    <a:cubicBezTo>
                      <a:pt x="9746" y="121"/>
                      <a:pt x="9581" y="53"/>
                      <a:pt x="9409" y="33"/>
                    </a:cubicBezTo>
                    <a:cubicBezTo>
                      <a:pt x="9258" y="16"/>
                      <a:pt x="9061" y="0"/>
                      <a:pt x="8860" y="0"/>
                    </a:cubicBezTo>
                    <a:close/>
                  </a:path>
                </a:pathLst>
              </a:custGeom>
              <a:solidFill>
                <a:schemeClr val="accent4"/>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05" name="Google Shape;2005;p5"/>
              <p:cNvSpPr/>
              <p:nvPr/>
            </p:nvSpPr>
            <p:spPr>
              <a:xfrm>
                <a:off x="2082850" y="2470825"/>
                <a:ext cx="238775" cy="434700"/>
              </a:xfrm>
              <a:custGeom>
                <a:rect b="b" l="l" r="r" t="t"/>
                <a:pathLst>
                  <a:path extrusionOk="0" h="17388" w="9551">
                    <a:moveTo>
                      <a:pt x="4016" y="0"/>
                    </a:moveTo>
                    <a:lnTo>
                      <a:pt x="4016" y="0"/>
                    </a:lnTo>
                    <a:cubicBezTo>
                      <a:pt x="4016" y="0"/>
                      <a:pt x="7142" y="3331"/>
                      <a:pt x="7866" y="10264"/>
                    </a:cubicBezTo>
                    <a:cubicBezTo>
                      <a:pt x="8075" y="12273"/>
                      <a:pt x="6501" y="14013"/>
                      <a:pt x="4485" y="14013"/>
                    </a:cubicBezTo>
                    <a:cubicBezTo>
                      <a:pt x="4474" y="14013"/>
                      <a:pt x="4464" y="14013"/>
                      <a:pt x="4453" y="14013"/>
                    </a:cubicBezTo>
                    <a:cubicBezTo>
                      <a:pt x="2976" y="14001"/>
                      <a:pt x="1336" y="13755"/>
                      <a:pt x="142" y="13240"/>
                    </a:cubicBezTo>
                    <a:lnTo>
                      <a:pt x="142" y="13240"/>
                    </a:lnTo>
                    <a:cubicBezTo>
                      <a:pt x="321" y="14025"/>
                      <a:pt x="518" y="14828"/>
                      <a:pt x="717" y="15506"/>
                    </a:cubicBezTo>
                    <a:cubicBezTo>
                      <a:pt x="717" y="15506"/>
                      <a:pt x="33" y="16214"/>
                      <a:pt x="17" y="16720"/>
                    </a:cubicBezTo>
                    <a:cubicBezTo>
                      <a:pt x="0" y="17224"/>
                      <a:pt x="398" y="17388"/>
                      <a:pt x="398" y="17388"/>
                    </a:cubicBezTo>
                    <a:cubicBezTo>
                      <a:pt x="401" y="17385"/>
                      <a:pt x="461" y="17312"/>
                      <a:pt x="567" y="17209"/>
                    </a:cubicBezTo>
                    <a:cubicBezTo>
                      <a:pt x="824" y="16956"/>
                      <a:pt x="1363" y="16511"/>
                      <a:pt x="2040" y="16406"/>
                    </a:cubicBezTo>
                    <a:cubicBezTo>
                      <a:pt x="2143" y="16390"/>
                      <a:pt x="2231" y="16383"/>
                      <a:pt x="2306" y="16383"/>
                    </a:cubicBezTo>
                    <a:cubicBezTo>
                      <a:pt x="2915" y="16383"/>
                      <a:pt x="2734" y="16841"/>
                      <a:pt x="3464" y="16841"/>
                    </a:cubicBezTo>
                    <a:cubicBezTo>
                      <a:pt x="3487" y="16841"/>
                      <a:pt x="3512" y="16840"/>
                      <a:pt x="3537" y="16839"/>
                    </a:cubicBezTo>
                    <a:cubicBezTo>
                      <a:pt x="4450" y="16804"/>
                      <a:pt x="4534" y="16433"/>
                      <a:pt x="4534" y="16433"/>
                    </a:cubicBezTo>
                    <a:cubicBezTo>
                      <a:pt x="4534" y="16433"/>
                      <a:pt x="5411" y="16794"/>
                      <a:pt x="6278" y="16794"/>
                    </a:cubicBezTo>
                    <a:cubicBezTo>
                      <a:pt x="6282" y="16794"/>
                      <a:pt x="6286" y="16794"/>
                      <a:pt x="6289" y="16794"/>
                    </a:cubicBezTo>
                    <a:cubicBezTo>
                      <a:pt x="7159" y="16792"/>
                      <a:pt x="7075" y="16450"/>
                      <a:pt x="7628" y="16359"/>
                    </a:cubicBezTo>
                    <a:cubicBezTo>
                      <a:pt x="7817" y="16328"/>
                      <a:pt x="8009" y="16320"/>
                      <a:pt x="8187" y="16320"/>
                    </a:cubicBezTo>
                    <a:cubicBezTo>
                      <a:pt x="8371" y="16320"/>
                      <a:pt x="8540" y="16329"/>
                      <a:pt x="8678" y="16329"/>
                    </a:cubicBezTo>
                    <a:cubicBezTo>
                      <a:pt x="8798" y="16329"/>
                      <a:pt x="8894" y="16322"/>
                      <a:pt x="8955" y="16299"/>
                    </a:cubicBezTo>
                    <a:cubicBezTo>
                      <a:pt x="8981" y="16289"/>
                      <a:pt x="9011" y="16270"/>
                      <a:pt x="9043" y="16246"/>
                    </a:cubicBezTo>
                    <a:lnTo>
                      <a:pt x="9043" y="16244"/>
                    </a:lnTo>
                    <a:cubicBezTo>
                      <a:pt x="9252" y="16077"/>
                      <a:pt x="9550" y="15603"/>
                      <a:pt x="9505" y="15203"/>
                    </a:cubicBezTo>
                    <a:cubicBezTo>
                      <a:pt x="9452" y="14741"/>
                      <a:pt x="8905" y="14133"/>
                      <a:pt x="8905" y="14133"/>
                    </a:cubicBezTo>
                    <a:cubicBezTo>
                      <a:pt x="8905" y="14133"/>
                      <a:pt x="8879" y="12410"/>
                      <a:pt x="8113" y="8242"/>
                    </a:cubicBezTo>
                    <a:cubicBezTo>
                      <a:pt x="7943" y="6891"/>
                      <a:pt x="8077" y="3122"/>
                      <a:pt x="4488" y="199"/>
                    </a:cubicBezTo>
                    <a:cubicBezTo>
                      <a:pt x="4353" y="88"/>
                      <a:pt x="4188" y="20"/>
                      <a:pt x="4016" y="0"/>
                    </a:cubicBezTo>
                    <a:close/>
                  </a:path>
                </a:pathLst>
              </a:custGeom>
              <a:solidFill>
                <a:schemeClr val="lt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06" name="Google Shape;2006;p5"/>
              <p:cNvSpPr/>
              <p:nvPr/>
            </p:nvSpPr>
            <p:spPr>
              <a:xfrm>
                <a:off x="2046150" y="2457750"/>
                <a:ext cx="110600" cy="54150"/>
              </a:xfrm>
              <a:custGeom>
                <a:rect b="b" l="l" r="r" t="t"/>
                <a:pathLst>
                  <a:path extrusionOk="0" h="2166" w="4424">
                    <a:moveTo>
                      <a:pt x="4078" y="1"/>
                    </a:moveTo>
                    <a:cubicBezTo>
                      <a:pt x="4007" y="11"/>
                      <a:pt x="3936" y="22"/>
                      <a:pt x="3864" y="33"/>
                    </a:cubicBezTo>
                    <a:cubicBezTo>
                      <a:pt x="2169" y="308"/>
                      <a:pt x="856" y="1013"/>
                      <a:pt x="296" y="1353"/>
                    </a:cubicBezTo>
                    <a:cubicBezTo>
                      <a:pt x="103" y="1470"/>
                      <a:pt x="0" y="1546"/>
                      <a:pt x="0" y="1546"/>
                    </a:cubicBezTo>
                    <a:lnTo>
                      <a:pt x="247" y="2165"/>
                    </a:lnTo>
                    <a:cubicBezTo>
                      <a:pt x="1167" y="1661"/>
                      <a:pt x="3817" y="747"/>
                      <a:pt x="4308" y="573"/>
                    </a:cubicBezTo>
                    <a:cubicBezTo>
                      <a:pt x="4345" y="560"/>
                      <a:pt x="4384" y="549"/>
                      <a:pt x="4423" y="540"/>
                    </a:cubicBezTo>
                    <a:cubicBezTo>
                      <a:pt x="4358" y="437"/>
                      <a:pt x="4251" y="270"/>
                      <a:pt x="4078" y="1"/>
                    </a:cubicBezTo>
                    <a:close/>
                  </a:path>
                </a:pathLst>
              </a:custGeom>
              <a:solidFill>
                <a:schemeClr val="accent4"/>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07" name="Google Shape;2007;p5"/>
              <p:cNvSpPr/>
              <p:nvPr/>
            </p:nvSpPr>
            <p:spPr>
              <a:xfrm>
                <a:off x="2069925" y="2633600"/>
                <a:ext cx="3500" cy="9950"/>
              </a:xfrm>
              <a:custGeom>
                <a:rect b="b" l="l" r="r" t="t"/>
                <a:pathLst>
                  <a:path extrusionOk="0" h="398" w="140">
                    <a:moveTo>
                      <a:pt x="10" y="1"/>
                    </a:moveTo>
                    <a:cubicBezTo>
                      <a:pt x="9" y="1"/>
                      <a:pt x="9" y="1"/>
                      <a:pt x="8" y="1"/>
                    </a:cubicBezTo>
                    <a:cubicBezTo>
                      <a:pt x="4" y="3"/>
                      <a:pt x="1" y="7"/>
                      <a:pt x="2" y="12"/>
                    </a:cubicBezTo>
                    <a:cubicBezTo>
                      <a:pt x="45" y="136"/>
                      <a:pt x="84" y="265"/>
                      <a:pt x="123" y="392"/>
                    </a:cubicBezTo>
                    <a:cubicBezTo>
                      <a:pt x="125" y="395"/>
                      <a:pt x="128" y="398"/>
                      <a:pt x="131" y="398"/>
                    </a:cubicBezTo>
                    <a:lnTo>
                      <a:pt x="134" y="398"/>
                    </a:lnTo>
                    <a:cubicBezTo>
                      <a:pt x="137" y="396"/>
                      <a:pt x="140" y="392"/>
                      <a:pt x="138" y="387"/>
                    </a:cubicBezTo>
                    <a:cubicBezTo>
                      <a:pt x="101" y="260"/>
                      <a:pt x="60" y="131"/>
                      <a:pt x="17" y="7"/>
                    </a:cubicBezTo>
                    <a:cubicBezTo>
                      <a:pt x="17" y="3"/>
                      <a:pt x="13" y="1"/>
                      <a:pt x="10"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08" name="Google Shape;2008;p5"/>
              <p:cNvSpPr/>
              <p:nvPr/>
            </p:nvSpPr>
            <p:spPr>
              <a:xfrm>
                <a:off x="2023950" y="2546150"/>
                <a:ext cx="35775" cy="59550"/>
              </a:xfrm>
              <a:custGeom>
                <a:rect b="b" l="l" r="r" t="t"/>
                <a:pathLst>
                  <a:path extrusionOk="0" h="2382" w="1431">
                    <a:moveTo>
                      <a:pt x="10" y="1"/>
                    </a:moveTo>
                    <a:cubicBezTo>
                      <a:pt x="8" y="1"/>
                      <a:pt x="6" y="2"/>
                      <a:pt x="4" y="3"/>
                    </a:cubicBezTo>
                    <a:cubicBezTo>
                      <a:pt x="1" y="6"/>
                      <a:pt x="1" y="12"/>
                      <a:pt x="4" y="15"/>
                    </a:cubicBezTo>
                    <a:cubicBezTo>
                      <a:pt x="11" y="21"/>
                      <a:pt x="717" y="750"/>
                      <a:pt x="1414" y="2377"/>
                    </a:cubicBezTo>
                    <a:cubicBezTo>
                      <a:pt x="1415" y="2380"/>
                      <a:pt x="1418" y="2381"/>
                      <a:pt x="1422" y="2381"/>
                    </a:cubicBezTo>
                    <a:lnTo>
                      <a:pt x="1425" y="2381"/>
                    </a:lnTo>
                    <a:cubicBezTo>
                      <a:pt x="1429" y="2380"/>
                      <a:pt x="1431" y="2374"/>
                      <a:pt x="1429" y="2371"/>
                    </a:cubicBezTo>
                    <a:cubicBezTo>
                      <a:pt x="731" y="741"/>
                      <a:pt x="22" y="11"/>
                      <a:pt x="16" y="3"/>
                    </a:cubicBezTo>
                    <a:cubicBezTo>
                      <a:pt x="14" y="2"/>
                      <a:pt x="12" y="1"/>
                      <a:pt x="10"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09" name="Google Shape;2009;p5"/>
              <p:cNvSpPr/>
              <p:nvPr/>
            </p:nvSpPr>
            <p:spPr>
              <a:xfrm>
                <a:off x="1971350" y="2629275"/>
                <a:ext cx="61800" cy="55325"/>
              </a:xfrm>
              <a:custGeom>
                <a:rect b="b" l="l" r="r" t="t"/>
                <a:pathLst>
                  <a:path extrusionOk="0" h="2213" w="2472">
                    <a:moveTo>
                      <a:pt x="2463" y="1"/>
                    </a:moveTo>
                    <a:cubicBezTo>
                      <a:pt x="2461" y="1"/>
                      <a:pt x="2459" y="1"/>
                      <a:pt x="2458" y="3"/>
                    </a:cubicBezTo>
                    <a:cubicBezTo>
                      <a:pt x="1511" y="1006"/>
                      <a:pt x="19" y="2187"/>
                      <a:pt x="5" y="2198"/>
                    </a:cubicBezTo>
                    <a:cubicBezTo>
                      <a:pt x="1" y="2201"/>
                      <a:pt x="1" y="2207"/>
                      <a:pt x="4" y="2210"/>
                    </a:cubicBezTo>
                    <a:cubicBezTo>
                      <a:pt x="5" y="2211"/>
                      <a:pt x="7" y="2213"/>
                      <a:pt x="10" y="2213"/>
                    </a:cubicBezTo>
                    <a:cubicBezTo>
                      <a:pt x="11" y="2213"/>
                      <a:pt x="13" y="2211"/>
                      <a:pt x="14" y="2211"/>
                    </a:cubicBezTo>
                    <a:cubicBezTo>
                      <a:pt x="30" y="2199"/>
                      <a:pt x="1522" y="1018"/>
                      <a:pt x="2468" y="13"/>
                    </a:cubicBezTo>
                    <a:cubicBezTo>
                      <a:pt x="2471" y="10"/>
                      <a:pt x="2471" y="6"/>
                      <a:pt x="2468" y="3"/>
                    </a:cubicBezTo>
                    <a:cubicBezTo>
                      <a:pt x="2467" y="1"/>
                      <a:pt x="2465" y="1"/>
                      <a:pt x="2463" y="1"/>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10" name="Google Shape;2010;p5"/>
              <p:cNvSpPr/>
              <p:nvPr/>
            </p:nvSpPr>
            <p:spPr>
              <a:xfrm>
                <a:off x="2031500" y="2645300"/>
                <a:ext cx="4825" cy="7450"/>
              </a:xfrm>
              <a:custGeom>
                <a:rect b="b" l="l" r="r" t="t"/>
                <a:pathLst>
                  <a:path extrusionOk="0" h="298" w="193">
                    <a:moveTo>
                      <a:pt x="184" y="0"/>
                    </a:moveTo>
                    <a:cubicBezTo>
                      <a:pt x="181" y="0"/>
                      <a:pt x="178" y="1"/>
                      <a:pt x="177" y="4"/>
                    </a:cubicBezTo>
                    <a:cubicBezTo>
                      <a:pt x="138" y="71"/>
                      <a:pt x="79" y="165"/>
                      <a:pt x="3" y="286"/>
                    </a:cubicBezTo>
                    <a:cubicBezTo>
                      <a:pt x="0" y="290"/>
                      <a:pt x="2" y="295"/>
                      <a:pt x="6" y="296"/>
                    </a:cubicBezTo>
                    <a:cubicBezTo>
                      <a:pt x="8" y="298"/>
                      <a:pt x="8" y="298"/>
                      <a:pt x="9" y="298"/>
                    </a:cubicBezTo>
                    <a:cubicBezTo>
                      <a:pt x="12" y="298"/>
                      <a:pt x="15" y="296"/>
                      <a:pt x="17" y="295"/>
                    </a:cubicBezTo>
                    <a:cubicBezTo>
                      <a:pt x="93" y="174"/>
                      <a:pt x="150" y="78"/>
                      <a:pt x="191" y="12"/>
                    </a:cubicBezTo>
                    <a:cubicBezTo>
                      <a:pt x="193" y="9"/>
                      <a:pt x="191" y="4"/>
                      <a:pt x="188" y="1"/>
                    </a:cubicBezTo>
                    <a:cubicBezTo>
                      <a:pt x="187" y="1"/>
                      <a:pt x="185" y="0"/>
                      <a:pt x="184" y="0"/>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11" name="Google Shape;2011;p5"/>
              <p:cNvSpPr/>
              <p:nvPr/>
            </p:nvSpPr>
            <p:spPr>
              <a:xfrm>
                <a:off x="1990375" y="2666775"/>
                <a:ext cx="32425" cy="49725"/>
              </a:xfrm>
              <a:custGeom>
                <a:rect b="b" l="l" r="r" t="t"/>
                <a:pathLst>
                  <a:path extrusionOk="0" h="1989" w="1297">
                    <a:moveTo>
                      <a:pt x="1287" y="0"/>
                    </a:moveTo>
                    <a:cubicBezTo>
                      <a:pt x="1285" y="0"/>
                      <a:pt x="1283" y="1"/>
                      <a:pt x="1282" y="4"/>
                    </a:cubicBezTo>
                    <a:cubicBezTo>
                      <a:pt x="736" y="854"/>
                      <a:pt x="9" y="1964"/>
                      <a:pt x="3" y="1975"/>
                    </a:cubicBezTo>
                    <a:cubicBezTo>
                      <a:pt x="0" y="1979"/>
                      <a:pt x="2" y="1984"/>
                      <a:pt x="5" y="1987"/>
                    </a:cubicBezTo>
                    <a:cubicBezTo>
                      <a:pt x="6" y="1987"/>
                      <a:pt x="8" y="1988"/>
                      <a:pt x="9" y="1988"/>
                    </a:cubicBezTo>
                    <a:lnTo>
                      <a:pt x="9" y="1987"/>
                    </a:lnTo>
                    <a:cubicBezTo>
                      <a:pt x="12" y="1987"/>
                      <a:pt x="14" y="1987"/>
                      <a:pt x="15" y="1984"/>
                    </a:cubicBezTo>
                    <a:cubicBezTo>
                      <a:pt x="23" y="1973"/>
                      <a:pt x="750" y="861"/>
                      <a:pt x="1295" y="12"/>
                    </a:cubicBezTo>
                    <a:cubicBezTo>
                      <a:pt x="1297" y="9"/>
                      <a:pt x="1295" y="4"/>
                      <a:pt x="1292" y="1"/>
                    </a:cubicBezTo>
                    <a:cubicBezTo>
                      <a:pt x="1291" y="0"/>
                      <a:pt x="1289" y="0"/>
                      <a:pt x="1287" y="0"/>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12" name="Google Shape;2012;p5"/>
              <p:cNvSpPr/>
              <p:nvPr/>
            </p:nvSpPr>
            <p:spPr>
              <a:xfrm>
                <a:off x="1945450" y="2683000"/>
                <a:ext cx="14600" cy="20275"/>
              </a:xfrm>
              <a:custGeom>
                <a:rect b="b" l="l" r="r" t="t"/>
                <a:pathLst>
                  <a:path extrusionOk="0" h="811" w="584">
                    <a:moveTo>
                      <a:pt x="104" y="0"/>
                    </a:moveTo>
                    <a:cubicBezTo>
                      <a:pt x="104" y="0"/>
                      <a:pt x="1" y="380"/>
                      <a:pt x="289" y="811"/>
                    </a:cubicBezTo>
                    <a:lnTo>
                      <a:pt x="317" y="755"/>
                    </a:lnTo>
                    <a:cubicBezTo>
                      <a:pt x="440" y="512"/>
                      <a:pt x="534" y="323"/>
                      <a:pt x="584" y="220"/>
                    </a:cubicBezTo>
                    <a:cubicBezTo>
                      <a:pt x="407" y="105"/>
                      <a:pt x="237" y="23"/>
                      <a:pt x="104" y="0"/>
                    </a:cubicBezTo>
                    <a:close/>
                  </a:path>
                </a:pathLst>
              </a:custGeom>
              <a:solidFill>
                <a:srgbClr val="BC7A6D"/>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13" name="Google Shape;2013;p5"/>
              <p:cNvSpPr/>
              <p:nvPr/>
            </p:nvSpPr>
            <p:spPr>
              <a:xfrm>
                <a:off x="2001425" y="2747100"/>
                <a:ext cx="18850" cy="20775"/>
              </a:xfrm>
              <a:custGeom>
                <a:rect b="b" l="l" r="r" t="t"/>
                <a:pathLst>
                  <a:path extrusionOk="0" h="831" w="754">
                    <a:moveTo>
                      <a:pt x="367" y="1"/>
                    </a:moveTo>
                    <a:cubicBezTo>
                      <a:pt x="255" y="169"/>
                      <a:pt x="131" y="338"/>
                      <a:pt x="0" y="508"/>
                    </a:cubicBezTo>
                    <a:cubicBezTo>
                      <a:pt x="313" y="819"/>
                      <a:pt x="691" y="831"/>
                      <a:pt x="746" y="831"/>
                    </a:cubicBezTo>
                    <a:cubicBezTo>
                      <a:pt x="751" y="831"/>
                      <a:pt x="753" y="831"/>
                      <a:pt x="753" y="831"/>
                    </a:cubicBezTo>
                    <a:cubicBezTo>
                      <a:pt x="753" y="831"/>
                      <a:pt x="641" y="422"/>
                      <a:pt x="367" y="1"/>
                    </a:cubicBezTo>
                    <a:close/>
                  </a:path>
                </a:pathLst>
              </a:custGeom>
              <a:solidFill>
                <a:srgbClr val="BC7A6D"/>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14" name="Google Shape;2014;p5"/>
              <p:cNvSpPr/>
              <p:nvPr/>
            </p:nvSpPr>
            <p:spPr>
              <a:xfrm>
                <a:off x="2119750" y="2570075"/>
                <a:ext cx="127125" cy="102800"/>
              </a:xfrm>
              <a:custGeom>
                <a:rect b="b" l="l" r="r" t="t"/>
                <a:pathLst>
                  <a:path extrusionOk="0" h="4112" w="5085">
                    <a:moveTo>
                      <a:pt x="5075" y="0"/>
                    </a:moveTo>
                    <a:cubicBezTo>
                      <a:pt x="5072" y="0"/>
                      <a:pt x="5070" y="2"/>
                      <a:pt x="5068" y="5"/>
                    </a:cubicBezTo>
                    <a:cubicBezTo>
                      <a:pt x="4503" y="973"/>
                      <a:pt x="3156" y="2033"/>
                      <a:pt x="2128" y="2753"/>
                    </a:cubicBezTo>
                    <a:cubicBezTo>
                      <a:pt x="1011" y="3533"/>
                      <a:pt x="16" y="4092"/>
                      <a:pt x="7" y="4096"/>
                    </a:cubicBezTo>
                    <a:cubicBezTo>
                      <a:pt x="2" y="4099"/>
                      <a:pt x="1" y="4104"/>
                      <a:pt x="4" y="4108"/>
                    </a:cubicBezTo>
                    <a:cubicBezTo>
                      <a:pt x="5" y="4110"/>
                      <a:pt x="7" y="4111"/>
                      <a:pt x="10" y="4111"/>
                    </a:cubicBezTo>
                    <a:lnTo>
                      <a:pt x="15" y="4111"/>
                    </a:lnTo>
                    <a:cubicBezTo>
                      <a:pt x="24" y="4105"/>
                      <a:pt x="1019" y="3546"/>
                      <a:pt x="2135" y="2766"/>
                    </a:cubicBezTo>
                    <a:cubicBezTo>
                      <a:pt x="3167" y="2045"/>
                      <a:pt x="4515" y="982"/>
                      <a:pt x="5081" y="12"/>
                    </a:cubicBezTo>
                    <a:cubicBezTo>
                      <a:pt x="5084" y="9"/>
                      <a:pt x="5083" y="3"/>
                      <a:pt x="5078" y="2"/>
                    </a:cubicBezTo>
                    <a:cubicBezTo>
                      <a:pt x="5077" y="1"/>
                      <a:pt x="5076" y="0"/>
                      <a:pt x="5075" y="0"/>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15" name="Google Shape;2015;p5"/>
              <p:cNvSpPr/>
              <p:nvPr/>
            </p:nvSpPr>
            <p:spPr>
              <a:xfrm>
                <a:off x="2170250" y="2580925"/>
                <a:ext cx="78275" cy="126325"/>
              </a:xfrm>
              <a:custGeom>
                <a:rect b="b" l="l" r="r" t="t"/>
                <a:pathLst>
                  <a:path extrusionOk="0" h="5053" w="3131">
                    <a:moveTo>
                      <a:pt x="3122" y="1"/>
                    </a:moveTo>
                    <a:cubicBezTo>
                      <a:pt x="3119" y="1"/>
                      <a:pt x="3115" y="2"/>
                      <a:pt x="3114" y="6"/>
                    </a:cubicBezTo>
                    <a:cubicBezTo>
                      <a:pt x="3101" y="36"/>
                      <a:pt x="1754" y="3118"/>
                      <a:pt x="3" y="5041"/>
                    </a:cubicBezTo>
                    <a:cubicBezTo>
                      <a:pt x="0" y="5044"/>
                      <a:pt x="0" y="5048"/>
                      <a:pt x="3" y="5051"/>
                    </a:cubicBezTo>
                    <a:cubicBezTo>
                      <a:pt x="5" y="5053"/>
                      <a:pt x="6" y="5053"/>
                      <a:pt x="9" y="5053"/>
                    </a:cubicBezTo>
                    <a:cubicBezTo>
                      <a:pt x="11" y="5053"/>
                      <a:pt x="12" y="5053"/>
                      <a:pt x="14" y="5051"/>
                    </a:cubicBezTo>
                    <a:cubicBezTo>
                      <a:pt x="1768" y="3126"/>
                      <a:pt x="3116" y="42"/>
                      <a:pt x="3129" y="12"/>
                    </a:cubicBezTo>
                    <a:cubicBezTo>
                      <a:pt x="3131" y="7"/>
                      <a:pt x="3129" y="3"/>
                      <a:pt x="3125" y="1"/>
                    </a:cubicBezTo>
                    <a:cubicBezTo>
                      <a:pt x="3124" y="1"/>
                      <a:pt x="3123" y="1"/>
                      <a:pt x="3122" y="1"/>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16" name="Google Shape;2016;p5"/>
              <p:cNvSpPr/>
              <p:nvPr/>
            </p:nvSpPr>
            <p:spPr>
              <a:xfrm>
                <a:off x="2142700" y="2481025"/>
                <a:ext cx="115225" cy="390600"/>
              </a:xfrm>
              <a:custGeom>
                <a:rect b="b" l="l" r="r" t="t"/>
                <a:pathLst>
                  <a:path extrusionOk="0" h="15624" w="4609">
                    <a:moveTo>
                      <a:pt x="9" y="1"/>
                    </a:moveTo>
                    <a:cubicBezTo>
                      <a:pt x="8" y="1"/>
                      <a:pt x="7" y="1"/>
                      <a:pt x="5" y="1"/>
                    </a:cubicBezTo>
                    <a:cubicBezTo>
                      <a:pt x="2" y="4"/>
                      <a:pt x="1" y="9"/>
                      <a:pt x="4" y="13"/>
                    </a:cubicBezTo>
                    <a:cubicBezTo>
                      <a:pt x="24" y="47"/>
                      <a:pt x="2102" y="3497"/>
                      <a:pt x="3291" y="6521"/>
                    </a:cubicBezTo>
                    <a:cubicBezTo>
                      <a:pt x="3679" y="7507"/>
                      <a:pt x="3922" y="8223"/>
                      <a:pt x="4036" y="8709"/>
                    </a:cubicBezTo>
                    <a:cubicBezTo>
                      <a:pt x="4133" y="9129"/>
                      <a:pt x="4134" y="9386"/>
                      <a:pt x="4041" y="9499"/>
                    </a:cubicBezTo>
                    <a:cubicBezTo>
                      <a:pt x="3995" y="9553"/>
                      <a:pt x="3930" y="9573"/>
                      <a:pt x="3847" y="9573"/>
                    </a:cubicBezTo>
                    <a:cubicBezTo>
                      <a:pt x="3788" y="9573"/>
                      <a:pt x="3720" y="9563"/>
                      <a:pt x="3644" y="9547"/>
                    </a:cubicBezTo>
                    <a:cubicBezTo>
                      <a:pt x="3641" y="9547"/>
                      <a:pt x="3639" y="9547"/>
                      <a:pt x="3636" y="9550"/>
                    </a:cubicBezTo>
                    <a:cubicBezTo>
                      <a:pt x="3635" y="9553"/>
                      <a:pt x="3635" y="9555"/>
                      <a:pt x="3635" y="9558"/>
                    </a:cubicBezTo>
                    <a:cubicBezTo>
                      <a:pt x="3951" y="10429"/>
                      <a:pt x="4556" y="13391"/>
                      <a:pt x="4593" y="15616"/>
                    </a:cubicBezTo>
                    <a:cubicBezTo>
                      <a:pt x="4593" y="15621"/>
                      <a:pt x="4596" y="15624"/>
                      <a:pt x="4601" y="15624"/>
                    </a:cubicBezTo>
                    <a:cubicBezTo>
                      <a:pt x="4606" y="15624"/>
                      <a:pt x="4609" y="15621"/>
                      <a:pt x="4609" y="15616"/>
                    </a:cubicBezTo>
                    <a:cubicBezTo>
                      <a:pt x="4571" y="13400"/>
                      <a:pt x="3972" y="10454"/>
                      <a:pt x="3654" y="9565"/>
                    </a:cubicBezTo>
                    <a:lnTo>
                      <a:pt x="3654" y="9565"/>
                    </a:lnTo>
                    <a:cubicBezTo>
                      <a:pt x="3718" y="9578"/>
                      <a:pt x="3784" y="9589"/>
                      <a:pt x="3846" y="9589"/>
                    </a:cubicBezTo>
                    <a:cubicBezTo>
                      <a:pt x="3928" y="9589"/>
                      <a:pt x="4003" y="9570"/>
                      <a:pt x="4053" y="9509"/>
                    </a:cubicBezTo>
                    <a:cubicBezTo>
                      <a:pt x="4259" y="9265"/>
                      <a:pt x="4035" y="8369"/>
                      <a:pt x="3304" y="6515"/>
                    </a:cubicBezTo>
                    <a:cubicBezTo>
                      <a:pt x="2115" y="3490"/>
                      <a:pt x="37" y="39"/>
                      <a:pt x="18" y="4"/>
                    </a:cubicBezTo>
                    <a:cubicBezTo>
                      <a:pt x="15" y="2"/>
                      <a:pt x="12" y="1"/>
                      <a:pt x="9" y="1"/>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17" name="Google Shape;2017;p5"/>
              <p:cNvSpPr/>
              <p:nvPr/>
            </p:nvSpPr>
            <p:spPr>
              <a:xfrm>
                <a:off x="2083625" y="2822250"/>
                <a:ext cx="33625" cy="62450"/>
              </a:xfrm>
              <a:custGeom>
                <a:rect b="b" l="l" r="r" t="t"/>
                <a:pathLst>
                  <a:path extrusionOk="0" h="2498" w="1345">
                    <a:moveTo>
                      <a:pt x="1188" y="1"/>
                    </a:moveTo>
                    <a:cubicBezTo>
                      <a:pt x="1187" y="1"/>
                      <a:pt x="1186" y="1"/>
                      <a:pt x="1185" y="1"/>
                    </a:cubicBezTo>
                    <a:cubicBezTo>
                      <a:pt x="1181" y="1"/>
                      <a:pt x="1178" y="6"/>
                      <a:pt x="1179" y="10"/>
                    </a:cubicBezTo>
                    <a:cubicBezTo>
                      <a:pt x="1181" y="18"/>
                      <a:pt x="1328" y="765"/>
                      <a:pt x="679" y="1445"/>
                    </a:cubicBezTo>
                    <a:cubicBezTo>
                      <a:pt x="63" y="2093"/>
                      <a:pt x="2" y="2485"/>
                      <a:pt x="1" y="2488"/>
                    </a:cubicBezTo>
                    <a:cubicBezTo>
                      <a:pt x="1" y="2493"/>
                      <a:pt x="4" y="2498"/>
                      <a:pt x="8" y="2498"/>
                    </a:cubicBezTo>
                    <a:cubicBezTo>
                      <a:pt x="13" y="2498"/>
                      <a:pt x="16" y="2495"/>
                      <a:pt x="18" y="2492"/>
                    </a:cubicBezTo>
                    <a:cubicBezTo>
                      <a:pt x="18" y="2487"/>
                      <a:pt x="80" y="2101"/>
                      <a:pt x="692" y="1455"/>
                    </a:cubicBezTo>
                    <a:cubicBezTo>
                      <a:pt x="1344" y="769"/>
                      <a:pt x="1196" y="15"/>
                      <a:pt x="1194" y="7"/>
                    </a:cubicBezTo>
                    <a:cubicBezTo>
                      <a:pt x="1193" y="4"/>
                      <a:pt x="1191" y="1"/>
                      <a:pt x="1188"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18" name="Google Shape;2018;p5"/>
              <p:cNvSpPr/>
              <p:nvPr/>
            </p:nvSpPr>
            <p:spPr>
              <a:xfrm>
                <a:off x="2097000" y="2876950"/>
                <a:ext cx="218000" cy="24150"/>
              </a:xfrm>
              <a:custGeom>
                <a:rect b="b" l="l" r="r" t="t"/>
                <a:pathLst>
                  <a:path extrusionOk="0" h="966" w="8720">
                    <a:moveTo>
                      <a:pt x="8477" y="1"/>
                    </a:moveTo>
                    <a:cubicBezTo>
                      <a:pt x="8445" y="26"/>
                      <a:pt x="8415" y="44"/>
                      <a:pt x="8389" y="54"/>
                    </a:cubicBezTo>
                    <a:cubicBezTo>
                      <a:pt x="8329" y="77"/>
                      <a:pt x="8233" y="84"/>
                      <a:pt x="8114" y="84"/>
                    </a:cubicBezTo>
                    <a:cubicBezTo>
                      <a:pt x="7974" y="84"/>
                      <a:pt x="7801" y="75"/>
                      <a:pt x="7614" y="75"/>
                    </a:cubicBezTo>
                    <a:cubicBezTo>
                      <a:pt x="7535" y="75"/>
                      <a:pt x="7453" y="76"/>
                      <a:pt x="7370" y="81"/>
                    </a:cubicBezTo>
                    <a:cubicBezTo>
                      <a:pt x="7268" y="87"/>
                      <a:pt x="7165" y="98"/>
                      <a:pt x="7062" y="114"/>
                    </a:cubicBezTo>
                    <a:cubicBezTo>
                      <a:pt x="6509" y="205"/>
                      <a:pt x="6593" y="547"/>
                      <a:pt x="5723" y="549"/>
                    </a:cubicBezTo>
                    <a:cubicBezTo>
                      <a:pt x="5720" y="549"/>
                      <a:pt x="5716" y="549"/>
                      <a:pt x="5712" y="549"/>
                    </a:cubicBezTo>
                    <a:cubicBezTo>
                      <a:pt x="4845" y="549"/>
                      <a:pt x="3968" y="188"/>
                      <a:pt x="3968" y="188"/>
                    </a:cubicBezTo>
                    <a:cubicBezTo>
                      <a:pt x="3968" y="188"/>
                      <a:pt x="3884" y="561"/>
                      <a:pt x="2971" y="594"/>
                    </a:cubicBezTo>
                    <a:cubicBezTo>
                      <a:pt x="2946" y="595"/>
                      <a:pt x="2922" y="596"/>
                      <a:pt x="2898" y="596"/>
                    </a:cubicBezTo>
                    <a:cubicBezTo>
                      <a:pt x="2169" y="596"/>
                      <a:pt x="2349" y="139"/>
                      <a:pt x="1741" y="139"/>
                    </a:cubicBezTo>
                    <a:cubicBezTo>
                      <a:pt x="1725" y="139"/>
                      <a:pt x="1707" y="139"/>
                      <a:pt x="1689" y="140"/>
                    </a:cubicBezTo>
                    <a:cubicBezTo>
                      <a:pt x="1626" y="143"/>
                      <a:pt x="1555" y="149"/>
                      <a:pt x="1474" y="161"/>
                    </a:cubicBezTo>
                    <a:cubicBezTo>
                      <a:pt x="1465" y="163"/>
                      <a:pt x="1458" y="164"/>
                      <a:pt x="1449" y="166"/>
                    </a:cubicBezTo>
                    <a:cubicBezTo>
                      <a:pt x="784" y="278"/>
                      <a:pt x="255" y="714"/>
                      <a:pt x="1" y="965"/>
                    </a:cubicBezTo>
                    <a:cubicBezTo>
                      <a:pt x="1" y="965"/>
                      <a:pt x="567" y="911"/>
                      <a:pt x="1453" y="844"/>
                    </a:cubicBezTo>
                    <a:cubicBezTo>
                      <a:pt x="1535" y="838"/>
                      <a:pt x="1618" y="831"/>
                      <a:pt x="1706" y="825"/>
                    </a:cubicBezTo>
                    <a:cubicBezTo>
                      <a:pt x="3185" y="716"/>
                      <a:pt x="5391" y="581"/>
                      <a:pt x="7364" y="575"/>
                    </a:cubicBezTo>
                    <a:lnTo>
                      <a:pt x="7614" y="575"/>
                    </a:lnTo>
                    <a:cubicBezTo>
                      <a:pt x="7995" y="575"/>
                      <a:pt x="8366" y="581"/>
                      <a:pt x="8719" y="594"/>
                    </a:cubicBezTo>
                    <a:cubicBezTo>
                      <a:pt x="8657" y="304"/>
                      <a:pt x="8534" y="90"/>
                      <a:pt x="8477" y="1"/>
                    </a:cubicBezTo>
                    <a:close/>
                  </a:path>
                </a:pathLst>
              </a:custGeom>
              <a:solidFill>
                <a:schemeClr val="accent3"/>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19" name="Google Shape;2019;p5"/>
              <p:cNvSpPr/>
              <p:nvPr/>
            </p:nvSpPr>
            <p:spPr>
              <a:xfrm>
                <a:off x="2133200" y="2880425"/>
                <a:ext cx="7825" cy="17650"/>
              </a:xfrm>
              <a:custGeom>
                <a:rect b="b" l="l" r="r" t="t"/>
                <a:pathLst>
                  <a:path extrusionOk="0" h="706" w="313">
                    <a:moveTo>
                      <a:pt x="241" y="1"/>
                    </a:moveTo>
                    <a:cubicBezTo>
                      <a:pt x="178" y="2"/>
                      <a:pt x="107" y="10"/>
                      <a:pt x="26" y="22"/>
                    </a:cubicBezTo>
                    <a:cubicBezTo>
                      <a:pt x="17" y="24"/>
                      <a:pt x="10" y="25"/>
                      <a:pt x="1" y="27"/>
                    </a:cubicBezTo>
                    <a:cubicBezTo>
                      <a:pt x="37" y="190"/>
                      <a:pt x="81" y="480"/>
                      <a:pt x="5" y="705"/>
                    </a:cubicBezTo>
                    <a:cubicBezTo>
                      <a:pt x="87" y="698"/>
                      <a:pt x="170" y="692"/>
                      <a:pt x="258" y="686"/>
                    </a:cubicBezTo>
                    <a:cubicBezTo>
                      <a:pt x="313" y="440"/>
                      <a:pt x="276" y="171"/>
                      <a:pt x="241"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20" name="Google Shape;2020;p5"/>
              <p:cNvSpPr/>
              <p:nvPr/>
            </p:nvSpPr>
            <p:spPr>
              <a:xfrm>
                <a:off x="2281075" y="2878800"/>
                <a:ext cx="7325" cy="12525"/>
              </a:xfrm>
              <a:custGeom>
                <a:rect b="b" l="l" r="r" t="t"/>
                <a:pathLst>
                  <a:path extrusionOk="0" h="501" w="293">
                    <a:moveTo>
                      <a:pt x="251" y="1"/>
                    </a:moveTo>
                    <a:cubicBezTo>
                      <a:pt x="172" y="1"/>
                      <a:pt x="90" y="2"/>
                      <a:pt x="7" y="7"/>
                    </a:cubicBezTo>
                    <a:cubicBezTo>
                      <a:pt x="38" y="139"/>
                      <a:pt x="57" y="317"/>
                      <a:pt x="1" y="501"/>
                    </a:cubicBezTo>
                    <a:lnTo>
                      <a:pt x="251" y="501"/>
                    </a:lnTo>
                    <a:cubicBezTo>
                      <a:pt x="293" y="316"/>
                      <a:pt x="279" y="142"/>
                      <a:pt x="251"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21" name="Google Shape;2021;p5"/>
              <p:cNvSpPr/>
              <p:nvPr/>
            </p:nvSpPr>
            <p:spPr>
              <a:xfrm>
                <a:off x="2070800" y="2905325"/>
                <a:ext cx="22250" cy="101450"/>
              </a:xfrm>
              <a:custGeom>
                <a:rect b="b" l="l" r="r" t="t"/>
                <a:pathLst>
                  <a:path extrusionOk="0" h="4058" w="890">
                    <a:moveTo>
                      <a:pt x="881" y="1"/>
                    </a:moveTo>
                    <a:cubicBezTo>
                      <a:pt x="879" y="1"/>
                      <a:pt x="877" y="1"/>
                      <a:pt x="876" y="2"/>
                    </a:cubicBezTo>
                    <a:cubicBezTo>
                      <a:pt x="870" y="6"/>
                      <a:pt x="337" y="395"/>
                      <a:pt x="176" y="1483"/>
                    </a:cubicBezTo>
                    <a:cubicBezTo>
                      <a:pt x="176" y="1486"/>
                      <a:pt x="178" y="1488"/>
                      <a:pt x="179" y="1489"/>
                    </a:cubicBezTo>
                    <a:cubicBezTo>
                      <a:pt x="181" y="1492"/>
                      <a:pt x="182" y="1492"/>
                      <a:pt x="185" y="1492"/>
                    </a:cubicBezTo>
                    <a:lnTo>
                      <a:pt x="531" y="1481"/>
                    </a:lnTo>
                    <a:lnTo>
                      <a:pt x="531" y="1481"/>
                    </a:lnTo>
                    <a:cubicBezTo>
                      <a:pt x="488" y="1634"/>
                      <a:pt x="0" y="3395"/>
                      <a:pt x="44" y="4050"/>
                    </a:cubicBezTo>
                    <a:cubicBezTo>
                      <a:pt x="44" y="4055"/>
                      <a:pt x="49" y="4058"/>
                      <a:pt x="52" y="4058"/>
                    </a:cubicBezTo>
                    <a:lnTo>
                      <a:pt x="53" y="4058"/>
                    </a:lnTo>
                    <a:cubicBezTo>
                      <a:pt x="58" y="4058"/>
                      <a:pt x="61" y="4055"/>
                      <a:pt x="61" y="4050"/>
                    </a:cubicBezTo>
                    <a:cubicBezTo>
                      <a:pt x="14" y="3370"/>
                      <a:pt x="544" y="1495"/>
                      <a:pt x="549" y="1475"/>
                    </a:cubicBezTo>
                    <a:cubicBezTo>
                      <a:pt x="550" y="1472"/>
                      <a:pt x="549" y="1471"/>
                      <a:pt x="547" y="1468"/>
                    </a:cubicBezTo>
                    <a:cubicBezTo>
                      <a:pt x="546" y="1466"/>
                      <a:pt x="544" y="1465"/>
                      <a:pt x="541" y="1465"/>
                    </a:cubicBezTo>
                    <a:lnTo>
                      <a:pt x="194" y="1477"/>
                    </a:lnTo>
                    <a:cubicBezTo>
                      <a:pt x="353" y="403"/>
                      <a:pt x="880" y="18"/>
                      <a:pt x="885" y="15"/>
                    </a:cubicBezTo>
                    <a:cubicBezTo>
                      <a:pt x="888" y="12"/>
                      <a:pt x="890" y="8"/>
                      <a:pt x="887" y="3"/>
                    </a:cubicBezTo>
                    <a:cubicBezTo>
                      <a:pt x="886" y="1"/>
                      <a:pt x="883" y="1"/>
                      <a:pt x="881"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22" name="Google Shape;2022;p5"/>
              <p:cNvSpPr/>
              <p:nvPr/>
            </p:nvSpPr>
            <p:spPr>
              <a:xfrm>
                <a:off x="2094350" y="2911975"/>
                <a:ext cx="14825" cy="67475"/>
              </a:xfrm>
              <a:custGeom>
                <a:rect b="b" l="l" r="r" t="t"/>
                <a:pathLst>
                  <a:path extrusionOk="0" h="2699" w="593">
                    <a:moveTo>
                      <a:pt x="11" y="0"/>
                    </a:moveTo>
                    <a:cubicBezTo>
                      <a:pt x="11" y="0"/>
                      <a:pt x="10" y="0"/>
                      <a:pt x="10" y="1"/>
                    </a:cubicBezTo>
                    <a:cubicBezTo>
                      <a:pt x="5" y="1"/>
                      <a:pt x="1" y="4"/>
                      <a:pt x="2" y="8"/>
                    </a:cubicBezTo>
                    <a:cubicBezTo>
                      <a:pt x="4" y="25"/>
                      <a:pt x="128" y="1717"/>
                      <a:pt x="578" y="2694"/>
                    </a:cubicBezTo>
                    <a:cubicBezTo>
                      <a:pt x="579" y="2695"/>
                      <a:pt x="582" y="2698"/>
                      <a:pt x="585" y="2698"/>
                    </a:cubicBezTo>
                    <a:cubicBezTo>
                      <a:pt x="585" y="2698"/>
                      <a:pt x="587" y="2698"/>
                      <a:pt x="588" y="2697"/>
                    </a:cubicBezTo>
                    <a:cubicBezTo>
                      <a:pt x="591" y="2695"/>
                      <a:pt x="593" y="2691"/>
                      <a:pt x="591" y="2686"/>
                    </a:cubicBezTo>
                    <a:cubicBezTo>
                      <a:pt x="143" y="1712"/>
                      <a:pt x="19" y="25"/>
                      <a:pt x="17" y="7"/>
                    </a:cubicBezTo>
                    <a:cubicBezTo>
                      <a:pt x="17" y="4"/>
                      <a:pt x="15" y="0"/>
                      <a:pt x="11"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23" name="Google Shape;2023;p5"/>
              <p:cNvSpPr/>
              <p:nvPr/>
            </p:nvSpPr>
            <p:spPr>
              <a:xfrm>
                <a:off x="1883475" y="3041350"/>
                <a:ext cx="295075" cy="6750"/>
              </a:xfrm>
              <a:custGeom>
                <a:rect b="b" l="l" r="r" t="t"/>
                <a:pathLst>
                  <a:path extrusionOk="0" h="270" w="11803">
                    <a:moveTo>
                      <a:pt x="11106" y="1"/>
                    </a:moveTo>
                    <a:cubicBezTo>
                      <a:pt x="10640" y="1"/>
                      <a:pt x="10162" y="3"/>
                      <a:pt x="9678" y="7"/>
                    </a:cubicBezTo>
                    <a:cubicBezTo>
                      <a:pt x="5133" y="45"/>
                      <a:pt x="67" y="250"/>
                      <a:pt x="8" y="253"/>
                    </a:cubicBezTo>
                    <a:cubicBezTo>
                      <a:pt x="5" y="253"/>
                      <a:pt x="0" y="257"/>
                      <a:pt x="0" y="262"/>
                    </a:cubicBezTo>
                    <a:cubicBezTo>
                      <a:pt x="2" y="267"/>
                      <a:pt x="5" y="270"/>
                      <a:pt x="9" y="270"/>
                    </a:cubicBezTo>
                    <a:cubicBezTo>
                      <a:pt x="74" y="267"/>
                      <a:pt x="6254" y="16"/>
                      <a:pt x="11089" y="16"/>
                    </a:cubicBezTo>
                    <a:cubicBezTo>
                      <a:pt x="11328" y="16"/>
                      <a:pt x="11564" y="17"/>
                      <a:pt x="11795" y="18"/>
                    </a:cubicBezTo>
                    <a:cubicBezTo>
                      <a:pt x="11800" y="18"/>
                      <a:pt x="11803" y="15"/>
                      <a:pt x="11803" y="11"/>
                    </a:cubicBezTo>
                    <a:cubicBezTo>
                      <a:pt x="11803" y="6"/>
                      <a:pt x="11798" y="3"/>
                      <a:pt x="11795" y="3"/>
                    </a:cubicBezTo>
                    <a:cubicBezTo>
                      <a:pt x="11569" y="1"/>
                      <a:pt x="11339" y="1"/>
                      <a:pt x="11106"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24" name="Google Shape;2024;p5"/>
              <p:cNvSpPr/>
              <p:nvPr/>
            </p:nvSpPr>
            <p:spPr>
              <a:xfrm>
                <a:off x="1883200" y="3046275"/>
                <a:ext cx="41600" cy="78200"/>
              </a:xfrm>
              <a:custGeom>
                <a:rect b="b" l="l" r="r" t="t"/>
                <a:pathLst>
                  <a:path extrusionOk="0" h="3128" w="1664">
                    <a:moveTo>
                      <a:pt x="1654" y="1"/>
                    </a:moveTo>
                    <a:cubicBezTo>
                      <a:pt x="1652" y="1"/>
                      <a:pt x="1648" y="3"/>
                      <a:pt x="1647" y="6"/>
                    </a:cubicBezTo>
                    <a:cubicBezTo>
                      <a:pt x="1646" y="9"/>
                      <a:pt x="1564" y="274"/>
                      <a:pt x="1352" y="515"/>
                    </a:cubicBezTo>
                    <a:cubicBezTo>
                      <a:pt x="1185" y="702"/>
                      <a:pt x="908" y="907"/>
                      <a:pt x="491" y="907"/>
                    </a:cubicBezTo>
                    <a:cubicBezTo>
                      <a:pt x="418" y="907"/>
                      <a:pt x="342" y="901"/>
                      <a:pt x="261" y="887"/>
                    </a:cubicBezTo>
                    <a:cubicBezTo>
                      <a:pt x="260" y="887"/>
                      <a:pt x="259" y="887"/>
                      <a:pt x="259" y="887"/>
                    </a:cubicBezTo>
                    <a:cubicBezTo>
                      <a:pt x="257" y="887"/>
                      <a:pt x="255" y="888"/>
                      <a:pt x="253" y="890"/>
                    </a:cubicBezTo>
                    <a:cubicBezTo>
                      <a:pt x="1" y="1362"/>
                      <a:pt x="449" y="3050"/>
                      <a:pt x="469" y="3122"/>
                    </a:cubicBezTo>
                    <a:cubicBezTo>
                      <a:pt x="469" y="3126"/>
                      <a:pt x="472" y="3128"/>
                      <a:pt x="476" y="3128"/>
                    </a:cubicBezTo>
                    <a:lnTo>
                      <a:pt x="478" y="3128"/>
                    </a:lnTo>
                    <a:cubicBezTo>
                      <a:pt x="482" y="3126"/>
                      <a:pt x="484" y="3122"/>
                      <a:pt x="484" y="3117"/>
                    </a:cubicBezTo>
                    <a:cubicBezTo>
                      <a:pt x="479" y="3100"/>
                      <a:pt x="20" y="1375"/>
                      <a:pt x="264" y="904"/>
                    </a:cubicBezTo>
                    <a:lnTo>
                      <a:pt x="264" y="904"/>
                    </a:lnTo>
                    <a:cubicBezTo>
                      <a:pt x="344" y="917"/>
                      <a:pt x="420" y="923"/>
                      <a:pt x="491" y="923"/>
                    </a:cubicBezTo>
                    <a:cubicBezTo>
                      <a:pt x="915" y="923"/>
                      <a:pt x="1195" y="716"/>
                      <a:pt x="1364" y="524"/>
                    </a:cubicBezTo>
                    <a:cubicBezTo>
                      <a:pt x="1577" y="282"/>
                      <a:pt x="1661" y="13"/>
                      <a:pt x="1662" y="10"/>
                    </a:cubicBezTo>
                    <a:cubicBezTo>
                      <a:pt x="1664" y="7"/>
                      <a:pt x="1661" y="3"/>
                      <a:pt x="1656" y="1"/>
                    </a:cubicBezTo>
                    <a:cubicBezTo>
                      <a:pt x="1656" y="1"/>
                      <a:pt x="1655" y="1"/>
                      <a:pt x="1654"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25" name="Google Shape;2025;p5"/>
              <p:cNvSpPr/>
              <p:nvPr/>
            </p:nvSpPr>
            <p:spPr>
              <a:xfrm>
                <a:off x="1926075" y="3178250"/>
                <a:ext cx="49175" cy="135725"/>
              </a:xfrm>
              <a:custGeom>
                <a:rect b="b" l="l" r="r" t="t"/>
                <a:pathLst>
                  <a:path extrusionOk="0" h="5429" w="1967">
                    <a:moveTo>
                      <a:pt x="9" y="1"/>
                    </a:moveTo>
                    <a:cubicBezTo>
                      <a:pt x="8" y="1"/>
                      <a:pt x="7" y="1"/>
                      <a:pt x="6" y="1"/>
                    </a:cubicBezTo>
                    <a:cubicBezTo>
                      <a:pt x="3" y="1"/>
                      <a:pt x="0" y="6"/>
                      <a:pt x="0" y="10"/>
                    </a:cubicBezTo>
                    <a:cubicBezTo>
                      <a:pt x="8" y="42"/>
                      <a:pt x="702" y="3191"/>
                      <a:pt x="1950" y="5424"/>
                    </a:cubicBezTo>
                    <a:cubicBezTo>
                      <a:pt x="1951" y="5427"/>
                      <a:pt x="1954" y="5428"/>
                      <a:pt x="1957" y="5428"/>
                    </a:cubicBezTo>
                    <a:cubicBezTo>
                      <a:pt x="1959" y="5428"/>
                      <a:pt x="1960" y="5427"/>
                      <a:pt x="1962" y="5427"/>
                    </a:cubicBezTo>
                    <a:cubicBezTo>
                      <a:pt x="1965" y="5425"/>
                      <a:pt x="1966" y="5419"/>
                      <a:pt x="1965" y="5416"/>
                    </a:cubicBezTo>
                    <a:cubicBezTo>
                      <a:pt x="717" y="3187"/>
                      <a:pt x="23" y="39"/>
                      <a:pt x="17" y="7"/>
                    </a:cubicBezTo>
                    <a:cubicBezTo>
                      <a:pt x="16" y="3"/>
                      <a:pt x="12" y="1"/>
                      <a:pt x="9"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26" name="Google Shape;2026;p5"/>
              <p:cNvSpPr/>
              <p:nvPr/>
            </p:nvSpPr>
            <p:spPr>
              <a:xfrm>
                <a:off x="1811850" y="3361375"/>
                <a:ext cx="200275" cy="98375"/>
              </a:xfrm>
              <a:custGeom>
                <a:rect b="b" l="l" r="r" t="t"/>
                <a:pathLst>
                  <a:path extrusionOk="0" h="3935" w="8011">
                    <a:moveTo>
                      <a:pt x="7173" y="0"/>
                    </a:moveTo>
                    <a:cubicBezTo>
                      <a:pt x="7116" y="0"/>
                      <a:pt x="7039" y="17"/>
                      <a:pt x="6938" y="72"/>
                    </a:cubicBezTo>
                    <a:cubicBezTo>
                      <a:pt x="6861" y="115"/>
                      <a:pt x="6769" y="180"/>
                      <a:pt x="6661" y="277"/>
                    </a:cubicBezTo>
                    <a:cubicBezTo>
                      <a:pt x="6435" y="480"/>
                      <a:pt x="6168" y="585"/>
                      <a:pt x="5893" y="585"/>
                    </a:cubicBezTo>
                    <a:cubicBezTo>
                      <a:pt x="5585" y="585"/>
                      <a:pt x="5267" y="452"/>
                      <a:pt x="4984" y="177"/>
                    </a:cubicBezTo>
                    <a:cubicBezTo>
                      <a:pt x="4939" y="125"/>
                      <a:pt x="4892" y="98"/>
                      <a:pt x="4846" y="86"/>
                    </a:cubicBezTo>
                    <a:cubicBezTo>
                      <a:pt x="4831" y="83"/>
                      <a:pt x="4816" y="81"/>
                      <a:pt x="4802" y="81"/>
                    </a:cubicBezTo>
                    <a:cubicBezTo>
                      <a:pt x="4641" y="81"/>
                      <a:pt x="4502" y="283"/>
                      <a:pt x="4490" y="462"/>
                    </a:cubicBezTo>
                    <a:cubicBezTo>
                      <a:pt x="4478" y="696"/>
                      <a:pt x="3041" y="2572"/>
                      <a:pt x="442" y="2769"/>
                    </a:cubicBezTo>
                    <a:cubicBezTo>
                      <a:pt x="192" y="2788"/>
                      <a:pt x="1" y="3002"/>
                      <a:pt x="17" y="3252"/>
                    </a:cubicBezTo>
                    <a:cubicBezTo>
                      <a:pt x="27" y="3378"/>
                      <a:pt x="58" y="3515"/>
                      <a:pt x="133" y="3646"/>
                    </a:cubicBezTo>
                    <a:cubicBezTo>
                      <a:pt x="190" y="3744"/>
                      <a:pt x="270" y="3836"/>
                      <a:pt x="386" y="3918"/>
                    </a:cubicBezTo>
                    <a:lnTo>
                      <a:pt x="5430" y="3874"/>
                    </a:lnTo>
                    <a:lnTo>
                      <a:pt x="5816" y="3653"/>
                    </a:lnTo>
                    <a:lnTo>
                      <a:pt x="6391" y="3935"/>
                    </a:lnTo>
                    <a:lnTo>
                      <a:pt x="7718" y="3923"/>
                    </a:lnTo>
                    <a:cubicBezTo>
                      <a:pt x="7718" y="3923"/>
                      <a:pt x="8011" y="3406"/>
                      <a:pt x="8008" y="3006"/>
                    </a:cubicBezTo>
                    <a:cubicBezTo>
                      <a:pt x="8008" y="2950"/>
                      <a:pt x="7992" y="2852"/>
                      <a:pt x="7970" y="2725"/>
                    </a:cubicBezTo>
                    <a:cubicBezTo>
                      <a:pt x="7823" y="1942"/>
                      <a:pt x="7306" y="48"/>
                      <a:pt x="7306" y="48"/>
                    </a:cubicBezTo>
                    <a:cubicBezTo>
                      <a:pt x="7306" y="48"/>
                      <a:pt x="7268" y="0"/>
                      <a:pt x="7173" y="0"/>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27" name="Google Shape;2027;p5"/>
              <p:cNvSpPr/>
              <p:nvPr/>
            </p:nvSpPr>
            <p:spPr>
              <a:xfrm>
                <a:off x="1920225" y="3320000"/>
                <a:ext cx="65100" cy="56025"/>
              </a:xfrm>
              <a:custGeom>
                <a:rect b="b" l="l" r="r" t="t"/>
                <a:pathLst>
                  <a:path extrusionOk="0" h="2241" w="2604">
                    <a:moveTo>
                      <a:pt x="2126" y="1"/>
                    </a:moveTo>
                    <a:cubicBezTo>
                      <a:pt x="1622" y="166"/>
                      <a:pt x="902" y="372"/>
                      <a:pt x="213" y="463"/>
                    </a:cubicBezTo>
                    <a:cubicBezTo>
                      <a:pt x="142" y="473"/>
                      <a:pt x="71" y="481"/>
                      <a:pt x="1" y="488"/>
                    </a:cubicBezTo>
                    <a:cubicBezTo>
                      <a:pt x="96" y="723"/>
                      <a:pt x="327" y="1281"/>
                      <a:pt x="511" y="1743"/>
                    </a:cubicBezTo>
                    <a:cubicBezTo>
                      <a:pt x="557" y="1753"/>
                      <a:pt x="604" y="1780"/>
                      <a:pt x="649" y="1832"/>
                    </a:cubicBezTo>
                    <a:cubicBezTo>
                      <a:pt x="932" y="2108"/>
                      <a:pt x="1251" y="2240"/>
                      <a:pt x="1559" y="2240"/>
                    </a:cubicBezTo>
                    <a:cubicBezTo>
                      <a:pt x="1834" y="2240"/>
                      <a:pt x="2101" y="2135"/>
                      <a:pt x="2328" y="1932"/>
                    </a:cubicBezTo>
                    <a:cubicBezTo>
                      <a:pt x="2434" y="1835"/>
                      <a:pt x="2526" y="1771"/>
                      <a:pt x="2603" y="1729"/>
                    </a:cubicBezTo>
                    <a:cubicBezTo>
                      <a:pt x="2603" y="1729"/>
                      <a:pt x="2396" y="970"/>
                      <a:pt x="2234" y="387"/>
                    </a:cubicBezTo>
                    <a:cubicBezTo>
                      <a:pt x="2194" y="243"/>
                      <a:pt x="2156" y="110"/>
                      <a:pt x="2126" y="1"/>
                    </a:cubicBezTo>
                    <a:close/>
                  </a:path>
                </a:pathLst>
              </a:custGeom>
              <a:solidFill>
                <a:srgbClr val="F7B69A"/>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28" name="Google Shape;2028;p5"/>
              <p:cNvSpPr/>
              <p:nvPr/>
            </p:nvSpPr>
            <p:spPr>
              <a:xfrm>
                <a:off x="1925525" y="3320000"/>
                <a:ext cx="50550" cy="12500"/>
              </a:xfrm>
              <a:custGeom>
                <a:rect b="b" l="l" r="r" t="t"/>
                <a:pathLst>
                  <a:path extrusionOk="0" h="500" w="2022">
                    <a:moveTo>
                      <a:pt x="1914" y="1"/>
                    </a:moveTo>
                    <a:cubicBezTo>
                      <a:pt x="1410" y="166"/>
                      <a:pt x="690" y="370"/>
                      <a:pt x="1" y="463"/>
                    </a:cubicBezTo>
                    <a:cubicBezTo>
                      <a:pt x="1" y="463"/>
                      <a:pt x="181" y="500"/>
                      <a:pt x="582" y="500"/>
                    </a:cubicBezTo>
                    <a:cubicBezTo>
                      <a:pt x="908" y="500"/>
                      <a:pt x="1381" y="475"/>
                      <a:pt x="2022" y="387"/>
                    </a:cubicBezTo>
                    <a:cubicBezTo>
                      <a:pt x="1982" y="243"/>
                      <a:pt x="1944" y="108"/>
                      <a:pt x="1914" y="1"/>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29" name="Google Shape;2029;p5"/>
              <p:cNvSpPr/>
              <p:nvPr/>
            </p:nvSpPr>
            <p:spPr>
              <a:xfrm>
                <a:off x="1815150" y="3429475"/>
                <a:ext cx="196975" cy="30275"/>
              </a:xfrm>
              <a:custGeom>
                <a:rect b="b" l="l" r="r" t="t"/>
                <a:pathLst>
                  <a:path extrusionOk="0" h="1211" w="7879">
                    <a:moveTo>
                      <a:pt x="7838" y="1"/>
                    </a:moveTo>
                    <a:lnTo>
                      <a:pt x="1" y="922"/>
                    </a:lnTo>
                    <a:cubicBezTo>
                      <a:pt x="58" y="1020"/>
                      <a:pt x="138" y="1112"/>
                      <a:pt x="254" y="1194"/>
                    </a:cubicBezTo>
                    <a:lnTo>
                      <a:pt x="5298" y="1150"/>
                    </a:lnTo>
                    <a:lnTo>
                      <a:pt x="5684" y="929"/>
                    </a:lnTo>
                    <a:lnTo>
                      <a:pt x="6259" y="1211"/>
                    </a:lnTo>
                    <a:lnTo>
                      <a:pt x="7586" y="1199"/>
                    </a:lnTo>
                    <a:cubicBezTo>
                      <a:pt x="7586" y="1199"/>
                      <a:pt x="7879" y="682"/>
                      <a:pt x="7876" y="282"/>
                    </a:cubicBezTo>
                    <a:cubicBezTo>
                      <a:pt x="7874" y="226"/>
                      <a:pt x="7860" y="128"/>
                      <a:pt x="7838" y="1"/>
                    </a:cubicBezTo>
                    <a:close/>
                  </a:path>
                </a:pathLst>
              </a:custGeom>
              <a:solidFill>
                <a:srgbClr val="333746">
                  <a:alpha val="50196"/>
                </a:srgbClr>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30" name="Google Shape;2030;p5"/>
              <p:cNvSpPr/>
              <p:nvPr/>
            </p:nvSpPr>
            <p:spPr>
              <a:xfrm>
                <a:off x="1982900" y="3167100"/>
                <a:ext cx="53850" cy="19600"/>
              </a:xfrm>
              <a:custGeom>
                <a:rect b="b" l="l" r="r" t="t"/>
                <a:pathLst>
                  <a:path extrusionOk="0" h="784" w="2154">
                    <a:moveTo>
                      <a:pt x="2144" y="0"/>
                    </a:moveTo>
                    <a:cubicBezTo>
                      <a:pt x="2142" y="0"/>
                      <a:pt x="2141" y="1"/>
                      <a:pt x="2140" y="2"/>
                    </a:cubicBezTo>
                    <a:cubicBezTo>
                      <a:pt x="2137" y="3"/>
                      <a:pt x="1850" y="217"/>
                      <a:pt x="1446" y="371"/>
                    </a:cubicBezTo>
                    <a:cubicBezTo>
                      <a:pt x="1226" y="455"/>
                      <a:pt x="945" y="532"/>
                      <a:pt x="646" y="532"/>
                    </a:cubicBezTo>
                    <a:cubicBezTo>
                      <a:pt x="439" y="532"/>
                      <a:pt x="222" y="495"/>
                      <a:pt x="13" y="397"/>
                    </a:cubicBezTo>
                    <a:cubicBezTo>
                      <a:pt x="12" y="397"/>
                      <a:pt x="11" y="397"/>
                      <a:pt x="10" y="397"/>
                    </a:cubicBezTo>
                    <a:cubicBezTo>
                      <a:pt x="8" y="397"/>
                      <a:pt x="6" y="398"/>
                      <a:pt x="4" y="400"/>
                    </a:cubicBezTo>
                    <a:cubicBezTo>
                      <a:pt x="2" y="403"/>
                      <a:pt x="1" y="406"/>
                      <a:pt x="4" y="409"/>
                    </a:cubicBezTo>
                    <a:lnTo>
                      <a:pt x="254" y="780"/>
                    </a:lnTo>
                    <a:cubicBezTo>
                      <a:pt x="255" y="782"/>
                      <a:pt x="258" y="783"/>
                      <a:pt x="260" y="783"/>
                    </a:cubicBezTo>
                    <a:cubicBezTo>
                      <a:pt x="261" y="783"/>
                      <a:pt x="263" y="783"/>
                      <a:pt x="264" y="782"/>
                    </a:cubicBezTo>
                    <a:cubicBezTo>
                      <a:pt x="269" y="779"/>
                      <a:pt x="269" y="774"/>
                      <a:pt x="267" y="771"/>
                    </a:cubicBezTo>
                    <a:lnTo>
                      <a:pt x="33" y="424"/>
                    </a:lnTo>
                    <a:lnTo>
                      <a:pt x="33" y="424"/>
                    </a:lnTo>
                    <a:cubicBezTo>
                      <a:pt x="236" y="514"/>
                      <a:pt x="445" y="548"/>
                      <a:pt x="646" y="548"/>
                    </a:cubicBezTo>
                    <a:cubicBezTo>
                      <a:pt x="947" y="548"/>
                      <a:pt x="1231" y="471"/>
                      <a:pt x="1452" y="387"/>
                    </a:cubicBezTo>
                    <a:cubicBezTo>
                      <a:pt x="1858" y="231"/>
                      <a:pt x="2146" y="17"/>
                      <a:pt x="2149" y="14"/>
                    </a:cubicBezTo>
                    <a:cubicBezTo>
                      <a:pt x="2152" y="11"/>
                      <a:pt x="2153" y="6"/>
                      <a:pt x="2150" y="3"/>
                    </a:cubicBezTo>
                    <a:cubicBezTo>
                      <a:pt x="2148" y="1"/>
                      <a:pt x="2146" y="0"/>
                      <a:pt x="2144"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31" name="Google Shape;2031;p5"/>
              <p:cNvSpPr/>
              <p:nvPr/>
            </p:nvSpPr>
            <p:spPr>
              <a:xfrm>
                <a:off x="1731550" y="3258250"/>
                <a:ext cx="121875" cy="119900"/>
              </a:xfrm>
              <a:custGeom>
                <a:rect b="b" l="l" r="r" t="t"/>
                <a:pathLst>
                  <a:path extrusionOk="0" h="4796" w="4875">
                    <a:moveTo>
                      <a:pt x="4866" y="0"/>
                    </a:moveTo>
                    <a:cubicBezTo>
                      <a:pt x="4864" y="0"/>
                      <a:pt x="4861" y="1"/>
                      <a:pt x="4859" y="3"/>
                    </a:cubicBezTo>
                    <a:cubicBezTo>
                      <a:pt x="4837" y="32"/>
                      <a:pt x="2489" y="2893"/>
                      <a:pt x="5" y="4782"/>
                    </a:cubicBezTo>
                    <a:cubicBezTo>
                      <a:pt x="2" y="4785"/>
                      <a:pt x="0" y="4790"/>
                      <a:pt x="3" y="4793"/>
                    </a:cubicBezTo>
                    <a:cubicBezTo>
                      <a:pt x="5" y="4796"/>
                      <a:pt x="8" y="4796"/>
                      <a:pt x="9" y="4796"/>
                    </a:cubicBezTo>
                    <a:cubicBezTo>
                      <a:pt x="11" y="4796"/>
                      <a:pt x="12" y="4796"/>
                      <a:pt x="14" y="4794"/>
                    </a:cubicBezTo>
                    <a:cubicBezTo>
                      <a:pt x="2501" y="2904"/>
                      <a:pt x="4849" y="41"/>
                      <a:pt x="4871" y="12"/>
                    </a:cubicBezTo>
                    <a:cubicBezTo>
                      <a:pt x="4874" y="9"/>
                      <a:pt x="4874" y="5"/>
                      <a:pt x="4871" y="2"/>
                    </a:cubicBezTo>
                    <a:cubicBezTo>
                      <a:pt x="4870" y="1"/>
                      <a:pt x="4868" y="0"/>
                      <a:pt x="4866"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32" name="Google Shape;2032;p5"/>
              <p:cNvSpPr/>
              <p:nvPr/>
            </p:nvSpPr>
            <p:spPr>
              <a:xfrm>
                <a:off x="1539975" y="3361775"/>
                <a:ext cx="172800" cy="104500"/>
              </a:xfrm>
              <a:custGeom>
                <a:rect b="b" l="l" r="r" t="t"/>
                <a:pathLst>
                  <a:path extrusionOk="0" h="4180" w="6912">
                    <a:moveTo>
                      <a:pt x="648" y="0"/>
                    </a:moveTo>
                    <a:cubicBezTo>
                      <a:pt x="452" y="0"/>
                      <a:pt x="264" y="108"/>
                      <a:pt x="168" y="291"/>
                    </a:cubicBezTo>
                    <a:cubicBezTo>
                      <a:pt x="99" y="423"/>
                      <a:pt x="61" y="543"/>
                      <a:pt x="41" y="644"/>
                    </a:cubicBezTo>
                    <a:cubicBezTo>
                      <a:pt x="0" y="855"/>
                      <a:pt x="40" y="986"/>
                      <a:pt x="40" y="986"/>
                    </a:cubicBezTo>
                    <a:lnTo>
                      <a:pt x="4340" y="3309"/>
                    </a:lnTo>
                    <a:lnTo>
                      <a:pt x="4911" y="3399"/>
                    </a:lnTo>
                    <a:lnTo>
                      <a:pt x="4864" y="3589"/>
                    </a:lnTo>
                    <a:lnTo>
                      <a:pt x="5959" y="4179"/>
                    </a:lnTo>
                    <a:cubicBezTo>
                      <a:pt x="5959" y="4179"/>
                      <a:pt x="6364" y="3913"/>
                      <a:pt x="6579" y="3613"/>
                    </a:cubicBezTo>
                    <a:cubicBezTo>
                      <a:pt x="6597" y="3586"/>
                      <a:pt x="6615" y="3558"/>
                      <a:pt x="6630" y="3533"/>
                    </a:cubicBezTo>
                    <a:cubicBezTo>
                      <a:pt x="6824" y="3201"/>
                      <a:pt x="6912" y="2044"/>
                      <a:pt x="6912" y="2044"/>
                    </a:cubicBezTo>
                    <a:cubicBezTo>
                      <a:pt x="6871" y="2038"/>
                      <a:pt x="6832" y="2030"/>
                      <a:pt x="6794" y="2021"/>
                    </a:cubicBezTo>
                    <a:cubicBezTo>
                      <a:pt x="6339" y="1923"/>
                      <a:pt x="6158" y="1726"/>
                      <a:pt x="5945" y="1029"/>
                    </a:cubicBezTo>
                    <a:cubicBezTo>
                      <a:pt x="5889" y="841"/>
                      <a:pt x="5835" y="720"/>
                      <a:pt x="5771" y="647"/>
                    </a:cubicBezTo>
                    <a:cubicBezTo>
                      <a:pt x="5710" y="575"/>
                      <a:pt x="5640" y="548"/>
                      <a:pt x="5550" y="548"/>
                    </a:cubicBezTo>
                    <a:cubicBezTo>
                      <a:pt x="5357" y="548"/>
                      <a:pt x="5072" y="674"/>
                      <a:pt x="4584" y="759"/>
                    </a:cubicBezTo>
                    <a:cubicBezTo>
                      <a:pt x="4475" y="779"/>
                      <a:pt x="4348" y="788"/>
                      <a:pt x="4206" y="788"/>
                    </a:cubicBezTo>
                    <a:cubicBezTo>
                      <a:pt x="3269" y="788"/>
                      <a:pt x="1719" y="393"/>
                      <a:pt x="850" y="40"/>
                    </a:cubicBezTo>
                    <a:cubicBezTo>
                      <a:pt x="784" y="13"/>
                      <a:pt x="715" y="0"/>
                      <a:pt x="648" y="0"/>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33" name="Google Shape;2033;p5"/>
              <p:cNvSpPr/>
              <p:nvPr/>
            </p:nvSpPr>
            <p:spPr>
              <a:xfrm>
                <a:off x="1718775" y="2688475"/>
                <a:ext cx="291850" cy="147275"/>
              </a:xfrm>
              <a:custGeom>
                <a:rect b="b" l="l" r="r" t="t"/>
                <a:pathLst>
                  <a:path extrusionOk="0" h="5891" w="11674">
                    <a:moveTo>
                      <a:pt x="9651" y="1"/>
                    </a:moveTo>
                    <a:cubicBezTo>
                      <a:pt x="9630" y="45"/>
                      <a:pt x="9601" y="104"/>
                      <a:pt x="9565" y="175"/>
                    </a:cubicBezTo>
                    <a:cubicBezTo>
                      <a:pt x="9516" y="274"/>
                      <a:pt x="9455" y="396"/>
                      <a:pt x="9384" y="536"/>
                    </a:cubicBezTo>
                    <a:cubicBezTo>
                      <a:pt x="8937" y="1423"/>
                      <a:pt x="8103" y="3029"/>
                      <a:pt x="7574" y="3762"/>
                    </a:cubicBezTo>
                    <a:cubicBezTo>
                      <a:pt x="6291" y="3904"/>
                      <a:pt x="140" y="4348"/>
                      <a:pt x="140" y="4348"/>
                    </a:cubicBezTo>
                    <a:cubicBezTo>
                      <a:pt x="140" y="4348"/>
                      <a:pt x="1" y="5377"/>
                      <a:pt x="337" y="5890"/>
                    </a:cubicBezTo>
                    <a:cubicBezTo>
                      <a:pt x="863" y="5886"/>
                      <a:pt x="8413" y="5822"/>
                      <a:pt x="8413" y="5822"/>
                    </a:cubicBezTo>
                    <a:cubicBezTo>
                      <a:pt x="8413" y="5822"/>
                      <a:pt x="10133" y="4356"/>
                      <a:pt x="11275" y="2892"/>
                    </a:cubicBezTo>
                    <a:cubicBezTo>
                      <a:pt x="11285" y="2879"/>
                      <a:pt x="11296" y="2865"/>
                      <a:pt x="11306" y="2853"/>
                    </a:cubicBezTo>
                    <a:cubicBezTo>
                      <a:pt x="11438" y="2683"/>
                      <a:pt x="11561" y="2514"/>
                      <a:pt x="11673" y="2346"/>
                    </a:cubicBezTo>
                    <a:cubicBezTo>
                      <a:pt x="11599" y="2231"/>
                      <a:pt x="11511" y="2115"/>
                      <a:pt x="11411" y="2006"/>
                    </a:cubicBezTo>
                    <a:cubicBezTo>
                      <a:pt x="11373" y="1965"/>
                      <a:pt x="11334" y="1926"/>
                      <a:pt x="11293" y="1888"/>
                    </a:cubicBezTo>
                    <a:cubicBezTo>
                      <a:pt x="10740" y="1373"/>
                      <a:pt x="10104" y="1214"/>
                      <a:pt x="10128" y="1125"/>
                    </a:cubicBezTo>
                    <a:cubicBezTo>
                      <a:pt x="10132" y="1109"/>
                      <a:pt x="10152" y="1103"/>
                      <a:pt x="10181" y="1103"/>
                    </a:cubicBezTo>
                    <a:cubicBezTo>
                      <a:pt x="10290" y="1103"/>
                      <a:pt x="10536" y="1188"/>
                      <a:pt x="10657" y="1188"/>
                    </a:cubicBezTo>
                    <a:cubicBezTo>
                      <a:pt x="10691" y="1188"/>
                      <a:pt x="10715" y="1181"/>
                      <a:pt x="10723" y="1164"/>
                    </a:cubicBezTo>
                    <a:cubicBezTo>
                      <a:pt x="10798" y="1008"/>
                      <a:pt x="10289" y="455"/>
                      <a:pt x="9789" y="96"/>
                    </a:cubicBezTo>
                    <a:cubicBezTo>
                      <a:pt x="9742" y="63"/>
                      <a:pt x="9696" y="31"/>
                      <a:pt x="9651" y="1"/>
                    </a:cubicBezTo>
                    <a:close/>
                  </a:path>
                </a:pathLst>
              </a:custGeom>
              <a:solidFill>
                <a:srgbClr val="F7B69A"/>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34" name="Google Shape;2034;p5"/>
              <p:cNvSpPr/>
              <p:nvPr/>
            </p:nvSpPr>
            <p:spPr>
              <a:xfrm>
                <a:off x="1902050" y="2761825"/>
                <a:ext cx="19300" cy="30325"/>
              </a:xfrm>
              <a:custGeom>
                <a:rect b="b" l="l" r="r" t="t"/>
                <a:pathLst>
                  <a:path extrusionOk="0" h="1213" w="772">
                    <a:moveTo>
                      <a:pt x="763" y="1"/>
                    </a:moveTo>
                    <a:cubicBezTo>
                      <a:pt x="760" y="1"/>
                      <a:pt x="758" y="2"/>
                      <a:pt x="757" y="4"/>
                    </a:cubicBezTo>
                    <a:lnTo>
                      <a:pt x="2" y="1200"/>
                    </a:lnTo>
                    <a:cubicBezTo>
                      <a:pt x="1" y="1204"/>
                      <a:pt x="1" y="1208"/>
                      <a:pt x="5" y="1211"/>
                    </a:cubicBezTo>
                    <a:cubicBezTo>
                      <a:pt x="7" y="1211"/>
                      <a:pt x="8" y="1213"/>
                      <a:pt x="10" y="1213"/>
                    </a:cubicBezTo>
                    <a:cubicBezTo>
                      <a:pt x="11" y="1213"/>
                      <a:pt x="14" y="1211"/>
                      <a:pt x="16" y="1208"/>
                    </a:cubicBezTo>
                    <a:lnTo>
                      <a:pt x="770" y="13"/>
                    </a:lnTo>
                    <a:cubicBezTo>
                      <a:pt x="772" y="8"/>
                      <a:pt x="772" y="4"/>
                      <a:pt x="767" y="2"/>
                    </a:cubicBezTo>
                    <a:cubicBezTo>
                      <a:pt x="766" y="1"/>
                      <a:pt x="765" y="1"/>
                      <a:pt x="763" y="1"/>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35" name="Google Shape;2035;p5"/>
              <p:cNvSpPr/>
              <p:nvPr/>
            </p:nvSpPr>
            <p:spPr>
              <a:xfrm>
                <a:off x="1906650" y="2796425"/>
                <a:ext cx="62375" cy="34725"/>
              </a:xfrm>
              <a:custGeom>
                <a:rect b="b" l="l" r="r" t="t"/>
                <a:pathLst>
                  <a:path extrusionOk="0" h="1389" w="2495">
                    <a:moveTo>
                      <a:pt x="2486" y="1"/>
                    </a:moveTo>
                    <a:cubicBezTo>
                      <a:pt x="2484" y="1"/>
                      <a:pt x="2481" y="1"/>
                      <a:pt x="2480" y="3"/>
                    </a:cubicBezTo>
                    <a:cubicBezTo>
                      <a:pt x="2474" y="10"/>
                      <a:pt x="1794" y="669"/>
                      <a:pt x="1215" y="1204"/>
                    </a:cubicBezTo>
                    <a:cubicBezTo>
                      <a:pt x="1093" y="1316"/>
                      <a:pt x="939" y="1374"/>
                      <a:pt x="785" y="1374"/>
                    </a:cubicBezTo>
                    <a:cubicBezTo>
                      <a:pt x="664" y="1374"/>
                      <a:pt x="543" y="1339"/>
                      <a:pt x="436" y="1268"/>
                    </a:cubicBezTo>
                    <a:cubicBezTo>
                      <a:pt x="241" y="1137"/>
                      <a:pt x="100" y="981"/>
                      <a:pt x="15" y="804"/>
                    </a:cubicBezTo>
                    <a:cubicBezTo>
                      <a:pt x="14" y="801"/>
                      <a:pt x="12" y="799"/>
                      <a:pt x="9" y="799"/>
                    </a:cubicBezTo>
                    <a:cubicBezTo>
                      <a:pt x="8" y="799"/>
                      <a:pt x="6" y="800"/>
                      <a:pt x="5" y="801"/>
                    </a:cubicBezTo>
                    <a:cubicBezTo>
                      <a:pt x="2" y="803"/>
                      <a:pt x="0" y="807"/>
                      <a:pt x="2" y="812"/>
                    </a:cubicBezTo>
                    <a:cubicBezTo>
                      <a:pt x="86" y="990"/>
                      <a:pt x="230" y="1148"/>
                      <a:pt x="427" y="1280"/>
                    </a:cubicBezTo>
                    <a:cubicBezTo>
                      <a:pt x="536" y="1352"/>
                      <a:pt x="659" y="1389"/>
                      <a:pt x="782" y="1389"/>
                    </a:cubicBezTo>
                    <a:cubicBezTo>
                      <a:pt x="784" y="1389"/>
                      <a:pt x="787" y="1389"/>
                      <a:pt x="789" y="1389"/>
                    </a:cubicBezTo>
                    <a:cubicBezTo>
                      <a:pt x="947" y="1387"/>
                      <a:pt x="1103" y="1330"/>
                      <a:pt x="1226" y="1215"/>
                    </a:cubicBezTo>
                    <a:cubicBezTo>
                      <a:pt x="1804" y="681"/>
                      <a:pt x="2484" y="21"/>
                      <a:pt x="2492" y="15"/>
                    </a:cubicBezTo>
                    <a:cubicBezTo>
                      <a:pt x="2495" y="12"/>
                      <a:pt x="2495" y="7"/>
                      <a:pt x="2492" y="3"/>
                    </a:cubicBezTo>
                    <a:cubicBezTo>
                      <a:pt x="2490" y="1"/>
                      <a:pt x="2488" y="1"/>
                      <a:pt x="2486" y="1"/>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36" name="Google Shape;2036;p5"/>
              <p:cNvSpPr/>
              <p:nvPr/>
            </p:nvSpPr>
            <p:spPr>
              <a:xfrm>
                <a:off x="1624450" y="2777525"/>
                <a:ext cx="102750" cy="58250"/>
              </a:xfrm>
              <a:custGeom>
                <a:rect b="b" l="l" r="r" t="t"/>
                <a:pathLst>
                  <a:path extrusionOk="0" h="2330" w="4110">
                    <a:moveTo>
                      <a:pt x="908" y="1"/>
                    </a:moveTo>
                    <a:cubicBezTo>
                      <a:pt x="804" y="1"/>
                      <a:pt x="704" y="44"/>
                      <a:pt x="631" y="121"/>
                    </a:cubicBezTo>
                    <a:cubicBezTo>
                      <a:pt x="332" y="439"/>
                      <a:pt x="152" y="686"/>
                      <a:pt x="57" y="833"/>
                    </a:cubicBezTo>
                    <a:cubicBezTo>
                      <a:pt x="1" y="919"/>
                      <a:pt x="7" y="1033"/>
                      <a:pt x="73" y="1113"/>
                    </a:cubicBezTo>
                    <a:lnTo>
                      <a:pt x="154" y="1212"/>
                    </a:lnTo>
                    <a:lnTo>
                      <a:pt x="81" y="1277"/>
                    </a:lnTo>
                    <a:cubicBezTo>
                      <a:pt x="19" y="1334"/>
                      <a:pt x="13" y="1431"/>
                      <a:pt x="66" y="1496"/>
                    </a:cubicBezTo>
                    <a:lnTo>
                      <a:pt x="135" y="1578"/>
                    </a:lnTo>
                    <a:cubicBezTo>
                      <a:pt x="167" y="1616"/>
                      <a:pt x="212" y="1636"/>
                      <a:pt x="259" y="1636"/>
                    </a:cubicBezTo>
                    <a:cubicBezTo>
                      <a:pt x="295" y="1636"/>
                      <a:pt x="332" y="1623"/>
                      <a:pt x="363" y="1598"/>
                    </a:cubicBezTo>
                    <a:lnTo>
                      <a:pt x="363" y="1598"/>
                    </a:lnTo>
                    <a:cubicBezTo>
                      <a:pt x="308" y="1660"/>
                      <a:pt x="305" y="1752"/>
                      <a:pt x="356" y="1818"/>
                    </a:cubicBezTo>
                    <a:lnTo>
                      <a:pt x="376" y="1843"/>
                    </a:lnTo>
                    <a:cubicBezTo>
                      <a:pt x="409" y="1886"/>
                      <a:pt x="459" y="1908"/>
                      <a:pt x="511" y="1908"/>
                    </a:cubicBezTo>
                    <a:cubicBezTo>
                      <a:pt x="537" y="1908"/>
                      <a:pt x="563" y="1903"/>
                      <a:pt x="588" y="1890"/>
                    </a:cubicBezTo>
                    <a:lnTo>
                      <a:pt x="602" y="1884"/>
                    </a:lnTo>
                    <a:lnTo>
                      <a:pt x="602" y="1884"/>
                    </a:lnTo>
                    <a:cubicBezTo>
                      <a:pt x="543" y="1936"/>
                      <a:pt x="540" y="2027"/>
                      <a:pt x="596" y="2081"/>
                    </a:cubicBezTo>
                    <a:lnTo>
                      <a:pt x="685" y="2171"/>
                    </a:lnTo>
                    <a:cubicBezTo>
                      <a:pt x="711" y="2197"/>
                      <a:pt x="746" y="2210"/>
                      <a:pt x="781" y="2210"/>
                    </a:cubicBezTo>
                    <a:cubicBezTo>
                      <a:pt x="807" y="2210"/>
                      <a:pt x="833" y="2203"/>
                      <a:pt x="856" y="2187"/>
                    </a:cubicBezTo>
                    <a:lnTo>
                      <a:pt x="1347" y="1855"/>
                    </a:lnTo>
                    <a:cubicBezTo>
                      <a:pt x="1347" y="1855"/>
                      <a:pt x="1588" y="2121"/>
                      <a:pt x="2554" y="2316"/>
                    </a:cubicBezTo>
                    <a:cubicBezTo>
                      <a:pt x="3070" y="2327"/>
                      <a:pt x="3481" y="2330"/>
                      <a:pt x="3751" y="2330"/>
                    </a:cubicBezTo>
                    <a:cubicBezTo>
                      <a:pt x="3982" y="2330"/>
                      <a:pt x="4110" y="2328"/>
                      <a:pt x="4110" y="2328"/>
                    </a:cubicBezTo>
                    <a:cubicBezTo>
                      <a:pt x="3774" y="1815"/>
                      <a:pt x="3913" y="786"/>
                      <a:pt x="3913" y="786"/>
                    </a:cubicBezTo>
                    <a:cubicBezTo>
                      <a:pt x="3913" y="786"/>
                      <a:pt x="2447" y="103"/>
                      <a:pt x="934" y="1"/>
                    </a:cubicBezTo>
                    <a:cubicBezTo>
                      <a:pt x="925" y="1"/>
                      <a:pt x="917" y="1"/>
                      <a:pt x="908" y="1"/>
                    </a:cubicBezTo>
                    <a:close/>
                  </a:path>
                </a:pathLst>
              </a:custGeom>
              <a:solidFill>
                <a:srgbClr val="F7B69A"/>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37" name="Google Shape;2037;p5"/>
              <p:cNvSpPr/>
              <p:nvPr/>
            </p:nvSpPr>
            <p:spPr>
              <a:xfrm>
                <a:off x="1626275" y="2789825"/>
                <a:ext cx="52725" cy="19850"/>
              </a:xfrm>
              <a:custGeom>
                <a:rect b="b" l="l" r="r" t="t"/>
                <a:pathLst>
                  <a:path extrusionOk="0" h="794" w="2109">
                    <a:moveTo>
                      <a:pt x="953" y="1"/>
                    </a:moveTo>
                    <a:cubicBezTo>
                      <a:pt x="926" y="1"/>
                      <a:pt x="902" y="3"/>
                      <a:pt x="882" y="6"/>
                    </a:cubicBezTo>
                    <a:cubicBezTo>
                      <a:pt x="882" y="8"/>
                      <a:pt x="880" y="8"/>
                      <a:pt x="879" y="8"/>
                    </a:cubicBezTo>
                    <a:cubicBezTo>
                      <a:pt x="662" y="152"/>
                      <a:pt x="9" y="774"/>
                      <a:pt x="3" y="780"/>
                    </a:cubicBezTo>
                    <a:cubicBezTo>
                      <a:pt x="0" y="783"/>
                      <a:pt x="0" y="788"/>
                      <a:pt x="3" y="791"/>
                    </a:cubicBezTo>
                    <a:cubicBezTo>
                      <a:pt x="5" y="792"/>
                      <a:pt x="6" y="794"/>
                      <a:pt x="9" y="794"/>
                    </a:cubicBezTo>
                    <a:cubicBezTo>
                      <a:pt x="11" y="794"/>
                      <a:pt x="12" y="792"/>
                      <a:pt x="14" y="791"/>
                    </a:cubicBezTo>
                    <a:cubicBezTo>
                      <a:pt x="20" y="785"/>
                      <a:pt x="668" y="167"/>
                      <a:pt x="886" y="21"/>
                    </a:cubicBezTo>
                    <a:cubicBezTo>
                      <a:pt x="905" y="18"/>
                      <a:pt x="928" y="16"/>
                      <a:pt x="954" y="16"/>
                    </a:cubicBezTo>
                    <a:cubicBezTo>
                      <a:pt x="1276" y="16"/>
                      <a:pt x="2088" y="259"/>
                      <a:pt x="2097" y="262"/>
                    </a:cubicBezTo>
                    <a:cubicBezTo>
                      <a:pt x="2097" y="263"/>
                      <a:pt x="2098" y="263"/>
                      <a:pt x="2099" y="263"/>
                    </a:cubicBezTo>
                    <a:cubicBezTo>
                      <a:pt x="2103" y="263"/>
                      <a:pt x="2106" y="260"/>
                      <a:pt x="2107" y="258"/>
                    </a:cubicBezTo>
                    <a:cubicBezTo>
                      <a:pt x="2109" y="253"/>
                      <a:pt x="2106" y="249"/>
                      <a:pt x="2101" y="247"/>
                    </a:cubicBezTo>
                    <a:cubicBezTo>
                      <a:pt x="2065" y="236"/>
                      <a:pt x="1276" y="1"/>
                      <a:pt x="953"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38" name="Google Shape;2038;p5"/>
              <p:cNvSpPr/>
              <p:nvPr/>
            </p:nvSpPr>
            <p:spPr>
              <a:xfrm>
                <a:off x="1632750" y="2804500"/>
                <a:ext cx="43450" cy="13550"/>
              </a:xfrm>
              <a:custGeom>
                <a:rect b="b" l="l" r="r" t="t"/>
                <a:pathLst>
                  <a:path extrusionOk="0" h="542" w="1738">
                    <a:moveTo>
                      <a:pt x="674" y="0"/>
                    </a:moveTo>
                    <a:cubicBezTo>
                      <a:pt x="653" y="0"/>
                      <a:pt x="633" y="1"/>
                      <a:pt x="615" y="2"/>
                    </a:cubicBezTo>
                    <a:cubicBezTo>
                      <a:pt x="614" y="2"/>
                      <a:pt x="614" y="2"/>
                      <a:pt x="612" y="4"/>
                    </a:cubicBezTo>
                    <a:cubicBezTo>
                      <a:pt x="409" y="128"/>
                      <a:pt x="8" y="525"/>
                      <a:pt x="3" y="528"/>
                    </a:cubicBezTo>
                    <a:cubicBezTo>
                      <a:pt x="0" y="531"/>
                      <a:pt x="0" y="537"/>
                      <a:pt x="3" y="540"/>
                    </a:cubicBezTo>
                    <a:cubicBezTo>
                      <a:pt x="5" y="542"/>
                      <a:pt x="8" y="542"/>
                      <a:pt x="9" y="542"/>
                    </a:cubicBezTo>
                    <a:cubicBezTo>
                      <a:pt x="11" y="542"/>
                      <a:pt x="14" y="542"/>
                      <a:pt x="15" y="540"/>
                    </a:cubicBezTo>
                    <a:cubicBezTo>
                      <a:pt x="18" y="536"/>
                      <a:pt x="417" y="143"/>
                      <a:pt x="618" y="18"/>
                    </a:cubicBezTo>
                    <a:cubicBezTo>
                      <a:pt x="635" y="16"/>
                      <a:pt x="654" y="16"/>
                      <a:pt x="674" y="16"/>
                    </a:cubicBezTo>
                    <a:cubicBezTo>
                      <a:pt x="1012" y="16"/>
                      <a:pt x="1720" y="187"/>
                      <a:pt x="1727" y="190"/>
                    </a:cubicBezTo>
                    <a:cubicBezTo>
                      <a:pt x="1732" y="190"/>
                      <a:pt x="1736" y="189"/>
                      <a:pt x="1736" y="184"/>
                    </a:cubicBezTo>
                    <a:cubicBezTo>
                      <a:pt x="1738" y="180"/>
                      <a:pt x="1735" y="175"/>
                      <a:pt x="1732" y="174"/>
                    </a:cubicBezTo>
                    <a:cubicBezTo>
                      <a:pt x="1723" y="172"/>
                      <a:pt x="1014" y="0"/>
                      <a:pt x="674"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39" name="Google Shape;2039;p5"/>
              <p:cNvSpPr/>
              <p:nvPr/>
            </p:nvSpPr>
            <p:spPr>
              <a:xfrm>
                <a:off x="1638925" y="2814925"/>
                <a:ext cx="39400" cy="10100"/>
              </a:xfrm>
              <a:custGeom>
                <a:rect b="b" l="l" r="r" t="t"/>
                <a:pathLst>
                  <a:path extrusionOk="0" h="404" w="1576">
                    <a:moveTo>
                      <a:pt x="570" y="1"/>
                    </a:moveTo>
                    <a:cubicBezTo>
                      <a:pt x="554" y="1"/>
                      <a:pt x="538" y="1"/>
                      <a:pt x="524" y="2"/>
                    </a:cubicBezTo>
                    <a:cubicBezTo>
                      <a:pt x="523" y="2"/>
                      <a:pt x="521" y="2"/>
                      <a:pt x="520" y="3"/>
                    </a:cubicBezTo>
                    <a:cubicBezTo>
                      <a:pt x="332" y="132"/>
                      <a:pt x="8" y="387"/>
                      <a:pt x="3" y="388"/>
                    </a:cubicBezTo>
                    <a:cubicBezTo>
                      <a:pt x="0" y="391"/>
                      <a:pt x="0" y="396"/>
                      <a:pt x="3" y="400"/>
                    </a:cubicBezTo>
                    <a:cubicBezTo>
                      <a:pt x="5" y="402"/>
                      <a:pt x="6" y="403"/>
                      <a:pt x="9" y="403"/>
                    </a:cubicBezTo>
                    <a:cubicBezTo>
                      <a:pt x="11" y="403"/>
                      <a:pt x="12" y="402"/>
                      <a:pt x="14" y="402"/>
                    </a:cubicBezTo>
                    <a:cubicBezTo>
                      <a:pt x="17" y="399"/>
                      <a:pt x="338" y="147"/>
                      <a:pt x="527" y="17"/>
                    </a:cubicBezTo>
                    <a:cubicBezTo>
                      <a:pt x="540" y="16"/>
                      <a:pt x="555" y="16"/>
                      <a:pt x="570" y="16"/>
                    </a:cubicBezTo>
                    <a:cubicBezTo>
                      <a:pt x="867" y="16"/>
                      <a:pt x="1558" y="163"/>
                      <a:pt x="1565" y="166"/>
                    </a:cubicBezTo>
                    <a:cubicBezTo>
                      <a:pt x="1569" y="166"/>
                      <a:pt x="1572" y="163"/>
                      <a:pt x="1574" y="160"/>
                    </a:cubicBezTo>
                    <a:cubicBezTo>
                      <a:pt x="1575" y="155"/>
                      <a:pt x="1572" y="150"/>
                      <a:pt x="1568" y="149"/>
                    </a:cubicBezTo>
                    <a:cubicBezTo>
                      <a:pt x="1561" y="147"/>
                      <a:pt x="870" y="1"/>
                      <a:pt x="570"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40" name="Google Shape;2040;p5"/>
              <p:cNvSpPr/>
              <p:nvPr/>
            </p:nvSpPr>
            <p:spPr>
              <a:xfrm>
                <a:off x="2007925" y="2677350"/>
                <a:ext cx="90500" cy="131800"/>
              </a:xfrm>
              <a:custGeom>
                <a:rect b="b" l="l" r="r" t="t"/>
                <a:pathLst>
                  <a:path extrusionOk="0" h="5272" w="3620">
                    <a:moveTo>
                      <a:pt x="2940" y="1"/>
                    </a:moveTo>
                    <a:cubicBezTo>
                      <a:pt x="2359" y="778"/>
                      <a:pt x="596" y="2179"/>
                      <a:pt x="1" y="2641"/>
                    </a:cubicBezTo>
                    <a:cubicBezTo>
                      <a:pt x="39" y="2691"/>
                      <a:pt x="74" y="2741"/>
                      <a:pt x="107" y="2791"/>
                    </a:cubicBezTo>
                    <a:cubicBezTo>
                      <a:pt x="381" y="3212"/>
                      <a:pt x="493" y="3621"/>
                      <a:pt x="493" y="3621"/>
                    </a:cubicBezTo>
                    <a:lnTo>
                      <a:pt x="2434" y="1503"/>
                    </a:lnTo>
                    <a:cubicBezTo>
                      <a:pt x="2434" y="1503"/>
                      <a:pt x="2737" y="3200"/>
                      <a:pt x="3139" y="4979"/>
                    </a:cubicBezTo>
                    <a:cubicBezTo>
                      <a:pt x="3162" y="5078"/>
                      <a:pt x="3183" y="5175"/>
                      <a:pt x="3206" y="5272"/>
                    </a:cubicBezTo>
                    <a:cubicBezTo>
                      <a:pt x="3282" y="5260"/>
                      <a:pt x="3359" y="5240"/>
                      <a:pt x="3439" y="5214"/>
                    </a:cubicBezTo>
                    <a:lnTo>
                      <a:pt x="3438" y="5214"/>
                    </a:lnTo>
                    <a:cubicBezTo>
                      <a:pt x="3620" y="3071"/>
                      <a:pt x="2940" y="1"/>
                      <a:pt x="2940" y="1"/>
                    </a:cubicBezTo>
                    <a:close/>
                  </a:path>
                </a:pathLst>
              </a:custGeom>
              <a:solidFill>
                <a:schemeClr val="lt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41" name="Google Shape;2041;p5"/>
              <p:cNvSpPr/>
              <p:nvPr/>
            </p:nvSpPr>
            <p:spPr>
              <a:xfrm>
                <a:off x="2027850" y="2768225"/>
                <a:ext cx="17525" cy="26700"/>
              </a:xfrm>
              <a:custGeom>
                <a:rect b="b" l="l" r="r" t="t"/>
                <a:pathLst>
                  <a:path extrusionOk="0" h="1068" w="701">
                    <a:moveTo>
                      <a:pt x="701" y="1"/>
                    </a:moveTo>
                    <a:lnTo>
                      <a:pt x="1" y="1067"/>
                    </a:lnTo>
                    <a:close/>
                  </a:path>
                </a:pathLst>
              </a:custGeom>
              <a:solidFill>
                <a:srgbClr val="F29D86"/>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42" name="Google Shape;2042;p5"/>
              <p:cNvSpPr/>
              <p:nvPr/>
            </p:nvSpPr>
            <p:spPr>
              <a:xfrm>
                <a:off x="2027625" y="2768050"/>
                <a:ext cx="17975" cy="27050"/>
              </a:xfrm>
              <a:custGeom>
                <a:rect b="b" l="l" r="r" t="t"/>
                <a:pathLst>
                  <a:path extrusionOk="0" h="1082" w="719">
                    <a:moveTo>
                      <a:pt x="709" y="0"/>
                    </a:moveTo>
                    <a:cubicBezTo>
                      <a:pt x="706" y="0"/>
                      <a:pt x="704" y="1"/>
                      <a:pt x="702" y="3"/>
                    </a:cubicBezTo>
                    <a:lnTo>
                      <a:pt x="4" y="1070"/>
                    </a:lnTo>
                    <a:cubicBezTo>
                      <a:pt x="1" y="1074"/>
                      <a:pt x="2" y="1079"/>
                      <a:pt x="5" y="1082"/>
                    </a:cubicBezTo>
                    <a:lnTo>
                      <a:pt x="10" y="1082"/>
                    </a:lnTo>
                    <a:cubicBezTo>
                      <a:pt x="13" y="1082"/>
                      <a:pt x="14" y="1080"/>
                      <a:pt x="16" y="1079"/>
                    </a:cubicBezTo>
                    <a:lnTo>
                      <a:pt x="716" y="12"/>
                    </a:lnTo>
                    <a:cubicBezTo>
                      <a:pt x="719" y="9"/>
                      <a:pt x="717" y="5"/>
                      <a:pt x="714" y="2"/>
                    </a:cubicBezTo>
                    <a:cubicBezTo>
                      <a:pt x="712" y="1"/>
                      <a:pt x="711" y="0"/>
                      <a:pt x="709"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43" name="Google Shape;2043;p5"/>
              <p:cNvSpPr/>
              <p:nvPr/>
            </p:nvSpPr>
            <p:spPr>
              <a:xfrm>
                <a:off x="2240100" y="2878550"/>
                <a:ext cx="48950" cy="5350"/>
              </a:xfrm>
              <a:custGeom>
                <a:rect b="b" l="l" r="r" t="t"/>
                <a:pathLst>
                  <a:path extrusionOk="0" h="214" w="1958">
                    <a:moveTo>
                      <a:pt x="1824" y="0"/>
                    </a:moveTo>
                    <a:cubicBezTo>
                      <a:pt x="1691" y="0"/>
                      <a:pt x="1472" y="9"/>
                      <a:pt x="1262" y="56"/>
                    </a:cubicBezTo>
                    <a:cubicBezTo>
                      <a:pt x="746" y="191"/>
                      <a:pt x="140" y="197"/>
                      <a:pt x="28" y="197"/>
                    </a:cubicBezTo>
                    <a:cubicBezTo>
                      <a:pt x="17" y="197"/>
                      <a:pt x="10" y="197"/>
                      <a:pt x="10" y="197"/>
                    </a:cubicBezTo>
                    <a:cubicBezTo>
                      <a:pt x="4" y="197"/>
                      <a:pt x="1" y="200"/>
                      <a:pt x="1" y="205"/>
                    </a:cubicBezTo>
                    <a:cubicBezTo>
                      <a:pt x="1" y="209"/>
                      <a:pt x="5" y="212"/>
                      <a:pt x="10" y="212"/>
                    </a:cubicBezTo>
                    <a:cubicBezTo>
                      <a:pt x="10" y="212"/>
                      <a:pt x="19" y="213"/>
                      <a:pt x="34" y="213"/>
                    </a:cubicBezTo>
                    <a:cubicBezTo>
                      <a:pt x="41" y="213"/>
                      <a:pt x="51" y="213"/>
                      <a:pt x="61" y="212"/>
                    </a:cubicBezTo>
                    <a:lnTo>
                      <a:pt x="61" y="214"/>
                    </a:lnTo>
                    <a:cubicBezTo>
                      <a:pt x="232" y="212"/>
                      <a:pt x="787" y="197"/>
                      <a:pt x="1267" y="71"/>
                    </a:cubicBezTo>
                    <a:cubicBezTo>
                      <a:pt x="1469" y="25"/>
                      <a:pt x="1681" y="17"/>
                      <a:pt x="1814" y="17"/>
                    </a:cubicBezTo>
                    <a:cubicBezTo>
                      <a:pt x="1896" y="17"/>
                      <a:pt x="1947" y="20"/>
                      <a:pt x="1949" y="20"/>
                    </a:cubicBezTo>
                    <a:cubicBezTo>
                      <a:pt x="1953" y="20"/>
                      <a:pt x="1956" y="17"/>
                      <a:pt x="1956" y="12"/>
                    </a:cubicBezTo>
                    <a:cubicBezTo>
                      <a:pt x="1958" y="8"/>
                      <a:pt x="1953" y="3"/>
                      <a:pt x="1949" y="3"/>
                    </a:cubicBezTo>
                    <a:cubicBezTo>
                      <a:pt x="1947" y="3"/>
                      <a:pt x="1900" y="0"/>
                      <a:pt x="1824"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44" name="Google Shape;2044;p5"/>
              <p:cNvSpPr/>
              <p:nvPr/>
            </p:nvSpPr>
            <p:spPr>
              <a:xfrm>
                <a:off x="1539975" y="3377875"/>
                <a:ext cx="164475" cy="88400"/>
              </a:xfrm>
              <a:custGeom>
                <a:rect b="b" l="l" r="r" t="t"/>
                <a:pathLst>
                  <a:path extrusionOk="0" h="3536" w="6579">
                    <a:moveTo>
                      <a:pt x="41" y="0"/>
                    </a:moveTo>
                    <a:cubicBezTo>
                      <a:pt x="0" y="211"/>
                      <a:pt x="40" y="342"/>
                      <a:pt x="40" y="342"/>
                    </a:cubicBezTo>
                    <a:lnTo>
                      <a:pt x="4340" y="2665"/>
                    </a:lnTo>
                    <a:lnTo>
                      <a:pt x="4911" y="2755"/>
                    </a:lnTo>
                    <a:lnTo>
                      <a:pt x="4864" y="2945"/>
                    </a:lnTo>
                    <a:lnTo>
                      <a:pt x="5959" y="3535"/>
                    </a:lnTo>
                    <a:cubicBezTo>
                      <a:pt x="5959" y="3535"/>
                      <a:pt x="6364" y="3269"/>
                      <a:pt x="6579" y="2969"/>
                    </a:cubicBezTo>
                    <a:cubicBezTo>
                      <a:pt x="5597" y="2521"/>
                      <a:pt x="1017" y="429"/>
                      <a:pt x="41" y="0"/>
                    </a:cubicBezTo>
                    <a:close/>
                  </a:path>
                </a:pathLst>
              </a:custGeom>
              <a:solidFill>
                <a:srgbClr val="333746">
                  <a:alpha val="50196"/>
                </a:srgbClr>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45" name="Google Shape;2045;p5"/>
              <p:cNvSpPr/>
              <p:nvPr/>
            </p:nvSpPr>
            <p:spPr>
              <a:xfrm>
                <a:off x="2185625" y="2862150"/>
                <a:ext cx="14450" cy="27600"/>
              </a:xfrm>
              <a:custGeom>
                <a:rect b="b" l="l" r="r" t="t"/>
                <a:pathLst>
                  <a:path extrusionOk="0" h="1104" w="578">
                    <a:moveTo>
                      <a:pt x="570" y="0"/>
                    </a:moveTo>
                    <a:cubicBezTo>
                      <a:pt x="565" y="0"/>
                      <a:pt x="560" y="5"/>
                      <a:pt x="560" y="9"/>
                    </a:cubicBezTo>
                    <a:cubicBezTo>
                      <a:pt x="542" y="897"/>
                      <a:pt x="282" y="989"/>
                      <a:pt x="8" y="1088"/>
                    </a:cubicBezTo>
                    <a:cubicBezTo>
                      <a:pt x="3" y="1089"/>
                      <a:pt x="0" y="1094"/>
                      <a:pt x="2" y="1098"/>
                    </a:cubicBezTo>
                    <a:cubicBezTo>
                      <a:pt x="3" y="1102"/>
                      <a:pt x="6" y="1103"/>
                      <a:pt x="9" y="1103"/>
                    </a:cubicBezTo>
                    <a:lnTo>
                      <a:pt x="12" y="1103"/>
                    </a:lnTo>
                    <a:cubicBezTo>
                      <a:pt x="171" y="1047"/>
                      <a:pt x="300" y="991"/>
                      <a:pt x="400" y="842"/>
                    </a:cubicBezTo>
                    <a:cubicBezTo>
                      <a:pt x="512" y="674"/>
                      <a:pt x="568" y="411"/>
                      <a:pt x="577" y="9"/>
                    </a:cubicBezTo>
                    <a:cubicBezTo>
                      <a:pt x="577" y="5"/>
                      <a:pt x="574" y="0"/>
                      <a:pt x="570"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46" name="Google Shape;2046;p5"/>
              <p:cNvSpPr/>
              <p:nvPr/>
            </p:nvSpPr>
            <p:spPr>
              <a:xfrm>
                <a:off x="2195950" y="2870925"/>
                <a:ext cx="41575" cy="10925"/>
              </a:xfrm>
              <a:custGeom>
                <a:rect b="b" l="l" r="r" t="t"/>
                <a:pathLst>
                  <a:path extrusionOk="0" h="437" w="1663">
                    <a:moveTo>
                      <a:pt x="602" y="1"/>
                    </a:moveTo>
                    <a:cubicBezTo>
                      <a:pt x="531" y="1"/>
                      <a:pt x="468" y="9"/>
                      <a:pt x="413" y="31"/>
                    </a:cubicBezTo>
                    <a:cubicBezTo>
                      <a:pt x="163" y="129"/>
                      <a:pt x="4" y="423"/>
                      <a:pt x="2" y="426"/>
                    </a:cubicBezTo>
                    <a:cubicBezTo>
                      <a:pt x="1" y="429"/>
                      <a:pt x="2" y="434"/>
                      <a:pt x="7" y="437"/>
                    </a:cubicBezTo>
                    <a:lnTo>
                      <a:pt x="10" y="437"/>
                    </a:lnTo>
                    <a:cubicBezTo>
                      <a:pt x="13" y="437"/>
                      <a:pt x="16" y="435"/>
                      <a:pt x="17" y="434"/>
                    </a:cubicBezTo>
                    <a:cubicBezTo>
                      <a:pt x="19" y="431"/>
                      <a:pt x="173" y="142"/>
                      <a:pt x="417" y="46"/>
                    </a:cubicBezTo>
                    <a:cubicBezTo>
                      <a:pt x="471" y="25"/>
                      <a:pt x="531" y="17"/>
                      <a:pt x="599" y="17"/>
                    </a:cubicBezTo>
                    <a:cubicBezTo>
                      <a:pt x="689" y="17"/>
                      <a:pt x="791" y="31"/>
                      <a:pt x="908" y="46"/>
                    </a:cubicBezTo>
                    <a:cubicBezTo>
                      <a:pt x="1058" y="65"/>
                      <a:pt x="1235" y="89"/>
                      <a:pt x="1438" y="89"/>
                    </a:cubicBezTo>
                    <a:cubicBezTo>
                      <a:pt x="1507" y="89"/>
                      <a:pt x="1579" y="86"/>
                      <a:pt x="1655" y="79"/>
                    </a:cubicBezTo>
                    <a:cubicBezTo>
                      <a:pt x="1659" y="79"/>
                      <a:pt x="1662" y="75"/>
                      <a:pt x="1662" y="72"/>
                    </a:cubicBezTo>
                    <a:cubicBezTo>
                      <a:pt x="1661" y="67"/>
                      <a:pt x="1658" y="64"/>
                      <a:pt x="1653" y="64"/>
                    </a:cubicBezTo>
                    <a:cubicBezTo>
                      <a:pt x="1579" y="71"/>
                      <a:pt x="1507" y="74"/>
                      <a:pt x="1439" y="74"/>
                    </a:cubicBezTo>
                    <a:cubicBezTo>
                      <a:pt x="1236" y="74"/>
                      <a:pt x="1060" y="50"/>
                      <a:pt x="911" y="30"/>
                    </a:cubicBezTo>
                    <a:cubicBezTo>
                      <a:pt x="795" y="14"/>
                      <a:pt x="692" y="1"/>
                      <a:pt x="602"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47" name="Google Shape;2047;p5"/>
              <p:cNvSpPr/>
              <p:nvPr/>
            </p:nvSpPr>
            <p:spPr>
              <a:xfrm>
                <a:off x="1957875" y="2688475"/>
                <a:ext cx="52750" cy="72325"/>
              </a:xfrm>
              <a:custGeom>
                <a:rect b="b" l="l" r="r" t="t"/>
                <a:pathLst>
                  <a:path extrusionOk="0" h="2893" w="2110">
                    <a:moveTo>
                      <a:pt x="87" y="1"/>
                    </a:moveTo>
                    <a:cubicBezTo>
                      <a:pt x="66" y="45"/>
                      <a:pt x="35" y="104"/>
                      <a:pt x="1" y="177"/>
                    </a:cubicBezTo>
                    <a:cubicBezTo>
                      <a:pt x="122" y="274"/>
                      <a:pt x="473" y="578"/>
                      <a:pt x="597" y="907"/>
                    </a:cubicBezTo>
                    <a:cubicBezTo>
                      <a:pt x="655" y="1032"/>
                      <a:pt x="352" y="879"/>
                      <a:pt x="343" y="1066"/>
                    </a:cubicBezTo>
                    <a:cubicBezTo>
                      <a:pt x="332" y="1252"/>
                      <a:pt x="1671" y="1572"/>
                      <a:pt x="1711" y="2892"/>
                    </a:cubicBezTo>
                    <a:cubicBezTo>
                      <a:pt x="1721" y="2879"/>
                      <a:pt x="1732" y="2865"/>
                      <a:pt x="1742" y="2853"/>
                    </a:cubicBezTo>
                    <a:cubicBezTo>
                      <a:pt x="1874" y="2684"/>
                      <a:pt x="1997" y="2514"/>
                      <a:pt x="2109" y="2346"/>
                    </a:cubicBezTo>
                    <a:lnTo>
                      <a:pt x="2109" y="2346"/>
                    </a:lnTo>
                    <a:cubicBezTo>
                      <a:pt x="2109" y="2347"/>
                      <a:pt x="2109" y="2347"/>
                      <a:pt x="2109" y="2347"/>
                    </a:cubicBezTo>
                    <a:lnTo>
                      <a:pt x="2109" y="2346"/>
                    </a:lnTo>
                    <a:cubicBezTo>
                      <a:pt x="2109" y="2346"/>
                      <a:pt x="2109" y="2346"/>
                      <a:pt x="2109" y="2346"/>
                    </a:cubicBezTo>
                    <a:lnTo>
                      <a:pt x="2109" y="2346"/>
                    </a:lnTo>
                    <a:cubicBezTo>
                      <a:pt x="2033" y="2232"/>
                      <a:pt x="1947" y="2115"/>
                      <a:pt x="1847" y="2006"/>
                    </a:cubicBezTo>
                    <a:cubicBezTo>
                      <a:pt x="1809" y="1965"/>
                      <a:pt x="1770" y="1928"/>
                      <a:pt x="1729" y="1888"/>
                    </a:cubicBezTo>
                    <a:cubicBezTo>
                      <a:pt x="1176" y="1373"/>
                      <a:pt x="540" y="1214"/>
                      <a:pt x="564" y="1125"/>
                    </a:cubicBezTo>
                    <a:cubicBezTo>
                      <a:pt x="568" y="1109"/>
                      <a:pt x="588" y="1103"/>
                      <a:pt x="617" y="1103"/>
                    </a:cubicBezTo>
                    <a:cubicBezTo>
                      <a:pt x="726" y="1103"/>
                      <a:pt x="972" y="1188"/>
                      <a:pt x="1092" y="1188"/>
                    </a:cubicBezTo>
                    <a:cubicBezTo>
                      <a:pt x="1126" y="1188"/>
                      <a:pt x="1150" y="1181"/>
                      <a:pt x="1158" y="1164"/>
                    </a:cubicBezTo>
                    <a:cubicBezTo>
                      <a:pt x="1234" y="1008"/>
                      <a:pt x="723" y="455"/>
                      <a:pt x="225" y="96"/>
                    </a:cubicBezTo>
                    <a:cubicBezTo>
                      <a:pt x="178" y="63"/>
                      <a:pt x="132" y="31"/>
                      <a:pt x="87" y="1"/>
                    </a:cubicBezTo>
                    <a:close/>
                  </a:path>
                </a:pathLst>
              </a:custGeom>
              <a:solidFill>
                <a:srgbClr val="F28879"/>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48" name="Google Shape;2048;p5"/>
              <p:cNvSpPr/>
              <p:nvPr/>
            </p:nvSpPr>
            <p:spPr>
              <a:xfrm>
                <a:off x="2020025" y="2700550"/>
                <a:ext cx="62375" cy="67525"/>
              </a:xfrm>
              <a:custGeom>
                <a:rect b="b" l="l" r="r" t="t"/>
                <a:pathLst>
                  <a:path extrusionOk="0" h="2701" w="2495">
                    <a:moveTo>
                      <a:pt x="2487" y="0"/>
                    </a:moveTo>
                    <a:cubicBezTo>
                      <a:pt x="2485" y="0"/>
                      <a:pt x="2483" y="1"/>
                      <a:pt x="2481" y="3"/>
                    </a:cubicBezTo>
                    <a:cubicBezTo>
                      <a:pt x="1724" y="801"/>
                      <a:pt x="20" y="2668"/>
                      <a:pt x="3" y="2688"/>
                    </a:cubicBezTo>
                    <a:cubicBezTo>
                      <a:pt x="0" y="2691"/>
                      <a:pt x="0" y="2696"/>
                      <a:pt x="3" y="2699"/>
                    </a:cubicBezTo>
                    <a:cubicBezTo>
                      <a:pt x="5" y="2700"/>
                      <a:pt x="6" y="2700"/>
                      <a:pt x="9" y="2700"/>
                    </a:cubicBezTo>
                    <a:cubicBezTo>
                      <a:pt x="11" y="2700"/>
                      <a:pt x="12" y="2700"/>
                      <a:pt x="14" y="2699"/>
                    </a:cubicBezTo>
                    <a:cubicBezTo>
                      <a:pt x="32" y="2679"/>
                      <a:pt x="1736" y="811"/>
                      <a:pt x="2492" y="13"/>
                    </a:cubicBezTo>
                    <a:cubicBezTo>
                      <a:pt x="2495" y="10"/>
                      <a:pt x="2495" y="6"/>
                      <a:pt x="2492" y="3"/>
                    </a:cubicBezTo>
                    <a:cubicBezTo>
                      <a:pt x="2490" y="1"/>
                      <a:pt x="2488" y="0"/>
                      <a:pt x="2487"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49" name="Google Shape;2049;p5"/>
              <p:cNvSpPr/>
              <p:nvPr/>
            </p:nvSpPr>
            <p:spPr>
              <a:xfrm>
                <a:off x="1947850" y="2682800"/>
                <a:ext cx="72600" cy="85275"/>
              </a:xfrm>
              <a:custGeom>
                <a:rect b="b" l="l" r="r" t="t"/>
                <a:pathLst>
                  <a:path extrusionOk="0" h="3411" w="2904">
                    <a:moveTo>
                      <a:pt x="9" y="1"/>
                    </a:moveTo>
                    <a:cubicBezTo>
                      <a:pt x="5" y="1"/>
                      <a:pt x="2" y="4"/>
                      <a:pt x="0" y="7"/>
                    </a:cubicBezTo>
                    <a:cubicBezTo>
                      <a:pt x="0" y="11"/>
                      <a:pt x="2" y="16"/>
                      <a:pt x="6" y="16"/>
                    </a:cubicBezTo>
                    <a:cubicBezTo>
                      <a:pt x="129" y="37"/>
                      <a:pt x="294" y="113"/>
                      <a:pt x="483" y="235"/>
                    </a:cubicBezTo>
                    <a:cubicBezTo>
                      <a:pt x="527" y="264"/>
                      <a:pt x="573" y="296"/>
                      <a:pt x="620" y="329"/>
                    </a:cubicBezTo>
                    <a:cubicBezTo>
                      <a:pt x="671" y="366"/>
                      <a:pt x="726" y="407"/>
                      <a:pt x="780" y="451"/>
                    </a:cubicBezTo>
                    <a:cubicBezTo>
                      <a:pt x="1197" y="782"/>
                      <a:pt x="1539" y="1173"/>
                      <a:pt x="1557" y="1341"/>
                    </a:cubicBezTo>
                    <a:cubicBezTo>
                      <a:pt x="1559" y="1359"/>
                      <a:pt x="1557" y="1374"/>
                      <a:pt x="1551" y="1388"/>
                    </a:cubicBezTo>
                    <a:cubicBezTo>
                      <a:pt x="1545" y="1402"/>
                      <a:pt x="1524" y="1407"/>
                      <a:pt x="1495" y="1407"/>
                    </a:cubicBezTo>
                    <a:cubicBezTo>
                      <a:pt x="1433" y="1407"/>
                      <a:pt x="1332" y="1383"/>
                      <a:pt x="1245" y="1362"/>
                    </a:cubicBezTo>
                    <a:cubicBezTo>
                      <a:pt x="1155" y="1341"/>
                      <a:pt x="1072" y="1321"/>
                      <a:pt x="1018" y="1321"/>
                    </a:cubicBezTo>
                    <a:cubicBezTo>
                      <a:pt x="984" y="1321"/>
                      <a:pt x="962" y="1329"/>
                      <a:pt x="956" y="1349"/>
                    </a:cubicBezTo>
                    <a:cubicBezTo>
                      <a:pt x="945" y="1391"/>
                      <a:pt x="1035" y="1435"/>
                      <a:pt x="1195" y="1515"/>
                    </a:cubicBezTo>
                    <a:cubicBezTo>
                      <a:pt x="1433" y="1632"/>
                      <a:pt x="1791" y="1811"/>
                      <a:pt x="2125" y="2121"/>
                    </a:cubicBezTo>
                    <a:cubicBezTo>
                      <a:pt x="2165" y="2159"/>
                      <a:pt x="2204" y="2198"/>
                      <a:pt x="2242" y="2239"/>
                    </a:cubicBezTo>
                    <a:cubicBezTo>
                      <a:pt x="2295" y="2295"/>
                      <a:pt x="2346" y="2358"/>
                      <a:pt x="2395" y="2424"/>
                    </a:cubicBezTo>
                    <a:cubicBezTo>
                      <a:pt x="2433" y="2473"/>
                      <a:pt x="2468" y="2524"/>
                      <a:pt x="2502" y="2577"/>
                    </a:cubicBezTo>
                    <a:cubicBezTo>
                      <a:pt x="2774" y="2992"/>
                      <a:pt x="2887" y="3401"/>
                      <a:pt x="2889" y="3406"/>
                    </a:cubicBezTo>
                    <a:cubicBezTo>
                      <a:pt x="2889" y="3409"/>
                      <a:pt x="2892" y="3410"/>
                      <a:pt x="2896" y="3410"/>
                    </a:cubicBezTo>
                    <a:lnTo>
                      <a:pt x="2898" y="3410"/>
                    </a:lnTo>
                    <a:cubicBezTo>
                      <a:pt x="2902" y="3409"/>
                      <a:pt x="2904" y="3406"/>
                      <a:pt x="2904" y="3401"/>
                    </a:cubicBezTo>
                    <a:cubicBezTo>
                      <a:pt x="2902" y="3397"/>
                      <a:pt x="2787" y="2986"/>
                      <a:pt x="2516" y="2568"/>
                    </a:cubicBezTo>
                    <a:cubicBezTo>
                      <a:pt x="2481" y="2515"/>
                      <a:pt x="2445" y="2464"/>
                      <a:pt x="2409" y="2415"/>
                    </a:cubicBezTo>
                    <a:cubicBezTo>
                      <a:pt x="2359" y="2348"/>
                      <a:pt x="2306" y="2285"/>
                      <a:pt x="2253" y="2227"/>
                    </a:cubicBezTo>
                    <a:cubicBezTo>
                      <a:pt x="2215" y="2186"/>
                      <a:pt x="2175" y="2147"/>
                      <a:pt x="2136" y="2109"/>
                    </a:cubicBezTo>
                    <a:cubicBezTo>
                      <a:pt x="1800" y="1797"/>
                      <a:pt x="1441" y="1618"/>
                      <a:pt x="1203" y="1500"/>
                    </a:cubicBezTo>
                    <a:cubicBezTo>
                      <a:pt x="1070" y="1435"/>
                      <a:pt x="964" y="1382"/>
                      <a:pt x="973" y="1353"/>
                    </a:cubicBezTo>
                    <a:cubicBezTo>
                      <a:pt x="976" y="1342"/>
                      <a:pt x="992" y="1337"/>
                      <a:pt x="1016" y="1337"/>
                    </a:cubicBezTo>
                    <a:cubicBezTo>
                      <a:pt x="1068" y="1337"/>
                      <a:pt x="1159" y="1358"/>
                      <a:pt x="1242" y="1378"/>
                    </a:cubicBezTo>
                    <a:cubicBezTo>
                      <a:pt x="1338" y="1400"/>
                      <a:pt x="1431" y="1422"/>
                      <a:pt x="1493" y="1422"/>
                    </a:cubicBezTo>
                    <a:cubicBezTo>
                      <a:pt x="1530" y="1422"/>
                      <a:pt x="1557" y="1415"/>
                      <a:pt x="1566" y="1394"/>
                    </a:cubicBezTo>
                    <a:cubicBezTo>
                      <a:pt x="1574" y="1379"/>
                      <a:pt x="1575" y="1361"/>
                      <a:pt x="1574" y="1340"/>
                    </a:cubicBezTo>
                    <a:cubicBezTo>
                      <a:pt x="1551" y="1149"/>
                      <a:pt x="1157" y="731"/>
                      <a:pt x="789" y="438"/>
                    </a:cubicBezTo>
                    <a:cubicBezTo>
                      <a:pt x="735" y="394"/>
                      <a:pt x="680" y="354"/>
                      <a:pt x="630" y="316"/>
                    </a:cubicBezTo>
                    <a:cubicBezTo>
                      <a:pt x="582" y="282"/>
                      <a:pt x="536" y="251"/>
                      <a:pt x="491" y="222"/>
                    </a:cubicBezTo>
                    <a:cubicBezTo>
                      <a:pt x="302" y="99"/>
                      <a:pt x="135" y="22"/>
                      <a:pt x="9"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50" name="Google Shape;2050;p5"/>
              <p:cNvSpPr/>
              <p:nvPr/>
            </p:nvSpPr>
            <p:spPr>
              <a:xfrm>
                <a:off x="2045650" y="2469875"/>
                <a:ext cx="121550" cy="46150"/>
              </a:xfrm>
              <a:custGeom>
                <a:rect b="b" l="l" r="r" t="t"/>
                <a:pathLst>
                  <a:path extrusionOk="0" h="1846" w="4862">
                    <a:moveTo>
                      <a:pt x="4854" y="0"/>
                    </a:moveTo>
                    <a:cubicBezTo>
                      <a:pt x="4695" y="5"/>
                      <a:pt x="4555" y="20"/>
                      <a:pt x="4442" y="47"/>
                    </a:cubicBezTo>
                    <a:cubicBezTo>
                      <a:pt x="4401" y="56"/>
                      <a:pt x="4361" y="67"/>
                      <a:pt x="4325" y="81"/>
                    </a:cubicBezTo>
                    <a:cubicBezTo>
                      <a:pt x="4277" y="97"/>
                      <a:pt x="4207" y="123"/>
                      <a:pt x="4118" y="153"/>
                    </a:cubicBezTo>
                    <a:cubicBezTo>
                      <a:pt x="3291" y="444"/>
                      <a:pt x="1091" y="1218"/>
                      <a:pt x="264" y="1673"/>
                    </a:cubicBezTo>
                    <a:cubicBezTo>
                      <a:pt x="258" y="1676"/>
                      <a:pt x="254" y="1679"/>
                      <a:pt x="249" y="1682"/>
                    </a:cubicBezTo>
                    <a:cubicBezTo>
                      <a:pt x="166" y="1727"/>
                      <a:pt x="84" y="1777"/>
                      <a:pt x="5" y="1832"/>
                    </a:cubicBezTo>
                    <a:cubicBezTo>
                      <a:pt x="2" y="1833"/>
                      <a:pt x="1" y="1838"/>
                      <a:pt x="4" y="1842"/>
                    </a:cubicBezTo>
                    <a:cubicBezTo>
                      <a:pt x="5" y="1844"/>
                      <a:pt x="8" y="1845"/>
                      <a:pt x="10" y="1845"/>
                    </a:cubicBezTo>
                    <a:cubicBezTo>
                      <a:pt x="11" y="1845"/>
                      <a:pt x="13" y="1845"/>
                      <a:pt x="14" y="1844"/>
                    </a:cubicBezTo>
                    <a:cubicBezTo>
                      <a:pt x="93" y="1791"/>
                      <a:pt x="173" y="1741"/>
                      <a:pt x="257" y="1695"/>
                    </a:cubicBezTo>
                    <a:cubicBezTo>
                      <a:pt x="263" y="1692"/>
                      <a:pt x="267" y="1689"/>
                      <a:pt x="272" y="1686"/>
                    </a:cubicBezTo>
                    <a:cubicBezTo>
                      <a:pt x="1097" y="1233"/>
                      <a:pt x="3297" y="459"/>
                      <a:pt x="4124" y="169"/>
                    </a:cubicBezTo>
                    <a:cubicBezTo>
                      <a:pt x="4212" y="138"/>
                      <a:pt x="4283" y="113"/>
                      <a:pt x="4331" y="96"/>
                    </a:cubicBezTo>
                    <a:cubicBezTo>
                      <a:pt x="4366" y="84"/>
                      <a:pt x="4404" y="72"/>
                      <a:pt x="4446" y="63"/>
                    </a:cubicBezTo>
                    <a:cubicBezTo>
                      <a:pt x="4558" y="35"/>
                      <a:pt x="4696" y="20"/>
                      <a:pt x="4854" y="16"/>
                    </a:cubicBezTo>
                    <a:cubicBezTo>
                      <a:pt x="4858" y="16"/>
                      <a:pt x="4861" y="13"/>
                      <a:pt x="4861" y="8"/>
                    </a:cubicBezTo>
                    <a:cubicBezTo>
                      <a:pt x="4861" y="3"/>
                      <a:pt x="4857" y="0"/>
                      <a:pt x="4854"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51" name="Google Shape;2051;p5"/>
              <p:cNvSpPr/>
              <p:nvPr/>
            </p:nvSpPr>
            <p:spPr>
              <a:xfrm>
                <a:off x="2096775" y="2890775"/>
                <a:ext cx="218450" cy="10525"/>
              </a:xfrm>
              <a:custGeom>
                <a:rect b="b" l="l" r="r" t="t"/>
                <a:pathLst>
                  <a:path extrusionOk="0" h="421" w="8738">
                    <a:moveTo>
                      <a:pt x="7661" y="0"/>
                    </a:moveTo>
                    <a:cubicBezTo>
                      <a:pt x="4976" y="0"/>
                      <a:pt x="66" y="399"/>
                      <a:pt x="8" y="403"/>
                    </a:cubicBezTo>
                    <a:cubicBezTo>
                      <a:pt x="4" y="405"/>
                      <a:pt x="1" y="408"/>
                      <a:pt x="1" y="412"/>
                    </a:cubicBezTo>
                    <a:cubicBezTo>
                      <a:pt x="2" y="417"/>
                      <a:pt x="5" y="420"/>
                      <a:pt x="10" y="420"/>
                    </a:cubicBezTo>
                    <a:cubicBezTo>
                      <a:pt x="67" y="415"/>
                      <a:pt x="4964" y="16"/>
                      <a:pt x="7651" y="16"/>
                    </a:cubicBezTo>
                    <a:cubicBezTo>
                      <a:pt x="8074" y="16"/>
                      <a:pt x="8442" y="26"/>
                      <a:pt x="8728" y="49"/>
                    </a:cubicBezTo>
                    <a:cubicBezTo>
                      <a:pt x="8733" y="49"/>
                      <a:pt x="8736" y="46"/>
                      <a:pt x="8736" y="41"/>
                    </a:cubicBezTo>
                    <a:cubicBezTo>
                      <a:pt x="8737" y="37"/>
                      <a:pt x="8733" y="34"/>
                      <a:pt x="8730" y="32"/>
                    </a:cubicBezTo>
                    <a:cubicBezTo>
                      <a:pt x="8446" y="10"/>
                      <a:pt x="8081" y="0"/>
                      <a:pt x="7661"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52" name="Google Shape;2052;p5"/>
              <p:cNvSpPr/>
              <p:nvPr/>
            </p:nvSpPr>
            <p:spPr>
              <a:xfrm>
                <a:off x="2092575" y="2876725"/>
                <a:ext cx="216550" cy="29025"/>
              </a:xfrm>
              <a:custGeom>
                <a:rect b="b" l="l" r="r" t="t"/>
                <a:pathLst>
                  <a:path extrusionOk="0" h="1161" w="8662">
                    <a:moveTo>
                      <a:pt x="8653" y="1"/>
                    </a:moveTo>
                    <a:cubicBezTo>
                      <a:pt x="8651" y="1"/>
                      <a:pt x="8649" y="1"/>
                      <a:pt x="8648" y="2"/>
                    </a:cubicBezTo>
                    <a:cubicBezTo>
                      <a:pt x="8618" y="28"/>
                      <a:pt x="8589" y="46"/>
                      <a:pt x="8563" y="55"/>
                    </a:cubicBezTo>
                    <a:cubicBezTo>
                      <a:pt x="8503" y="78"/>
                      <a:pt x="8411" y="85"/>
                      <a:pt x="8293" y="85"/>
                    </a:cubicBezTo>
                    <a:cubicBezTo>
                      <a:pt x="8229" y="85"/>
                      <a:pt x="8156" y="83"/>
                      <a:pt x="8078" y="81"/>
                    </a:cubicBezTo>
                    <a:cubicBezTo>
                      <a:pt x="7993" y="79"/>
                      <a:pt x="7899" y="76"/>
                      <a:pt x="7802" y="76"/>
                    </a:cubicBezTo>
                    <a:cubicBezTo>
                      <a:pt x="7622" y="76"/>
                      <a:pt x="7428" y="84"/>
                      <a:pt x="7238" y="116"/>
                    </a:cubicBezTo>
                    <a:cubicBezTo>
                      <a:pt x="7010" y="152"/>
                      <a:pt x="6892" y="231"/>
                      <a:pt x="6767" y="314"/>
                    </a:cubicBezTo>
                    <a:cubicBezTo>
                      <a:pt x="6592" y="429"/>
                      <a:pt x="6411" y="549"/>
                      <a:pt x="5899" y="550"/>
                    </a:cubicBezTo>
                    <a:cubicBezTo>
                      <a:pt x="5895" y="550"/>
                      <a:pt x="5891" y="550"/>
                      <a:pt x="5888" y="550"/>
                    </a:cubicBezTo>
                    <a:cubicBezTo>
                      <a:pt x="5032" y="550"/>
                      <a:pt x="4157" y="194"/>
                      <a:pt x="4148" y="190"/>
                    </a:cubicBezTo>
                    <a:lnTo>
                      <a:pt x="4140" y="190"/>
                    </a:lnTo>
                    <a:cubicBezTo>
                      <a:pt x="4139" y="191"/>
                      <a:pt x="4137" y="193"/>
                      <a:pt x="4137" y="196"/>
                    </a:cubicBezTo>
                    <a:cubicBezTo>
                      <a:pt x="4136" y="199"/>
                      <a:pt x="4043" y="562"/>
                      <a:pt x="3148" y="596"/>
                    </a:cubicBezTo>
                    <a:cubicBezTo>
                      <a:pt x="3123" y="597"/>
                      <a:pt x="3098" y="597"/>
                      <a:pt x="3075" y="597"/>
                    </a:cubicBezTo>
                    <a:cubicBezTo>
                      <a:pt x="2697" y="597"/>
                      <a:pt x="2566" y="475"/>
                      <a:pt x="2439" y="355"/>
                    </a:cubicBezTo>
                    <a:cubicBezTo>
                      <a:pt x="2322" y="244"/>
                      <a:pt x="2211" y="139"/>
                      <a:pt x="1918" y="139"/>
                    </a:cubicBezTo>
                    <a:cubicBezTo>
                      <a:pt x="1842" y="139"/>
                      <a:pt x="1754" y="147"/>
                      <a:pt x="1650" y="163"/>
                    </a:cubicBezTo>
                    <a:cubicBezTo>
                      <a:pt x="971" y="267"/>
                      <a:pt x="432" y="712"/>
                      <a:pt x="172" y="968"/>
                    </a:cubicBezTo>
                    <a:cubicBezTo>
                      <a:pt x="64" y="1073"/>
                      <a:pt x="6" y="1144"/>
                      <a:pt x="3" y="1147"/>
                    </a:cubicBezTo>
                    <a:cubicBezTo>
                      <a:pt x="0" y="1150"/>
                      <a:pt x="2" y="1155"/>
                      <a:pt x="5" y="1158"/>
                    </a:cubicBezTo>
                    <a:cubicBezTo>
                      <a:pt x="6" y="1159"/>
                      <a:pt x="8" y="1161"/>
                      <a:pt x="9" y="1161"/>
                    </a:cubicBezTo>
                    <a:lnTo>
                      <a:pt x="9" y="1159"/>
                    </a:lnTo>
                    <a:cubicBezTo>
                      <a:pt x="12" y="1159"/>
                      <a:pt x="14" y="1159"/>
                      <a:pt x="16" y="1156"/>
                    </a:cubicBezTo>
                    <a:cubicBezTo>
                      <a:pt x="19" y="1153"/>
                      <a:pt x="76" y="1083"/>
                      <a:pt x="182" y="979"/>
                    </a:cubicBezTo>
                    <a:cubicBezTo>
                      <a:pt x="441" y="725"/>
                      <a:pt x="977" y="282"/>
                      <a:pt x="1651" y="178"/>
                    </a:cubicBezTo>
                    <a:cubicBezTo>
                      <a:pt x="1754" y="162"/>
                      <a:pt x="1840" y="155"/>
                      <a:pt x="1915" y="155"/>
                    </a:cubicBezTo>
                    <a:cubicBezTo>
                      <a:pt x="2205" y="155"/>
                      <a:pt x="2314" y="259"/>
                      <a:pt x="2428" y="367"/>
                    </a:cubicBezTo>
                    <a:cubicBezTo>
                      <a:pt x="2558" y="488"/>
                      <a:pt x="2691" y="612"/>
                      <a:pt x="3074" y="612"/>
                    </a:cubicBezTo>
                    <a:cubicBezTo>
                      <a:pt x="3098" y="612"/>
                      <a:pt x="3122" y="612"/>
                      <a:pt x="3148" y="611"/>
                    </a:cubicBezTo>
                    <a:cubicBezTo>
                      <a:pt x="3990" y="579"/>
                      <a:pt x="4131" y="267"/>
                      <a:pt x="4149" y="208"/>
                    </a:cubicBezTo>
                    <a:cubicBezTo>
                      <a:pt x="4241" y="244"/>
                      <a:pt x="5078" y="567"/>
                      <a:pt x="5894" y="567"/>
                    </a:cubicBezTo>
                    <a:cubicBezTo>
                      <a:pt x="5896" y="567"/>
                      <a:pt x="5898" y="567"/>
                      <a:pt x="5900" y="567"/>
                    </a:cubicBezTo>
                    <a:cubicBezTo>
                      <a:pt x="6417" y="565"/>
                      <a:pt x="6598" y="444"/>
                      <a:pt x="6776" y="326"/>
                    </a:cubicBezTo>
                    <a:cubicBezTo>
                      <a:pt x="6898" y="244"/>
                      <a:pt x="7017" y="167"/>
                      <a:pt x="7241" y="131"/>
                    </a:cubicBezTo>
                    <a:cubicBezTo>
                      <a:pt x="7430" y="99"/>
                      <a:pt x="7624" y="91"/>
                      <a:pt x="7803" y="91"/>
                    </a:cubicBezTo>
                    <a:cubicBezTo>
                      <a:pt x="7900" y="91"/>
                      <a:pt x="7993" y="94"/>
                      <a:pt x="8078" y="96"/>
                    </a:cubicBezTo>
                    <a:cubicBezTo>
                      <a:pt x="8157" y="98"/>
                      <a:pt x="8230" y="100"/>
                      <a:pt x="8295" y="100"/>
                    </a:cubicBezTo>
                    <a:cubicBezTo>
                      <a:pt x="8413" y="100"/>
                      <a:pt x="8508" y="94"/>
                      <a:pt x="8569" y="70"/>
                    </a:cubicBezTo>
                    <a:cubicBezTo>
                      <a:pt x="8595" y="60"/>
                      <a:pt x="8625" y="41"/>
                      <a:pt x="8658" y="16"/>
                    </a:cubicBezTo>
                    <a:cubicBezTo>
                      <a:pt x="8661" y="13"/>
                      <a:pt x="8661" y="7"/>
                      <a:pt x="8660" y="4"/>
                    </a:cubicBezTo>
                    <a:cubicBezTo>
                      <a:pt x="8658" y="2"/>
                      <a:pt x="8655" y="1"/>
                      <a:pt x="8653"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53" name="Google Shape;2053;p5"/>
              <p:cNvSpPr/>
              <p:nvPr/>
            </p:nvSpPr>
            <p:spPr>
              <a:xfrm>
                <a:off x="1695425" y="3367325"/>
                <a:ext cx="30150" cy="34150"/>
              </a:xfrm>
              <a:custGeom>
                <a:rect b="b" l="l" r="r" t="t"/>
                <a:pathLst>
                  <a:path extrusionOk="0" h="1366" w="1206">
                    <a:moveTo>
                      <a:pt x="10" y="0"/>
                    </a:moveTo>
                    <a:cubicBezTo>
                      <a:pt x="9" y="0"/>
                      <a:pt x="8" y="1"/>
                      <a:pt x="8" y="1"/>
                    </a:cubicBezTo>
                    <a:cubicBezTo>
                      <a:pt x="3" y="1"/>
                      <a:pt x="0" y="6"/>
                      <a:pt x="2" y="10"/>
                    </a:cubicBezTo>
                    <a:cubicBezTo>
                      <a:pt x="3" y="15"/>
                      <a:pt x="133" y="427"/>
                      <a:pt x="326" y="663"/>
                    </a:cubicBezTo>
                    <a:cubicBezTo>
                      <a:pt x="401" y="757"/>
                      <a:pt x="453" y="783"/>
                      <a:pt x="524" y="819"/>
                    </a:cubicBezTo>
                    <a:cubicBezTo>
                      <a:pt x="632" y="874"/>
                      <a:pt x="797" y="957"/>
                      <a:pt x="1192" y="1363"/>
                    </a:cubicBezTo>
                    <a:cubicBezTo>
                      <a:pt x="1194" y="1364"/>
                      <a:pt x="1195" y="1366"/>
                      <a:pt x="1198" y="1366"/>
                    </a:cubicBezTo>
                    <a:cubicBezTo>
                      <a:pt x="1200" y="1366"/>
                      <a:pt x="1201" y="1364"/>
                      <a:pt x="1203" y="1363"/>
                    </a:cubicBezTo>
                    <a:cubicBezTo>
                      <a:pt x="1206" y="1360"/>
                      <a:pt x="1206" y="1355"/>
                      <a:pt x="1203" y="1352"/>
                    </a:cubicBezTo>
                    <a:cubicBezTo>
                      <a:pt x="806" y="943"/>
                      <a:pt x="641" y="860"/>
                      <a:pt x="530" y="804"/>
                    </a:cubicBezTo>
                    <a:cubicBezTo>
                      <a:pt x="459" y="767"/>
                      <a:pt x="412" y="745"/>
                      <a:pt x="338" y="652"/>
                    </a:cubicBezTo>
                    <a:cubicBezTo>
                      <a:pt x="149" y="419"/>
                      <a:pt x="18" y="10"/>
                      <a:pt x="17" y="6"/>
                    </a:cubicBezTo>
                    <a:cubicBezTo>
                      <a:pt x="16" y="2"/>
                      <a:pt x="13" y="0"/>
                      <a:pt x="10"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54" name="Google Shape;2054;p5"/>
              <p:cNvSpPr/>
              <p:nvPr/>
            </p:nvSpPr>
            <p:spPr>
              <a:xfrm>
                <a:off x="1920000" y="3319800"/>
                <a:ext cx="53625" cy="12600"/>
              </a:xfrm>
              <a:custGeom>
                <a:rect b="b" l="l" r="r" t="t"/>
                <a:pathLst>
                  <a:path extrusionOk="0" h="504" w="2145">
                    <a:moveTo>
                      <a:pt x="2136" y="1"/>
                    </a:moveTo>
                    <a:cubicBezTo>
                      <a:pt x="2135" y="1"/>
                      <a:pt x="2134" y="1"/>
                      <a:pt x="2134" y="1"/>
                    </a:cubicBezTo>
                    <a:cubicBezTo>
                      <a:pt x="1034" y="383"/>
                      <a:pt x="19" y="487"/>
                      <a:pt x="8" y="487"/>
                    </a:cubicBezTo>
                    <a:cubicBezTo>
                      <a:pt x="4" y="489"/>
                      <a:pt x="1" y="492"/>
                      <a:pt x="1" y="496"/>
                    </a:cubicBezTo>
                    <a:cubicBezTo>
                      <a:pt x="2" y="501"/>
                      <a:pt x="5" y="504"/>
                      <a:pt x="10" y="504"/>
                    </a:cubicBezTo>
                    <a:cubicBezTo>
                      <a:pt x="21" y="502"/>
                      <a:pt x="1037" y="398"/>
                      <a:pt x="2138" y="16"/>
                    </a:cubicBezTo>
                    <a:cubicBezTo>
                      <a:pt x="2143" y="15"/>
                      <a:pt x="2144" y="10"/>
                      <a:pt x="2143" y="6"/>
                    </a:cubicBezTo>
                    <a:cubicBezTo>
                      <a:pt x="2142" y="2"/>
                      <a:pt x="2139" y="1"/>
                      <a:pt x="2136"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55" name="Google Shape;2055;p5"/>
              <p:cNvSpPr/>
              <p:nvPr/>
            </p:nvSpPr>
            <p:spPr>
              <a:xfrm>
                <a:off x="1932775" y="3363000"/>
                <a:ext cx="52775" cy="13275"/>
              </a:xfrm>
              <a:custGeom>
                <a:rect b="b" l="l" r="r" t="t"/>
                <a:pathLst>
                  <a:path extrusionOk="0" h="531" w="2111">
                    <a:moveTo>
                      <a:pt x="2100" y="1"/>
                    </a:moveTo>
                    <a:cubicBezTo>
                      <a:pt x="2099" y="1"/>
                      <a:pt x="2098" y="1"/>
                      <a:pt x="2097" y="1"/>
                    </a:cubicBezTo>
                    <a:cubicBezTo>
                      <a:pt x="2028" y="42"/>
                      <a:pt x="1957" y="97"/>
                      <a:pt x="1883" y="154"/>
                    </a:cubicBezTo>
                    <a:cubicBezTo>
                      <a:pt x="1680" y="310"/>
                      <a:pt x="1451" y="488"/>
                      <a:pt x="1118" y="512"/>
                    </a:cubicBezTo>
                    <a:cubicBezTo>
                      <a:pt x="1094" y="513"/>
                      <a:pt x="1070" y="514"/>
                      <a:pt x="1044" y="514"/>
                    </a:cubicBezTo>
                    <a:cubicBezTo>
                      <a:pt x="808" y="514"/>
                      <a:pt x="484" y="437"/>
                      <a:pt x="158" y="110"/>
                    </a:cubicBezTo>
                    <a:cubicBezTo>
                      <a:pt x="152" y="104"/>
                      <a:pt x="147" y="100"/>
                      <a:pt x="144" y="97"/>
                    </a:cubicBezTo>
                    <a:cubicBezTo>
                      <a:pt x="64" y="21"/>
                      <a:pt x="12" y="15"/>
                      <a:pt x="9" y="13"/>
                    </a:cubicBezTo>
                    <a:cubicBezTo>
                      <a:pt x="6" y="13"/>
                      <a:pt x="2" y="17"/>
                      <a:pt x="2" y="21"/>
                    </a:cubicBezTo>
                    <a:cubicBezTo>
                      <a:pt x="0" y="26"/>
                      <a:pt x="3" y="29"/>
                      <a:pt x="8" y="30"/>
                    </a:cubicBezTo>
                    <a:cubicBezTo>
                      <a:pt x="9" y="30"/>
                      <a:pt x="58" y="38"/>
                      <a:pt x="134" y="109"/>
                    </a:cubicBezTo>
                    <a:cubicBezTo>
                      <a:pt x="137" y="112"/>
                      <a:pt x="141" y="116"/>
                      <a:pt x="147" y="123"/>
                    </a:cubicBezTo>
                    <a:cubicBezTo>
                      <a:pt x="477" y="453"/>
                      <a:pt x="807" y="530"/>
                      <a:pt x="1046" y="530"/>
                    </a:cubicBezTo>
                    <a:cubicBezTo>
                      <a:pt x="1048" y="530"/>
                      <a:pt x="1051" y="530"/>
                      <a:pt x="1053" y="530"/>
                    </a:cubicBezTo>
                    <a:lnTo>
                      <a:pt x="1052" y="530"/>
                    </a:lnTo>
                    <a:cubicBezTo>
                      <a:pt x="1076" y="530"/>
                      <a:pt x="1097" y="528"/>
                      <a:pt x="1118" y="527"/>
                    </a:cubicBezTo>
                    <a:cubicBezTo>
                      <a:pt x="1457" y="503"/>
                      <a:pt x="1689" y="324"/>
                      <a:pt x="1892" y="166"/>
                    </a:cubicBezTo>
                    <a:cubicBezTo>
                      <a:pt x="1966" y="109"/>
                      <a:pt x="2038" y="56"/>
                      <a:pt x="2106" y="15"/>
                    </a:cubicBezTo>
                    <a:cubicBezTo>
                      <a:pt x="2109" y="13"/>
                      <a:pt x="2110" y="9"/>
                      <a:pt x="2109" y="4"/>
                    </a:cubicBezTo>
                    <a:cubicBezTo>
                      <a:pt x="2107" y="2"/>
                      <a:pt x="2104" y="1"/>
                      <a:pt x="2100"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56" name="Google Shape;2056;p5"/>
              <p:cNvSpPr/>
              <p:nvPr/>
            </p:nvSpPr>
            <p:spPr>
              <a:xfrm>
                <a:off x="1684025" y="3377750"/>
                <a:ext cx="26025" cy="34800"/>
              </a:xfrm>
              <a:custGeom>
                <a:rect b="b" l="l" r="r" t="t"/>
                <a:pathLst>
                  <a:path extrusionOk="0" h="1392" w="1041">
                    <a:moveTo>
                      <a:pt x="10" y="0"/>
                    </a:moveTo>
                    <a:cubicBezTo>
                      <a:pt x="8" y="0"/>
                      <a:pt x="5" y="2"/>
                      <a:pt x="3" y="4"/>
                    </a:cubicBezTo>
                    <a:cubicBezTo>
                      <a:pt x="0" y="7"/>
                      <a:pt x="2" y="13"/>
                      <a:pt x="5" y="14"/>
                    </a:cubicBezTo>
                    <a:cubicBezTo>
                      <a:pt x="9" y="17"/>
                      <a:pt x="90" y="79"/>
                      <a:pt x="246" y="603"/>
                    </a:cubicBezTo>
                    <a:cubicBezTo>
                      <a:pt x="385" y="1078"/>
                      <a:pt x="620" y="1312"/>
                      <a:pt x="1030" y="1391"/>
                    </a:cubicBezTo>
                    <a:lnTo>
                      <a:pt x="1032" y="1391"/>
                    </a:lnTo>
                    <a:cubicBezTo>
                      <a:pt x="1036" y="1391"/>
                      <a:pt x="1039" y="1388"/>
                      <a:pt x="1039" y="1385"/>
                    </a:cubicBezTo>
                    <a:cubicBezTo>
                      <a:pt x="1041" y="1381"/>
                      <a:pt x="1038" y="1376"/>
                      <a:pt x="1033" y="1376"/>
                    </a:cubicBezTo>
                    <a:cubicBezTo>
                      <a:pt x="748" y="1321"/>
                      <a:pt x="433" y="1187"/>
                      <a:pt x="261" y="599"/>
                    </a:cubicBezTo>
                    <a:cubicBezTo>
                      <a:pt x="102" y="63"/>
                      <a:pt x="18" y="4"/>
                      <a:pt x="14" y="2"/>
                    </a:cubicBezTo>
                    <a:cubicBezTo>
                      <a:pt x="13" y="1"/>
                      <a:pt x="11" y="0"/>
                      <a:pt x="10"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57" name="Google Shape;2057;p5"/>
              <p:cNvSpPr/>
              <p:nvPr/>
            </p:nvSpPr>
            <p:spPr>
              <a:xfrm>
                <a:off x="2045925" y="2457550"/>
                <a:ext cx="102375" cy="39050"/>
              </a:xfrm>
              <a:custGeom>
                <a:rect b="b" l="l" r="r" t="t"/>
                <a:pathLst>
                  <a:path extrusionOk="0" h="1562" w="4095">
                    <a:moveTo>
                      <a:pt x="4088" y="1"/>
                    </a:moveTo>
                    <a:cubicBezTo>
                      <a:pt x="4087" y="1"/>
                      <a:pt x="4086" y="1"/>
                      <a:pt x="4085" y="1"/>
                    </a:cubicBezTo>
                    <a:cubicBezTo>
                      <a:pt x="2915" y="153"/>
                      <a:pt x="1868" y="565"/>
                      <a:pt x="1195" y="883"/>
                    </a:cubicBezTo>
                    <a:cubicBezTo>
                      <a:pt x="467" y="1230"/>
                      <a:pt x="9" y="1543"/>
                      <a:pt x="5" y="1546"/>
                    </a:cubicBezTo>
                    <a:cubicBezTo>
                      <a:pt x="2" y="1549"/>
                      <a:pt x="0" y="1554"/>
                      <a:pt x="3" y="1558"/>
                    </a:cubicBezTo>
                    <a:cubicBezTo>
                      <a:pt x="5" y="1560"/>
                      <a:pt x="6" y="1561"/>
                      <a:pt x="9" y="1561"/>
                    </a:cubicBezTo>
                    <a:cubicBezTo>
                      <a:pt x="11" y="1561"/>
                      <a:pt x="12" y="1560"/>
                      <a:pt x="14" y="1560"/>
                    </a:cubicBezTo>
                    <a:cubicBezTo>
                      <a:pt x="18" y="1557"/>
                      <a:pt x="474" y="1243"/>
                      <a:pt x="1203" y="898"/>
                    </a:cubicBezTo>
                    <a:cubicBezTo>
                      <a:pt x="1874" y="578"/>
                      <a:pt x="2919" y="168"/>
                      <a:pt x="4088" y="16"/>
                    </a:cubicBezTo>
                    <a:cubicBezTo>
                      <a:pt x="4091" y="16"/>
                      <a:pt x="4095" y="12"/>
                      <a:pt x="4095" y="7"/>
                    </a:cubicBezTo>
                    <a:cubicBezTo>
                      <a:pt x="4095" y="3"/>
                      <a:pt x="4091" y="1"/>
                      <a:pt x="4088"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58" name="Google Shape;2058;p5"/>
              <p:cNvSpPr/>
              <p:nvPr/>
            </p:nvSpPr>
            <p:spPr>
              <a:xfrm>
                <a:off x="2079275" y="2666275"/>
                <a:ext cx="14450" cy="98350"/>
              </a:xfrm>
              <a:custGeom>
                <a:rect b="b" l="l" r="r" t="t"/>
                <a:pathLst>
                  <a:path extrusionOk="0" h="3934" w="578">
                    <a:moveTo>
                      <a:pt x="11" y="1"/>
                    </a:moveTo>
                    <a:cubicBezTo>
                      <a:pt x="10" y="1"/>
                      <a:pt x="9" y="1"/>
                      <a:pt x="8" y="1"/>
                    </a:cubicBezTo>
                    <a:cubicBezTo>
                      <a:pt x="4" y="3"/>
                      <a:pt x="1" y="6"/>
                      <a:pt x="2" y="10"/>
                    </a:cubicBezTo>
                    <a:cubicBezTo>
                      <a:pt x="295" y="1215"/>
                      <a:pt x="484" y="2532"/>
                      <a:pt x="563" y="3926"/>
                    </a:cubicBezTo>
                    <a:cubicBezTo>
                      <a:pt x="563" y="3929"/>
                      <a:pt x="566" y="3933"/>
                      <a:pt x="570" y="3933"/>
                    </a:cubicBezTo>
                    <a:cubicBezTo>
                      <a:pt x="575" y="3933"/>
                      <a:pt x="578" y="3929"/>
                      <a:pt x="578" y="3924"/>
                    </a:cubicBezTo>
                    <a:cubicBezTo>
                      <a:pt x="499" y="2529"/>
                      <a:pt x="311" y="1211"/>
                      <a:pt x="17" y="7"/>
                    </a:cubicBezTo>
                    <a:cubicBezTo>
                      <a:pt x="16" y="4"/>
                      <a:pt x="14" y="1"/>
                      <a:pt x="11"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59" name="Google Shape;2059;p5"/>
              <p:cNvSpPr/>
              <p:nvPr/>
            </p:nvSpPr>
            <p:spPr>
              <a:xfrm>
                <a:off x="1839150" y="3201550"/>
                <a:ext cx="47550" cy="116050"/>
              </a:xfrm>
              <a:custGeom>
                <a:rect b="b" l="l" r="r" t="t"/>
                <a:pathLst>
                  <a:path extrusionOk="0" h="4642" w="1902">
                    <a:moveTo>
                      <a:pt x="11" y="1"/>
                    </a:moveTo>
                    <a:cubicBezTo>
                      <a:pt x="10" y="1"/>
                      <a:pt x="8" y="1"/>
                      <a:pt x="7" y="2"/>
                    </a:cubicBezTo>
                    <a:cubicBezTo>
                      <a:pt x="2" y="4"/>
                      <a:pt x="1" y="8"/>
                      <a:pt x="2" y="11"/>
                    </a:cubicBezTo>
                    <a:cubicBezTo>
                      <a:pt x="18" y="49"/>
                      <a:pt x="1519" y="3719"/>
                      <a:pt x="1885" y="4637"/>
                    </a:cubicBezTo>
                    <a:cubicBezTo>
                      <a:pt x="1887" y="4640"/>
                      <a:pt x="1890" y="4642"/>
                      <a:pt x="1893" y="4642"/>
                    </a:cubicBezTo>
                    <a:lnTo>
                      <a:pt x="1896" y="4642"/>
                    </a:lnTo>
                    <a:cubicBezTo>
                      <a:pt x="1900" y="4640"/>
                      <a:pt x="1902" y="4636"/>
                      <a:pt x="1900" y="4631"/>
                    </a:cubicBezTo>
                    <a:cubicBezTo>
                      <a:pt x="1534" y="3713"/>
                      <a:pt x="33" y="43"/>
                      <a:pt x="18" y="5"/>
                    </a:cubicBezTo>
                    <a:cubicBezTo>
                      <a:pt x="17" y="3"/>
                      <a:pt x="14" y="1"/>
                      <a:pt x="11"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60" name="Google Shape;2060;p5"/>
              <p:cNvSpPr/>
              <p:nvPr/>
            </p:nvSpPr>
            <p:spPr>
              <a:xfrm>
                <a:off x="1936775" y="3097625"/>
                <a:ext cx="29600" cy="136475"/>
              </a:xfrm>
              <a:custGeom>
                <a:rect b="b" l="l" r="r" t="t"/>
                <a:pathLst>
                  <a:path extrusionOk="0" h="5459" w="1184">
                    <a:moveTo>
                      <a:pt x="9" y="1"/>
                    </a:moveTo>
                    <a:cubicBezTo>
                      <a:pt x="9" y="1"/>
                      <a:pt x="8" y="1"/>
                      <a:pt x="7" y="1"/>
                    </a:cubicBezTo>
                    <a:cubicBezTo>
                      <a:pt x="4" y="1"/>
                      <a:pt x="1" y="6"/>
                      <a:pt x="1" y="10"/>
                    </a:cubicBezTo>
                    <a:cubicBezTo>
                      <a:pt x="7" y="45"/>
                      <a:pt x="584" y="3588"/>
                      <a:pt x="1167" y="5453"/>
                    </a:cubicBezTo>
                    <a:cubicBezTo>
                      <a:pt x="1169" y="5456"/>
                      <a:pt x="1172" y="5459"/>
                      <a:pt x="1175" y="5459"/>
                    </a:cubicBezTo>
                    <a:cubicBezTo>
                      <a:pt x="1176" y="5459"/>
                      <a:pt x="1176" y="5459"/>
                      <a:pt x="1178" y="5457"/>
                    </a:cubicBezTo>
                    <a:cubicBezTo>
                      <a:pt x="1181" y="5457"/>
                      <a:pt x="1184" y="5453"/>
                      <a:pt x="1182" y="5448"/>
                    </a:cubicBezTo>
                    <a:cubicBezTo>
                      <a:pt x="599" y="3585"/>
                      <a:pt x="22" y="44"/>
                      <a:pt x="16" y="7"/>
                    </a:cubicBezTo>
                    <a:cubicBezTo>
                      <a:pt x="16" y="4"/>
                      <a:pt x="13" y="1"/>
                      <a:pt x="9"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61" name="Google Shape;2061;p5"/>
              <p:cNvSpPr/>
              <p:nvPr/>
            </p:nvSpPr>
            <p:spPr>
              <a:xfrm>
                <a:off x="1322875" y="2856800"/>
                <a:ext cx="23775" cy="608575"/>
              </a:xfrm>
              <a:custGeom>
                <a:rect b="b" l="l" r="r" t="t"/>
                <a:pathLst>
                  <a:path extrusionOk="0" h="24343" w="951">
                    <a:moveTo>
                      <a:pt x="743" y="1"/>
                    </a:moveTo>
                    <a:lnTo>
                      <a:pt x="0" y="7"/>
                    </a:lnTo>
                    <a:lnTo>
                      <a:pt x="208" y="24342"/>
                    </a:lnTo>
                    <a:lnTo>
                      <a:pt x="950" y="24335"/>
                    </a:lnTo>
                    <a:lnTo>
                      <a:pt x="743" y="1"/>
                    </a:ln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62" name="Google Shape;2062;p5"/>
              <p:cNvSpPr/>
              <p:nvPr/>
            </p:nvSpPr>
            <p:spPr>
              <a:xfrm>
                <a:off x="1876524" y="2852070"/>
                <a:ext cx="23773" cy="614210"/>
              </a:xfrm>
              <a:custGeom>
                <a:rect b="b" l="l" r="r" t="t"/>
                <a:pathLst>
                  <a:path extrusionOk="0" h="24342" w="951">
                    <a:moveTo>
                      <a:pt x="743" y="0"/>
                    </a:moveTo>
                    <a:lnTo>
                      <a:pt x="1" y="8"/>
                    </a:lnTo>
                    <a:lnTo>
                      <a:pt x="208" y="24342"/>
                    </a:lnTo>
                    <a:lnTo>
                      <a:pt x="951" y="24336"/>
                    </a:lnTo>
                    <a:lnTo>
                      <a:pt x="743" y="0"/>
                    </a:ln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63" name="Google Shape;2063;p5"/>
              <p:cNvSpPr/>
              <p:nvPr/>
            </p:nvSpPr>
            <p:spPr>
              <a:xfrm>
                <a:off x="2056775" y="3415400"/>
                <a:ext cx="43650" cy="43450"/>
              </a:xfrm>
              <a:custGeom>
                <a:rect b="b" l="l" r="r" t="t"/>
                <a:pathLst>
                  <a:path extrusionOk="0" h="1738" w="1746">
                    <a:moveTo>
                      <a:pt x="872" y="0"/>
                    </a:moveTo>
                    <a:cubicBezTo>
                      <a:pt x="870" y="0"/>
                      <a:pt x="868" y="0"/>
                      <a:pt x="866" y="0"/>
                    </a:cubicBezTo>
                    <a:cubicBezTo>
                      <a:pt x="387" y="5"/>
                      <a:pt x="1" y="397"/>
                      <a:pt x="6" y="877"/>
                    </a:cubicBezTo>
                    <a:cubicBezTo>
                      <a:pt x="9" y="1353"/>
                      <a:pt x="396" y="1738"/>
                      <a:pt x="873" y="1738"/>
                    </a:cubicBezTo>
                    <a:cubicBezTo>
                      <a:pt x="875" y="1738"/>
                      <a:pt x="878" y="1738"/>
                      <a:pt x="881" y="1738"/>
                    </a:cubicBezTo>
                    <a:cubicBezTo>
                      <a:pt x="1361" y="1733"/>
                      <a:pt x="1746" y="1342"/>
                      <a:pt x="1743" y="862"/>
                    </a:cubicBezTo>
                    <a:cubicBezTo>
                      <a:pt x="1738" y="384"/>
                      <a:pt x="1349" y="0"/>
                      <a:pt x="872"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64" name="Google Shape;2064;p5"/>
              <p:cNvSpPr/>
              <p:nvPr/>
            </p:nvSpPr>
            <p:spPr>
              <a:xfrm>
                <a:off x="2066225" y="3424775"/>
                <a:ext cx="24825" cy="24725"/>
              </a:xfrm>
              <a:custGeom>
                <a:rect b="b" l="l" r="r" t="t"/>
                <a:pathLst>
                  <a:path extrusionOk="0" h="989" w="993">
                    <a:moveTo>
                      <a:pt x="496" y="1"/>
                    </a:moveTo>
                    <a:cubicBezTo>
                      <a:pt x="495" y="1"/>
                      <a:pt x="493" y="1"/>
                      <a:pt x="491" y="1"/>
                    </a:cubicBezTo>
                    <a:cubicBezTo>
                      <a:pt x="218" y="2"/>
                      <a:pt x="0" y="225"/>
                      <a:pt x="2" y="498"/>
                    </a:cubicBezTo>
                    <a:cubicBezTo>
                      <a:pt x="5" y="771"/>
                      <a:pt x="226" y="988"/>
                      <a:pt x="497" y="988"/>
                    </a:cubicBezTo>
                    <a:cubicBezTo>
                      <a:pt x="498" y="988"/>
                      <a:pt x="499" y="988"/>
                      <a:pt x="500" y="988"/>
                    </a:cubicBezTo>
                    <a:cubicBezTo>
                      <a:pt x="773" y="985"/>
                      <a:pt x="992" y="763"/>
                      <a:pt x="989" y="490"/>
                    </a:cubicBezTo>
                    <a:cubicBezTo>
                      <a:pt x="988" y="219"/>
                      <a:pt x="767" y="1"/>
                      <a:pt x="496" y="1"/>
                    </a:cubicBezTo>
                    <a:close/>
                  </a:path>
                </a:pathLst>
              </a:custGeom>
              <a:solidFill>
                <a:schemeClr val="lt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65" name="Google Shape;2065;p5"/>
              <p:cNvSpPr/>
              <p:nvPr/>
            </p:nvSpPr>
            <p:spPr>
              <a:xfrm>
                <a:off x="2191825" y="3194775"/>
                <a:ext cx="27200" cy="209775"/>
              </a:xfrm>
              <a:custGeom>
                <a:rect b="b" l="l" r="r" t="t"/>
                <a:pathLst>
                  <a:path extrusionOk="0" h="8391" w="1088">
                    <a:moveTo>
                      <a:pt x="1015" y="1"/>
                    </a:moveTo>
                    <a:lnTo>
                      <a:pt x="0" y="10"/>
                    </a:lnTo>
                    <a:lnTo>
                      <a:pt x="72" y="8390"/>
                    </a:lnTo>
                    <a:lnTo>
                      <a:pt x="1088" y="8381"/>
                    </a:lnTo>
                    <a:lnTo>
                      <a:pt x="1015" y="1"/>
                    </a:ln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66" name="Google Shape;2066;p5"/>
              <p:cNvSpPr/>
              <p:nvPr/>
            </p:nvSpPr>
            <p:spPr>
              <a:xfrm>
                <a:off x="2170125" y="3081050"/>
                <a:ext cx="66925" cy="113950"/>
              </a:xfrm>
              <a:custGeom>
                <a:rect b="b" l="l" r="r" t="t"/>
                <a:pathLst>
                  <a:path extrusionOk="0" h="4558" w="2677">
                    <a:moveTo>
                      <a:pt x="2677" y="1"/>
                    </a:moveTo>
                    <a:lnTo>
                      <a:pt x="0" y="24"/>
                    </a:lnTo>
                    <a:lnTo>
                      <a:pt x="35" y="369"/>
                    </a:lnTo>
                    <a:lnTo>
                      <a:pt x="449" y="4430"/>
                    </a:lnTo>
                    <a:cubicBezTo>
                      <a:pt x="456" y="4503"/>
                      <a:pt x="519" y="4557"/>
                      <a:pt x="591" y="4557"/>
                    </a:cubicBezTo>
                    <a:lnTo>
                      <a:pt x="2165" y="4543"/>
                    </a:lnTo>
                    <a:cubicBezTo>
                      <a:pt x="2238" y="4543"/>
                      <a:pt x="2298" y="4486"/>
                      <a:pt x="2304" y="4413"/>
                    </a:cubicBezTo>
                    <a:lnTo>
                      <a:pt x="2648" y="346"/>
                    </a:lnTo>
                    <a:lnTo>
                      <a:pt x="2677" y="1"/>
                    </a:ln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67" name="Google Shape;2067;p5"/>
              <p:cNvSpPr/>
              <p:nvPr/>
            </p:nvSpPr>
            <p:spPr>
              <a:xfrm>
                <a:off x="2170125" y="3081050"/>
                <a:ext cx="66925" cy="9225"/>
              </a:xfrm>
              <a:custGeom>
                <a:rect b="b" l="l" r="r" t="t"/>
                <a:pathLst>
                  <a:path extrusionOk="0" h="369" w="2677">
                    <a:moveTo>
                      <a:pt x="2677" y="1"/>
                    </a:moveTo>
                    <a:lnTo>
                      <a:pt x="0" y="24"/>
                    </a:lnTo>
                    <a:lnTo>
                      <a:pt x="35" y="369"/>
                    </a:lnTo>
                    <a:lnTo>
                      <a:pt x="2648" y="346"/>
                    </a:lnTo>
                    <a:lnTo>
                      <a:pt x="2677" y="1"/>
                    </a:lnTo>
                    <a:close/>
                  </a:path>
                </a:pathLst>
              </a:custGeom>
              <a:solidFill>
                <a:srgbClr val="333746">
                  <a:alpha val="50196"/>
                </a:srgbClr>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68" name="Google Shape;2068;p5"/>
              <p:cNvSpPr/>
              <p:nvPr/>
            </p:nvSpPr>
            <p:spPr>
              <a:xfrm>
                <a:off x="2069100" y="3392175"/>
                <a:ext cx="274975" cy="44650"/>
              </a:xfrm>
              <a:custGeom>
                <a:rect b="b" l="l" r="r" t="t"/>
                <a:pathLst>
                  <a:path extrusionOk="0" h="1786" w="10999">
                    <a:moveTo>
                      <a:pt x="8818" y="1"/>
                    </a:moveTo>
                    <a:cubicBezTo>
                      <a:pt x="8812" y="1"/>
                      <a:pt x="8807" y="1"/>
                      <a:pt x="8801" y="1"/>
                    </a:cubicBezTo>
                    <a:lnTo>
                      <a:pt x="5488" y="29"/>
                    </a:lnTo>
                    <a:lnTo>
                      <a:pt x="2174" y="58"/>
                    </a:lnTo>
                    <a:cubicBezTo>
                      <a:pt x="1600" y="64"/>
                      <a:pt x="1061" y="292"/>
                      <a:pt x="658" y="702"/>
                    </a:cubicBezTo>
                    <a:lnTo>
                      <a:pt x="123" y="1246"/>
                    </a:lnTo>
                    <a:cubicBezTo>
                      <a:pt x="0" y="1372"/>
                      <a:pt x="2" y="1571"/>
                      <a:pt x="126" y="1694"/>
                    </a:cubicBezTo>
                    <a:cubicBezTo>
                      <a:pt x="188" y="1755"/>
                      <a:pt x="266" y="1785"/>
                      <a:pt x="346" y="1785"/>
                    </a:cubicBezTo>
                    <a:cubicBezTo>
                      <a:pt x="348" y="1785"/>
                      <a:pt x="350" y="1785"/>
                      <a:pt x="352" y="1785"/>
                    </a:cubicBezTo>
                    <a:cubicBezTo>
                      <a:pt x="433" y="1785"/>
                      <a:pt x="514" y="1753"/>
                      <a:pt x="574" y="1691"/>
                    </a:cubicBezTo>
                    <a:lnTo>
                      <a:pt x="1111" y="1146"/>
                    </a:lnTo>
                    <a:cubicBezTo>
                      <a:pt x="1395" y="857"/>
                      <a:pt x="1774" y="696"/>
                      <a:pt x="2178" y="693"/>
                    </a:cubicBezTo>
                    <a:lnTo>
                      <a:pt x="5493" y="664"/>
                    </a:lnTo>
                    <a:lnTo>
                      <a:pt x="8807" y="635"/>
                    </a:lnTo>
                    <a:cubicBezTo>
                      <a:pt x="8811" y="635"/>
                      <a:pt x="8815" y="635"/>
                      <a:pt x="8818" y="635"/>
                    </a:cubicBezTo>
                    <a:cubicBezTo>
                      <a:pt x="9219" y="635"/>
                      <a:pt x="9597" y="790"/>
                      <a:pt x="9882" y="1070"/>
                    </a:cubicBezTo>
                    <a:lnTo>
                      <a:pt x="10428" y="1606"/>
                    </a:lnTo>
                    <a:cubicBezTo>
                      <a:pt x="10490" y="1667"/>
                      <a:pt x="10571" y="1697"/>
                      <a:pt x="10653" y="1697"/>
                    </a:cubicBezTo>
                    <a:cubicBezTo>
                      <a:pt x="10733" y="1696"/>
                      <a:pt x="10815" y="1664"/>
                      <a:pt x="10876" y="1602"/>
                    </a:cubicBezTo>
                    <a:cubicBezTo>
                      <a:pt x="10999" y="1478"/>
                      <a:pt x="10997" y="1276"/>
                      <a:pt x="10873" y="1153"/>
                    </a:cubicBezTo>
                    <a:lnTo>
                      <a:pt x="10871" y="1153"/>
                    </a:lnTo>
                    <a:lnTo>
                      <a:pt x="10328" y="619"/>
                    </a:lnTo>
                    <a:cubicBezTo>
                      <a:pt x="9921" y="220"/>
                      <a:pt x="9387" y="1"/>
                      <a:pt x="8818" y="1"/>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69" name="Google Shape;2069;p5"/>
              <p:cNvSpPr/>
              <p:nvPr/>
            </p:nvSpPr>
            <p:spPr>
              <a:xfrm>
                <a:off x="2311700" y="3413200"/>
                <a:ext cx="43650" cy="43450"/>
              </a:xfrm>
              <a:custGeom>
                <a:rect b="b" l="l" r="r" t="t"/>
                <a:pathLst>
                  <a:path extrusionOk="0" h="1738" w="1746">
                    <a:moveTo>
                      <a:pt x="872" y="0"/>
                    </a:moveTo>
                    <a:cubicBezTo>
                      <a:pt x="870" y="0"/>
                      <a:pt x="868" y="0"/>
                      <a:pt x="866" y="0"/>
                    </a:cubicBezTo>
                    <a:cubicBezTo>
                      <a:pt x="386" y="5"/>
                      <a:pt x="1" y="397"/>
                      <a:pt x="6" y="877"/>
                    </a:cubicBezTo>
                    <a:cubicBezTo>
                      <a:pt x="9" y="1353"/>
                      <a:pt x="396" y="1738"/>
                      <a:pt x="873" y="1738"/>
                    </a:cubicBezTo>
                    <a:cubicBezTo>
                      <a:pt x="875" y="1738"/>
                      <a:pt x="878" y="1738"/>
                      <a:pt x="881" y="1738"/>
                    </a:cubicBezTo>
                    <a:cubicBezTo>
                      <a:pt x="1361" y="1733"/>
                      <a:pt x="1746" y="1342"/>
                      <a:pt x="1743" y="862"/>
                    </a:cubicBezTo>
                    <a:cubicBezTo>
                      <a:pt x="1738" y="384"/>
                      <a:pt x="1349" y="0"/>
                      <a:pt x="872"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70" name="Google Shape;2070;p5"/>
              <p:cNvSpPr/>
              <p:nvPr/>
            </p:nvSpPr>
            <p:spPr>
              <a:xfrm>
                <a:off x="2321100" y="3422575"/>
                <a:ext cx="24875" cy="24725"/>
              </a:xfrm>
              <a:custGeom>
                <a:rect b="b" l="l" r="r" t="t"/>
                <a:pathLst>
                  <a:path extrusionOk="0" h="989" w="995">
                    <a:moveTo>
                      <a:pt x="499" y="1"/>
                    </a:moveTo>
                    <a:cubicBezTo>
                      <a:pt x="497" y="1"/>
                      <a:pt x="495" y="1"/>
                      <a:pt x="493" y="1"/>
                    </a:cubicBezTo>
                    <a:cubicBezTo>
                      <a:pt x="220" y="3"/>
                      <a:pt x="1" y="225"/>
                      <a:pt x="4" y="499"/>
                    </a:cubicBezTo>
                    <a:cubicBezTo>
                      <a:pt x="7" y="771"/>
                      <a:pt x="228" y="989"/>
                      <a:pt x="499" y="989"/>
                    </a:cubicBezTo>
                    <a:cubicBezTo>
                      <a:pt x="500" y="989"/>
                      <a:pt x="501" y="989"/>
                      <a:pt x="502" y="989"/>
                    </a:cubicBezTo>
                    <a:cubicBezTo>
                      <a:pt x="775" y="986"/>
                      <a:pt x="994" y="763"/>
                      <a:pt x="991" y="490"/>
                    </a:cubicBezTo>
                    <a:cubicBezTo>
                      <a:pt x="990" y="219"/>
                      <a:pt x="770" y="1"/>
                      <a:pt x="499" y="1"/>
                    </a:cubicBezTo>
                    <a:close/>
                  </a:path>
                </a:pathLst>
              </a:custGeom>
              <a:solidFill>
                <a:schemeClr val="lt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71" name="Google Shape;2071;p5"/>
              <p:cNvSpPr/>
              <p:nvPr/>
            </p:nvSpPr>
            <p:spPr>
              <a:xfrm>
                <a:off x="2222000" y="3076425"/>
                <a:ext cx="96300" cy="33700"/>
              </a:xfrm>
              <a:custGeom>
                <a:rect b="b" l="l" r="r" t="t"/>
                <a:pathLst>
                  <a:path extrusionOk="0" h="1348" w="3852">
                    <a:moveTo>
                      <a:pt x="81" y="1"/>
                    </a:moveTo>
                    <a:cubicBezTo>
                      <a:pt x="66" y="1"/>
                      <a:pt x="50" y="6"/>
                      <a:pt x="37" y="16"/>
                    </a:cubicBezTo>
                    <a:cubicBezTo>
                      <a:pt x="5" y="40"/>
                      <a:pt x="1" y="86"/>
                      <a:pt x="25" y="116"/>
                    </a:cubicBezTo>
                    <a:lnTo>
                      <a:pt x="684" y="930"/>
                    </a:lnTo>
                    <a:cubicBezTo>
                      <a:pt x="900" y="1195"/>
                      <a:pt x="1218" y="1348"/>
                      <a:pt x="1560" y="1348"/>
                    </a:cubicBezTo>
                    <a:cubicBezTo>
                      <a:pt x="1563" y="1348"/>
                      <a:pt x="1567" y="1348"/>
                      <a:pt x="1570" y="1348"/>
                    </a:cubicBezTo>
                    <a:lnTo>
                      <a:pt x="3780" y="1328"/>
                    </a:lnTo>
                    <a:cubicBezTo>
                      <a:pt x="3819" y="1328"/>
                      <a:pt x="3851" y="1296"/>
                      <a:pt x="3851" y="1257"/>
                    </a:cubicBezTo>
                    <a:cubicBezTo>
                      <a:pt x="3851" y="1217"/>
                      <a:pt x="3818" y="1186"/>
                      <a:pt x="3778" y="1186"/>
                    </a:cubicBezTo>
                    <a:lnTo>
                      <a:pt x="1568" y="1204"/>
                    </a:lnTo>
                    <a:cubicBezTo>
                      <a:pt x="1565" y="1204"/>
                      <a:pt x="1562" y="1204"/>
                      <a:pt x="1558" y="1204"/>
                    </a:cubicBezTo>
                    <a:cubicBezTo>
                      <a:pt x="1261" y="1204"/>
                      <a:pt x="983" y="1071"/>
                      <a:pt x="794" y="839"/>
                    </a:cubicBezTo>
                    <a:lnTo>
                      <a:pt x="137" y="27"/>
                    </a:lnTo>
                    <a:cubicBezTo>
                      <a:pt x="122" y="10"/>
                      <a:pt x="102" y="1"/>
                      <a:pt x="81"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72" name="Google Shape;2072;p5"/>
              <p:cNvSpPr/>
              <p:nvPr/>
            </p:nvSpPr>
            <p:spPr>
              <a:xfrm>
                <a:off x="2311325" y="3104350"/>
                <a:ext cx="18925" cy="6950"/>
              </a:xfrm>
              <a:custGeom>
                <a:rect b="b" l="l" r="r" t="t"/>
                <a:pathLst>
                  <a:path extrusionOk="0" h="278" w="757">
                    <a:moveTo>
                      <a:pt x="699" y="0"/>
                    </a:moveTo>
                    <a:lnTo>
                      <a:pt x="57" y="5"/>
                    </a:lnTo>
                    <a:cubicBezTo>
                      <a:pt x="27" y="6"/>
                      <a:pt x="1" y="31"/>
                      <a:pt x="2" y="61"/>
                    </a:cubicBezTo>
                    <a:lnTo>
                      <a:pt x="2" y="223"/>
                    </a:lnTo>
                    <a:cubicBezTo>
                      <a:pt x="4" y="253"/>
                      <a:pt x="28" y="278"/>
                      <a:pt x="58" y="278"/>
                    </a:cubicBezTo>
                    <a:lnTo>
                      <a:pt x="702" y="273"/>
                    </a:lnTo>
                    <a:cubicBezTo>
                      <a:pt x="732" y="273"/>
                      <a:pt x="757" y="247"/>
                      <a:pt x="757" y="217"/>
                    </a:cubicBezTo>
                    <a:lnTo>
                      <a:pt x="755" y="55"/>
                    </a:lnTo>
                    <a:cubicBezTo>
                      <a:pt x="755" y="25"/>
                      <a:pt x="729" y="0"/>
                      <a:pt x="699"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73" name="Google Shape;2073;p5"/>
              <p:cNvSpPr/>
              <p:nvPr/>
            </p:nvSpPr>
            <p:spPr>
              <a:xfrm>
                <a:off x="2043950" y="3039100"/>
                <a:ext cx="318975" cy="43525"/>
              </a:xfrm>
              <a:custGeom>
                <a:rect b="b" l="l" r="r" t="t"/>
                <a:pathLst>
                  <a:path extrusionOk="0" h="1741" w="12759">
                    <a:moveTo>
                      <a:pt x="12263" y="1"/>
                    </a:moveTo>
                    <a:cubicBezTo>
                      <a:pt x="12262" y="1"/>
                      <a:pt x="12260" y="1"/>
                      <a:pt x="12259" y="1"/>
                    </a:cubicBezTo>
                    <a:lnTo>
                      <a:pt x="485" y="102"/>
                    </a:lnTo>
                    <a:cubicBezTo>
                      <a:pt x="291" y="104"/>
                      <a:pt x="125" y="219"/>
                      <a:pt x="47" y="382"/>
                    </a:cubicBezTo>
                    <a:cubicBezTo>
                      <a:pt x="17" y="447"/>
                      <a:pt x="0" y="519"/>
                      <a:pt x="0" y="596"/>
                    </a:cubicBezTo>
                    <a:lnTo>
                      <a:pt x="7" y="1256"/>
                    </a:lnTo>
                    <a:cubicBezTo>
                      <a:pt x="10" y="1525"/>
                      <a:pt x="228" y="1741"/>
                      <a:pt x="496" y="1741"/>
                    </a:cubicBezTo>
                    <a:cubicBezTo>
                      <a:pt x="497" y="1741"/>
                      <a:pt x="498" y="1741"/>
                      <a:pt x="499" y="1741"/>
                    </a:cubicBezTo>
                    <a:lnTo>
                      <a:pt x="12273" y="1639"/>
                    </a:lnTo>
                    <a:cubicBezTo>
                      <a:pt x="12542" y="1636"/>
                      <a:pt x="12759" y="1417"/>
                      <a:pt x="12757" y="1147"/>
                    </a:cubicBezTo>
                    <a:lnTo>
                      <a:pt x="12751" y="485"/>
                    </a:lnTo>
                    <a:cubicBezTo>
                      <a:pt x="12750" y="410"/>
                      <a:pt x="12732" y="337"/>
                      <a:pt x="12700" y="273"/>
                    </a:cubicBezTo>
                    <a:cubicBezTo>
                      <a:pt x="12620" y="112"/>
                      <a:pt x="12454" y="1"/>
                      <a:pt x="12263" y="1"/>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74" name="Google Shape;2074;p5"/>
              <p:cNvSpPr/>
              <p:nvPr/>
            </p:nvSpPr>
            <p:spPr>
              <a:xfrm>
                <a:off x="2045125" y="3039100"/>
                <a:ext cx="316375" cy="9575"/>
              </a:xfrm>
              <a:custGeom>
                <a:rect b="b" l="l" r="r" t="t"/>
                <a:pathLst>
                  <a:path extrusionOk="0" h="383" w="12655">
                    <a:moveTo>
                      <a:pt x="12216" y="1"/>
                    </a:moveTo>
                    <a:cubicBezTo>
                      <a:pt x="12215" y="1"/>
                      <a:pt x="12213" y="1"/>
                      <a:pt x="12212" y="1"/>
                    </a:cubicBezTo>
                    <a:lnTo>
                      <a:pt x="438" y="102"/>
                    </a:lnTo>
                    <a:cubicBezTo>
                      <a:pt x="244" y="104"/>
                      <a:pt x="79" y="219"/>
                      <a:pt x="0" y="382"/>
                    </a:cubicBezTo>
                    <a:lnTo>
                      <a:pt x="12654" y="273"/>
                    </a:lnTo>
                    <a:cubicBezTo>
                      <a:pt x="12575" y="112"/>
                      <a:pt x="12408" y="1"/>
                      <a:pt x="12216" y="1"/>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75" name="Google Shape;2075;p5"/>
              <p:cNvSpPr/>
              <p:nvPr/>
            </p:nvSpPr>
            <p:spPr>
              <a:xfrm>
                <a:off x="2190425" y="3329625"/>
                <a:ext cx="31525" cy="52250"/>
              </a:xfrm>
              <a:custGeom>
                <a:rect b="b" l="l" r="r" t="t"/>
                <a:pathLst>
                  <a:path extrusionOk="0" h="2090" w="1261">
                    <a:moveTo>
                      <a:pt x="1120" y="0"/>
                    </a:moveTo>
                    <a:lnTo>
                      <a:pt x="105" y="9"/>
                    </a:lnTo>
                    <a:cubicBezTo>
                      <a:pt x="87" y="9"/>
                      <a:pt x="73" y="23"/>
                      <a:pt x="72" y="41"/>
                    </a:cubicBezTo>
                    <a:lnTo>
                      <a:pt x="0" y="2089"/>
                    </a:lnTo>
                    <a:lnTo>
                      <a:pt x="1261" y="2079"/>
                    </a:lnTo>
                    <a:lnTo>
                      <a:pt x="1155" y="32"/>
                    </a:lnTo>
                    <a:cubicBezTo>
                      <a:pt x="1153" y="14"/>
                      <a:pt x="1138" y="0"/>
                      <a:pt x="1120" y="0"/>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76" name="Google Shape;2076;p5"/>
              <p:cNvSpPr/>
              <p:nvPr/>
            </p:nvSpPr>
            <p:spPr>
              <a:xfrm>
                <a:off x="2186325" y="3381550"/>
                <a:ext cx="39800" cy="11575"/>
              </a:xfrm>
              <a:custGeom>
                <a:rect b="b" l="l" r="r" t="t"/>
                <a:pathLst>
                  <a:path extrusionOk="0" h="463" w="1592">
                    <a:moveTo>
                      <a:pt x="1520" y="0"/>
                    </a:moveTo>
                    <a:lnTo>
                      <a:pt x="67" y="14"/>
                    </a:lnTo>
                    <a:cubicBezTo>
                      <a:pt x="31" y="14"/>
                      <a:pt x="1" y="44"/>
                      <a:pt x="1" y="82"/>
                    </a:cubicBezTo>
                    <a:lnTo>
                      <a:pt x="5" y="462"/>
                    </a:lnTo>
                    <a:lnTo>
                      <a:pt x="1591" y="448"/>
                    </a:lnTo>
                    <a:lnTo>
                      <a:pt x="1588" y="68"/>
                    </a:lnTo>
                    <a:cubicBezTo>
                      <a:pt x="1588" y="30"/>
                      <a:pt x="1558" y="0"/>
                      <a:pt x="1520" y="0"/>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77" name="Google Shape;2077;p5"/>
              <p:cNvSpPr/>
              <p:nvPr/>
            </p:nvSpPr>
            <p:spPr>
              <a:xfrm>
                <a:off x="2166800" y="2684700"/>
                <a:ext cx="254650" cy="175925"/>
              </a:xfrm>
              <a:custGeom>
                <a:rect b="b" l="l" r="r" t="t"/>
                <a:pathLst>
                  <a:path extrusionOk="0" h="7037" w="10186">
                    <a:moveTo>
                      <a:pt x="9435" y="0"/>
                    </a:moveTo>
                    <a:cubicBezTo>
                      <a:pt x="9433" y="0"/>
                      <a:pt x="9431" y="0"/>
                      <a:pt x="9429" y="0"/>
                    </a:cubicBezTo>
                    <a:lnTo>
                      <a:pt x="697" y="76"/>
                    </a:lnTo>
                    <a:cubicBezTo>
                      <a:pt x="311" y="79"/>
                      <a:pt x="0" y="394"/>
                      <a:pt x="3" y="780"/>
                    </a:cubicBezTo>
                    <a:lnTo>
                      <a:pt x="52" y="6344"/>
                    </a:lnTo>
                    <a:cubicBezTo>
                      <a:pt x="55" y="6727"/>
                      <a:pt x="368" y="7036"/>
                      <a:pt x="750" y="7036"/>
                    </a:cubicBezTo>
                    <a:cubicBezTo>
                      <a:pt x="752" y="7036"/>
                      <a:pt x="754" y="7036"/>
                      <a:pt x="756" y="7036"/>
                    </a:cubicBezTo>
                    <a:lnTo>
                      <a:pt x="9488" y="6960"/>
                    </a:lnTo>
                    <a:lnTo>
                      <a:pt x="9488" y="6962"/>
                    </a:lnTo>
                    <a:cubicBezTo>
                      <a:pt x="9875" y="6957"/>
                      <a:pt x="10185" y="6642"/>
                      <a:pt x="10182" y="6256"/>
                    </a:cubicBezTo>
                    <a:lnTo>
                      <a:pt x="10134" y="693"/>
                    </a:lnTo>
                    <a:cubicBezTo>
                      <a:pt x="10131" y="310"/>
                      <a:pt x="9817" y="0"/>
                      <a:pt x="9435" y="0"/>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78" name="Google Shape;2078;p5"/>
              <p:cNvSpPr/>
              <p:nvPr/>
            </p:nvSpPr>
            <p:spPr>
              <a:xfrm>
                <a:off x="2187725" y="2684500"/>
                <a:ext cx="254650" cy="175925"/>
              </a:xfrm>
              <a:custGeom>
                <a:rect b="b" l="l" r="r" t="t"/>
                <a:pathLst>
                  <a:path extrusionOk="0" h="7037" w="10186">
                    <a:moveTo>
                      <a:pt x="9435" y="1"/>
                    </a:moveTo>
                    <a:cubicBezTo>
                      <a:pt x="9434" y="1"/>
                      <a:pt x="9432" y="1"/>
                      <a:pt x="9430" y="1"/>
                    </a:cubicBezTo>
                    <a:lnTo>
                      <a:pt x="698" y="77"/>
                    </a:lnTo>
                    <a:cubicBezTo>
                      <a:pt x="311" y="80"/>
                      <a:pt x="1" y="395"/>
                      <a:pt x="4" y="781"/>
                    </a:cubicBezTo>
                    <a:lnTo>
                      <a:pt x="52" y="6344"/>
                    </a:lnTo>
                    <a:cubicBezTo>
                      <a:pt x="55" y="6729"/>
                      <a:pt x="367" y="7037"/>
                      <a:pt x="751" y="7037"/>
                    </a:cubicBezTo>
                    <a:cubicBezTo>
                      <a:pt x="753" y="7037"/>
                      <a:pt x="755" y="7037"/>
                      <a:pt x="757" y="7037"/>
                    </a:cubicBezTo>
                    <a:lnTo>
                      <a:pt x="9489" y="6962"/>
                    </a:lnTo>
                    <a:cubicBezTo>
                      <a:pt x="9875" y="6959"/>
                      <a:pt x="10186" y="6643"/>
                      <a:pt x="10183" y="6257"/>
                    </a:cubicBezTo>
                    <a:lnTo>
                      <a:pt x="10134" y="695"/>
                    </a:lnTo>
                    <a:cubicBezTo>
                      <a:pt x="10131" y="310"/>
                      <a:pt x="9818" y="1"/>
                      <a:pt x="9435" y="1"/>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79" name="Google Shape;2079;p5"/>
              <p:cNvSpPr/>
              <p:nvPr/>
            </p:nvSpPr>
            <p:spPr>
              <a:xfrm>
                <a:off x="2187550" y="2684325"/>
                <a:ext cx="255025" cy="176325"/>
              </a:xfrm>
              <a:custGeom>
                <a:rect b="b" l="l" r="r" t="t"/>
                <a:pathLst>
                  <a:path extrusionOk="0" h="7053" w="10201">
                    <a:moveTo>
                      <a:pt x="9442" y="15"/>
                    </a:moveTo>
                    <a:cubicBezTo>
                      <a:pt x="9820" y="15"/>
                      <a:pt x="10131" y="322"/>
                      <a:pt x="10134" y="700"/>
                    </a:cubicBezTo>
                    <a:lnTo>
                      <a:pt x="10181" y="6264"/>
                    </a:lnTo>
                    <a:cubicBezTo>
                      <a:pt x="10185" y="6645"/>
                      <a:pt x="9878" y="6957"/>
                      <a:pt x="9496" y="6960"/>
                    </a:cubicBezTo>
                    <a:lnTo>
                      <a:pt x="765" y="7036"/>
                    </a:lnTo>
                    <a:cubicBezTo>
                      <a:pt x="763" y="7036"/>
                      <a:pt x="761" y="7036"/>
                      <a:pt x="760" y="7036"/>
                    </a:cubicBezTo>
                    <a:cubicBezTo>
                      <a:pt x="380" y="7036"/>
                      <a:pt x="71" y="6730"/>
                      <a:pt x="67" y="6351"/>
                    </a:cubicBezTo>
                    <a:lnTo>
                      <a:pt x="20" y="788"/>
                    </a:lnTo>
                    <a:cubicBezTo>
                      <a:pt x="17" y="406"/>
                      <a:pt x="324" y="94"/>
                      <a:pt x="705" y="91"/>
                    </a:cubicBezTo>
                    <a:lnTo>
                      <a:pt x="9437" y="15"/>
                    </a:lnTo>
                    <a:cubicBezTo>
                      <a:pt x="9439" y="15"/>
                      <a:pt x="9441" y="15"/>
                      <a:pt x="9442" y="15"/>
                    </a:cubicBezTo>
                    <a:close/>
                    <a:moveTo>
                      <a:pt x="9441" y="0"/>
                    </a:moveTo>
                    <a:cubicBezTo>
                      <a:pt x="9439" y="0"/>
                      <a:pt x="9437" y="0"/>
                      <a:pt x="9435" y="0"/>
                    </a:cubicBezTo>
                    <a:lnTo>
                      <a:pt x="705" y="74"/>
                    </a:lnTo>
                    <a:cubicBezTo>
                      <a:pt x="315" y="79"/>
                      <a:pt x="0" y="399"/>
                      <a:pt x="3" y="788"/>
                    </a:cubicBezTo>
                    <a:lnTo>
                      <a:pt x="52" y="6351"/>
                    </a:lnTo>
                    <a:cubicBezTo>
                      <a:pt x="55" y="6739"/>
                      <a:pt x="371" y="7053"/>
                      <a:pt x="760" y="7053"/>
                    </a:cubicBezTo>
                    <a:cubicBezTo>
                      <a:pt x="761" y="7053"/>
                      <a:pt x="763" y="7053"/>
                      <a:pt x="765" y="7053"/>
                    </a:cubicBezTo>
                    <a:lnTo>
                      <a:pt x="9496" y="6977"/>
                    </a:lnTo>
                    <a:cubicBezTo>
                      <a:pt x="9885" y="6974"/>
                      <a:pt x="10200" y="6654"/>
                      <a:pt x="10197" y="6264"/>
                    </a:cubicBezTo>
                    <a:lnTo>
                      <a:pt x="10149" y="702"/>
                    </a:lnTo>
                    <a:cubicBezTo>
                      <a:pt x="10146" y="313"/>
                      <a:pt x="9829" y="0"/>
                      <a:pt x="9441"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80" name="Google Shape;2080;p5"/>
              <p:cNvSpPr/>
              <p:nvPr/>
            </p:nvSpPr>
            <p:spPr>
              <a:xfrm>
                <a:off x="2269950" y="2768200"/>
                <a:ext cx="61525" cy="295800"/>
              </a:xfrm>
              <a:custGeom>
                <a:rect b="b" l="l" r="r" t="t"/>
                <a:pathLst>
                  <a:path extrusionOk="0" h="11832" w="2461">
                    <a:moveTo>
                      <a:pt x="2460" y="0"/>
                    </a:moveTo>
                    <a:lnTo>
                      <a:pt x="1550" y="8"/>
                    </a:lnTo>
                    <a:cubicBezTo>
                      <a:pt x="1327" y="9"/>
                      <a:pt x="1148" y="193"/>
                      <a:pt x="1150" y="415"/>
                    </a:cubicBezTo>
                    <a:lnTo>
                      <a:pt x="1235" y="10266"/>
                    </a:lnTo>
                    <a:cubicBezTo>
                      <a:pt x="1241" y="10905"/>
                      <a:pt x="764" y="11435"/>
                      <a:pt x="144" y="11512"/>
                    </a:cubicBezTo>
                    <a:cubicBezTo>
                      <a:pt x="103" y="11517"/>
                      <a:pt x="67" y="11536"/>
                      <a:pt x="41" y="11565"/>
                    </a:cubicBezTo>
                    <a:cubicBezTo>
                      <a:pt x="15" y="11595"/>
                      <a:pt x="0" y="11633"/>
                      <a:pt x="2" y="11676"/>
                    </a:cubicBezTo>
                    <a:cubicBezTo>
                      <a:pt x="3" y="11764"/>
                      <a:pt x="81" y="11832"/>
                      <a:pt x="168" y="11832"/>
                    </a:cubicBezTo>
                    <a:lnTo>
                      <a:pt x="406" y="11829"/>
                    </a:lnTo>
                    <a:cubicBezTo>
                      <a:pt x="750" y="11826"/>
                      <a:pt x="1061" y="11685"/>
                      <a:pt x="1283" y="11456"/>
                    </a:cubicBezTo>
                    <a:cubicBezTo>
                      <a:pt x="1507" y="11229"/>
                      <a:pt x="1644" y="10917"/>
                      <a:pt x="1641" y="10573"/>
                    </a:cubicBezTo>
                    <a:lnTo>
                      <a:pt x="1557" y="865"/>
                    </a:lnTo>
                    <a:lnTo>
                      <a:pt x="2254" y="836"/>
                    </a:lnTo>
                    <a:lnTo>
                      <a:pt x="2460" y="0"/>
                    </a:ln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81" name="Google Shape;2081;p5"/>
              <p:cNvSpPr/>
              <p:nvPr/>
            </p:nvSpPr>
            <p:spPr>
              <a:xfrm>
                <a:off x="2280050" y="2768125"/>
                <a:ext cx="75550" cy="295850"/>
              </a:xfrm>
              <a:custGeom>
                <a:rect b="b" l="l" r="r" t="t"/>
                <a:pathLst>
                  <a:path extrusionOk="0" h="11834" w="3022">
                    <a:moveTo>
                      <a:pt x="2336" y="0"/>
                    </a:moveTo>
                    <a:cubicBezTo>
                      <a:pt x="2335" y="0"/>
                      <a:pt x="2334" y="0"/>
                      <a:pt x="2333" y="0"/>
                    </a:cubicBezTo>
                    <a:lnTo>
                      <a:pt x="1737" y="6"/>
                    </a:lnTo>
                    <a:cubicBezTo>
                      <a:pt x="1411" y="9"/>
                      <a:pt x="1149" y="276"/>
                      <a:pt x="1150" y="602"/>
                    </a:cubicBezTo>
                    <a:lnTo>
                      <a:pt x="1237" y="10576"/>
                    </a:lnTo>
                    <a:cubicBezTo>
                      <a:pt x="1240" y="10920"/>
                      <a:pt x="1103" y="11232"/>
                      <a:pt x="879" y="11461"/>
                    </a:cubicBezTo>
                    <a:cubicBezTo>
                      <a:pt x="655" y="11687"/>
                      <a:pt x="347" y="11830"/>
                      <a:pt x="2" y="11833"/>
                    </a:cubicBezTo>
                    <a:lnTo>
                      <a:pt x="2" y="11833"/>
                    </a:lnTo>
                    <a:lnTo>
                      <a:pt x="1779" y="11817"/>
                    </a:lnTo>
                    <a:cubicBezTo>
                      <a:pt x="2468" y="11810"/>
                      <a:pt x="3021" y="11249"/>
                      <a:pt x="3015" y="10561"/>
                    </a:cubicBezTo>
                    <a:lnTo>
                      <a:pt x="2929" y="586"/>
                    </a:lnTo>
                    <a:cubicBezTo>
                      <a:pt x="2926" y="260"/>
                      <a:pt x="2661" y="0"/>
                      <a:pt x="2336" y="0"/>
                    </a:cubicBezTo>
                    <a:close/>
                    <a:moveTo>
                      <a:pt x="2" y="11833"/>
                    </a:moveTo>
                    <a:lnTo>
                      <a:pt x="1" y="11833"/>
                    </a:lnTo>
                    <a:cubicBezTo>
                      <a:pt x="1" y="11833"/>
                      <a:pt x="2" y="11833"/>
                      <a:pt x="2" y="11833"/>
                    </a:cubicBezTo>
                    <a:close/>
                  </a:path>
                </a:pathLst>
              </a:custGeom>
              <a:solidFill>
                <a:schemeClr val="l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82" name="Google Shape;2082;p5"/>
              <p:cNvSpPr/>
              <p:nvPr/>
            </p:nvSpPr>
            <p:spPr>
              <a:xfrm>
                <a:off x="2269725" y="2767925"/>
                <a:ext cx="86050" cy="296275"/>
              </a:xfrm>
              <a:custGeom>
                <a:rect b="b" l="l" r="r" t="t"/>
                <a:pathLst>
                  <a:path extrusionOk="0" h="11851" w="3442">
                    <a:moveTo>
                      <a:pt x="2752" y="17"/>
                    </a:moveTo>
                    <a:cubicBezTo>
                      <a:pt x="3071" y="17"/>
                      <a:pt x="3331" y="275"/>
                      <a:pt x="3334" y="594"/>
                    </a:cubicBezTo>
                    <a:lnTo>
                      <a:pt x="3420" y="10569"/>
                    </a:lnTo>
                    <a:cubicBezTo>
                      <a:pt x="3425" y="11250"/>
                      <a:pt x="2875" y="11811"/>
                      <a:pt x="2192" y="11817"/>
                    </a:cubicBezTo>
                    <a:lnTo>
                      <a:pt x="177" y="11835"/>
                    </a:lnTo>
                    <a:cubicBezTo>
                      <a:pt x="93" y="11835"/>
                      <a:pt x="20" y="11768"/>
                      <a:pt x="18" y="11687"/>
                    </a:cubicBezTo>
                    <a:cubicBezTo>
                      <a:pt x="17" y="11649"/>
                      <a:pt x="30" y="11611"/>
                      <a:pt x="56" y="11582"/>
                    </a:cubicBezTo>
                    <a:cubicBezTo>
                      <a:pt x="82" y="11553"/>
                      <a:pt x="117" y="11535"/>
                      <a:pt x="153" y="11531"/>
                    </a:cubicBezTo>
                    <a:cubicBezTo>
                      <a:pt x="785" y="11453"/>
                      <a:pt x="1257" y="10914"/>
                      <a:pt x="1251" y="10277"/>
                    </a:cubicBezTo>
                    <a:lnTo>
                      <a:pt x="1167" y="426"/>
                    </a:lnTo>
                    <a:cubicBezTo>
                      <a:pt x="1165" y="208"/>
                      <a:pt x="1341" y="29"/>
                      <a:pt x="1559" y="28"/>
                    </a:cubicBezTo>
                    <a:lnTo>
                      <a:pt x="1559" y="26"/>
                    </a:lnTo>
                    <a:lnTo>
                      <a:pt x="2746" y="17"/>
                    </a:lnTo>
                    <a:cubicBezTo>
                      <a:pt x="2748" y="17"/>
                      <a:pt x="2750" y="17"/>
                      <a:pt x="2752" y="17"/>
                    </a:cubicBezTo>
                    <a:close/>
                    <a:moveTo>
                      <a:pt x="2752" y="1"/>
                    </a:moveTo>
                    <a:cubicBezTo>
                      <a:pt x="2750" y="1"/>
                      <a:pt x="2748" y="1"/>
                      <a:pt x="2746" y="1"/>
                    </a:cubicBezTo>
                    <a:lnTo>
                      <a:pt x="1559" y="11"/>
                    </a:lnTo>
                    <a:cubicBezTo>
                      <a:pt x="1332" y="13"/>
                      <a:pt x="1148" y="199"/>
                      <a:pt x="1151" y="426"/>
                    </a:cubicBezTo>
                    <a:lnTo>
                      <a:pt x="1236" y="10277"/>
                    </a:lnTo>
                    <a:cubicBezTo>
                      <a:pt x="1241" y="10905"/>
                      <a:pt x="774" y="11438"/>
                      <a:pt x="152" y="11516"/>
                    </a:cubicBezTo>
                    <a:cubicBezTo>
                      <a:pt x="111" y="11520"/>
                      <a:pt x="71" y="11540"/>
                      <a:pt x="44" y="11572"/>
                    </a:cubicBezTo>
                    <a:cubicBezTo>
                      <a:pt x="15" y="11603"/>
                      <a:pt x="0" y="11644"/>
                      <a:pt x="2" y="11688"/>
                    </a:cubicBezTo>
                    <a:cubicBezTo>
                      <a:pt x="5" y="11778"/>
                      <a:pt x="82" y="11850"/>
                      <a:pt x="175" y="11850"/>
                    </a:cubicBezTo>
                    <a:cubicBezTo>
                      <a:pt x="175" y="11850"/>
                      <a:pt x="176" y="11850"/>
                      <a:pt x="177" y="11850"/>
                    </a:cubicBezTo>
                    <a:lnTo>
                      <a:pt x="2192" y="11834"/>
                    </a:lnTo>
                    <a:cubicBezTo>
                      <a:pt x="2884" y="11828"/>
                      <a:pt x="3442" y="11260"/>
                      <a:pt x="3436" y="10569"/>
                    </a:cubicBezTo>
                    <a:lnTo>
                      <a:pt x="3349" y="594"/>
                    </a:lnTo>
                    <a:cubicBezTo>
                      <a:pt x="3346" y="266"/>
                      <a:pt x="3080" y="1"/>
                      <a:pt x="2752"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83" name="Google Shape;2083;p5"/>
              <p:cNvSpPr/>
              <p:nvPr/>
            </p:nvSpPr>
            <p:spPr>
              <a:xfrm>
                <a:off x="2317950" y="2776875"/>
                <a:ext cx="24075" cy="32475"/>
              </a:xfrm>
              <a:custGeom>
                <a:rect b="b" l="l" r="r" t="t"/>
                <a:pathLst>
                  <a:path extrusionOk="0" h="1299" w="963">
                    <a:moveTo>
                      <a:pt x="810" y="0"/>
                    </a:moveTo>
                    <a:lnTo>
                      <a:pt x="477" y="3"/>
                    </a:lnTo>
                    <a:cubicBezTo>
                      <a:pt x="213" y="5"/>
                      <a:pt x="1" y="297"/>
                      <a:pt x="4" y="655"/>
                    </a:cubicBezTo>
                    <a:cubicBezTo>
                      <a:pt x="7" y="1012"/>
                      <a:pt x="221" y="1298"/>
                      <a:pt x="485" y="1298"/>
                    </a:cubicBezTo>
                    <a:cubicBezTo>
                      <a:pt x="486" y="1298"/>
                      <a:pt x="487" y="1298"/>
                      <a:pt x="489" y="1298"/>
                    </a:cubicBezTo>
                    <a:lnTo>
                      <a:pt x="822" y="1297"/>
                    </a:lnTo>
                    <a:lnTo>
                      <a:pt x="820" y="1113"/>
                    </a:lnTo>
                    <a:cubicBezTo>
                      <a:pt x="908" y="994"/>
                      <a:pt x="963" y="829"/>
                      <a:pt x="961" y="647"/>
                    </a:cubicBezTo>
                    <a:cubicBezTo>
                      <a:pt x="960" y="464"/>
                      <a:pt x="902" y="300"/>
                      <a:pt x="811" y="183"/>
                    </a:cubicBezTo>
                    <a:lnTo>
                      <a:pt x="810" y="0"/>
                    </a:lnTo>
                    <a:close/>
                  </a:path>
                </a:pathLst>
              </a:custGeom>
              <a:solidFill>
                <a:srgbClr val="333746">
                  <a:alpha val="50196"/>
                </a:srgbClr>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84" name="Google Shape;2084;p5"/>
              <p:cNvSpPr/>
              <p:nvPr/>
            </p:nvSpPr>
            <p:spPr>
              <a:xfrm>
                <a:off x="2326300" y="2776875"/>
                <a:ext cx="24100" cy="32425"/>
              </a:xfrm>
              <a:custGeom>
                <a:rect b="b" l="l" r="r" t="t"/>
                <a:pathLst>
                  <a:path extrusionOk="0" h="1297" w="964">
                    <a:moveTo>
                      <a:pt x="480" y="0"/>
                    </a:moveTo>
                    <a:cubicBezTo>
                      <a:pt x="479" y="0"/>
                      <a:pt x="477" y="0"/>
                      <a:pt x="476" y="0"/>
                    </a:cubicBezTo>
                    <a:cubicBezTo>
                      <a:pt x="212" y="2"/>
                      <a:pt x="0" y="294"/>
                      <a:pt x="3" y="653"/>
                    </a:cubicBezTo>
                    <a:cubicBezTo>
                      <a:pt x="6" y="1010"/>
                      <a:pt x="222" y="1297"/>
                      <a:pt x="486" y="1297"/>
                    </a:cubicBezTo>
                    <a:cubicBezTo>
                      <a:pt x="487" y="1297"/>
                      <a:pt x="487" y="1297"/>
                      <a:pt x="488" y="1297"/>
                    </a:cubicBezTo>
                    <a:cubicBezTo>
                      <a:pt x="751" y="1294"/>
                      <a:pt x="964" y="1001"/>
                      <a:pt x="960" y="644"/>
                    </a:cubicBezTo>
                    <a:cubicBezTo>
                      <a:pt x="957" y="288"/>
                      <a:pt x="743" y="0"/>
                      <a:pt x="480" y="0"/>
                    </a:cubicBezTo>
                    <a:close/>
                  </a:path>
                </a:pathLst>
              </a:custGeom>
              <a:solidFill>
                <a:schemeClr val="dk2"/>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85" name="Google Shape;2085;p5"/>
              <p:cNvSpPr/>
              <p:nvPr/>
            </p:nvSpPr>
            <p:spPr>
              <a:xfrm>
                <a:off x="2317775" y="2776675"/>
                <a:ext cx="32825" cy="32900"/>
              </a:xfrm>
              <a:custGeom>
                <a:rect b="b" l="l" r="r" t="t"/>
                <a:pathLst>
                  <a:path extrusionOk="0" h="1316" w="1313">
                    <a:moveTo>
                      <a:pt x="819" y="16"/>
                    </a:moveTo>
                    <a:cubicBezTo>
                      <a:pt x="1078" y="16"/>
                      <a:pt x="1291" y="300"/>
                      <a:pt x="1294" y="652"/>
                    </a:cubicBezTo>
                    <a:cubicBezTo>
                      <a:pt x="1297" y="1005"/>
                      <a:pt x="1088" y="1294"/>
                      <a:pt x="829" y="1296"/>
                    </a:cubicBezTo>
                    <a:lnTo>
                      <a:pt x="496" y="1299"/>
                    </a:lnTo>
                    <a:cubicBezTo>
                      <a:pt x="494" y="1299"/>
                      <a:pt x="493" y="1299"/>
                      <a:pt x="492" y="1299"/>
                    </a:cubicBezTo>
                    <a:cubicBezTo>
                      <a:pt x="233" y="1299"/>
                      <a:pt x="22" y="1014"/>
                      <a:pt x="19" y="663"/>
                    </a:cubicBezTo>
                    <a:cubicBezTo>
                      <a:pt x="15" y="310"/>
                      <a:pt x="225" y="22"/>
                      <a:pt x="484" y="19"/>
                    </a:cubicBezTo>
                    <a:lnTo>
                      <a:pt x="817" y="16"/>
                    </a:lnTo>
                    <a:cubicBezTo>
                      <a:pt x="817" y="16"/>
                      <a:pt x="818" y="16"/>
                      <a:pt x="819" y="16"/>
                    </a:cubicBezTo>
                    <a:close/>
                    <a:moveTo>
                      <a:pt x="821" y="1"/>
                    </a:moveTo>
                    <a:cubicBezTo>
                      <a:pt x="820" y="1"/>
                      <a:pt x="818" y="1"/>
                      <a:pt x="817" y="1"/>
                    </a:cubicBezTo>
                    <a:lnTo>
                      <a:pt x="484" y="4"/>
                    </a:lnTo>
                    <a:cubicBezTo>
                      <a:pt x="215" y="5"/>
                      <a:pt x="0" y="302"/>
                      <a:pt x="3" y="663"/>
                    </a:cubicBezTo>
                    <a:cubicBezTo>
                      <a:pt x="6" y="1024"/>
                      <a:pt x="226" y="1315"/>
                      <a:pt x="494" y="1315"/>
                    </a:cubicBezTo>
                    <a:cubicBezTo>
                      <a:pt x="494" y="1315"/>
                      <a:pt x="495" y="1315"/>
                      <a:pt x="496" y="1315"/>
                    </a:cubicBezTo>
                    <a:lnTo>
                      <a:pt x="829" y="1312"/>
                    </a:lnTo>
                    <a:cubicBezTo>
                      <a:pt x="1097" y="1309"/>
                      <a:pt x="1312" y="1014"/>
                      <a:pt x="1309" y="652"/>
                    </a:cubicBezTo>
                    <a:cubicBezTo>
                      <a:pt x="1306" y="292"/>
                      <a:pt x="1087" y="1"/>
                      <a:pt x="821" y="1"/>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86" name="Google Shape;2086;p5"/>
              <p:cNvSpPr/>
              <p:nvPr/>
            </p:nvSpPr>
            <p:spPr>
              <a:xfrm>
                <a:off x="2191850" y="3194700"/>
                <a:ext cx="26575" cy="134975"/>
              </a:xfrm>
              <a:custGeom>
                <a:rect b="b" l="l" r="r" t="t"/>
                <a:pathLst>
                  <a:path extrusionOk="0" h="5399" w="1063">
                    <a:moveTo>
                      <a:pt x="1017" y="0"/>
                    </a:moveTo>
                    <a:lnTo>
                      <a:pt x="1" y="8"/>
                    </a:lnTo>
                    <a:lnTo>
                      <a:pt x="4" y="270"/>
                    </a:lnTo>
                    <a:lnTo>
                      <a:pt x="4" y="272"/>
                    </a:lnTo>
                    <a:lnTo>
                      <a:pt x="62" y="270"/>
                    </a:lnTo>
                    <a:cubicBezTo>
                      <a:pt x="63" y="270"/>
                      <a:pt x="65" y="270"/>
                      <a:pt x="67" y="270"/>
                    </a:cubicBezTo>
                    <a:cubicBezTo>
                      <a:pt x="451" y="270"/>
                      <a:pt x="764" y="579"/>
                      <a:pt x="767" y="964"/>
                    </a:cubicBezTo>
                    <a:lnTo>
                      <a:pt x="805" y="5399"/>
                    </a:lnTo>
                    <a:lnTo>
                      <a:pt x="1063" y="5397"/>
                    </a:lnTo>
                    <a:lnTo>
                      <a:pt x="1017" y="0"/>
                    </a:lnTo>
                    <a:close/>
                  </a:path>
                </a:pathLst>
              </a:custGeom>
              <a:solidFill>
                <a:srgbClr val="333746">
                  <a:alpha val="50196"/>
                </a:srgbClr>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87" name="Google Shape;2087;p5"/>
              <p:cNvSpPr/>
              <p:nvPr/>
            </p:nvSpPr>
            <p:spPr>
              <a:xfrm>
                <a:off x="2043675" y="2684325"/>
                <a:ext cx="398900" cy="774725"/>
              </a:xfrm>
              <a:custGeom>
                <a:rect b="b" l="l" r="r" t="t"/>
                <a:pathLst>
                  <a:path extrusionOk="0" h="30989" w="15956">
                    <a:moveTo>
                      <a:pt x="15200" y="15"/>
                    </a:moveTo>
                    <a:cubicBezTo>
                      <a:pt x="15577" y="15"/>
                      <a:pt x="15886" y="321"/>
                      <a:pt x="15889" y="700"/>
                    </a:cubicBezTo>
                    <a:lnTo>
                      <a:pt x="15937" y="6264"/>
                    </a:lnTo>
                    <a:cubicBezTo>
                      <a:pt x="15940" y="6644"/>
                      <a:pt x="15633" y="6957"/>
                      <a:pt x="15251" y="6960"/>
                    </a:cubicBezTo>
                    <a:lnTo>
                      <a:pt x="12411" y="6985"/>
                    </a:lnTo>
                    <a:cubicBezTo>
                      <a:pt x="12406" y="6985"/>
                      <a:pt x="12403" y="6988"/>
                      <a:pt x="12403" y="6992"/>
                    </a:cubicBezTo>
                    <a:lnTo>
                      <a:pt x="12462" y="13911"/>
                    </a:lnTo>
                    <a:cubicBezTo>
                      <a:pt x="12462" y="14014"/>
                      <a:pt x="12450" y="14117"/>
                      <a:pt x="12426" y="14217"/>
                    </a:cubicBezTo>
                    <a:cubicBezTo>
                      <a:pt x="12426" y="14220"/>
                      <a:pt x="12428" y="14225"/>
                      <a:pt x="12432" y="14226"/>
                    </a:cubicBezTo>
                    <a:cubicBezTo>
                      <a:pt x="12623" y="14293"/>
                      <a:pt x="12753" y="14473"/>
                      <a:pt x="12755" y="14676"/>
                    </a:cubicBezTo>
                    <a:lnTo>
                      <a:pt x="12759" y="15337"/>
                    </a:lnTo>
                    <a:cubicBezTo>
                      <a:pt x="12762" y="15602"/>
                      <a:pt x="12549" y="15820"/>
                      <a:pt x="12284" y="15821"/>
                    </a:cubicBezTo>
                    <a:lnTo>
                      <a:pt x="7735" y="15861"/>
                    </a:lnTo>
                    <a:cubicBezTo>
                      <a:pt x="7732" y="15861"/>
                      <a:pt x="7727" y="15864"/>
                      <a:pt x="7727" y="15868"/>
                    </a:cubicBezTo>
                    <a:lnTo>
                      <a:pt x="7696" y="16245"/>
                    </a:lnTo>
                    <a:cubicBezTo>
                      <a:pt x="7696" y="16247"/>
                      <a:pt x="7696" y="16249"/>
                      <a:pt x="7697" y="16252"/>
                    </a:cubicBezTo>
                    <a:lnTo>
                      <a:pt x="7921" y="16527"/>
                    </a:lnTo>
                    <a:cubicBezTo>
                      <a:pt x="8112" y="16761"/>
                      <a:pt x="8392" y="16895"/>
                      <a:pt x="8693" y="16895"/>
                    </a:cubicBezTo>
                    <a:cubicBezTo>
                      <a:pt x="8696" y="16895"/>
                      <a:pt x="8700" y="16895"/>
                      <a:pt x="8703" y="16895"/>
                    </a:cubicBezTo>
                    <a:lnTo>
                      <a:pt x="10708" y="16879"/>
                    </a:lnTo>
                    <a:cubicBezTo>
                      <a:pt x="10713" y="16879"/>
                      <a:pt x="10716" y="16876"/>
                      <a:pt x="10716" y="16871"/>
                    </a:cubicBezTo>
                    <a:lnTo>
                      <a:pt x="10716" y="16862"/>
                    </a:lnTo>
                    <a:cubicBezTo>
                      <a:pt x="10716" y="16836"/>
                      <a:pt x="10737" y="16815"/>
                      <a:pt x="10763" y="16814"/>
                    </a:cubicBezTo>
                    <a:lnTo>
                      <a:pt x="11405" y="16809"/>
                    </a:lnTo>
                    <a:cubicBezTo>
                      <a:pt x="11432" y="16809"/>
                      <a:pt x="11454" y="16830"/>
                      <a:pt x="11454" y="16856"/>
                    </a:cubicBezTo>
                    <a:lnTo>
                      <a:pt x="11455" y="17016"/>
                    </a:lnTo>
                    <a:cubicBezTo>
                      <a:pt x="11455" y="17044"/>
                      <a:pt x="11434" y="17065"/>
                      <a:pt x="11408" y="17065"/>
                    </a:cubicBezTo>
                    <a:lnTo>
                      <a:pt x="10764" y="17071"/>
                    </a:lnTo>
                    <a:cubicBezTo>
                      <a:pt x="10739" y="17071"/>
                      <a:pt x="10717" y="17050"/>
                      <a:pt x="10717" y="17024"/>
                    </a:cubicBezTo>
                    <a:lnTo>
                      <a:pt x="10717" y="17013"/>
                    </a:lnTo>
                    <a:cubicBezTo>
                      <a:pt x="10717" y="17009"/>
                      <a:pt x="10713" y="17004"/>
                      <a:pt x="10710" y="17004"/>
                    </a:cubicBezTo>
                    <a:lnTo>
                      <a:pt x="8703" y="17023"/>
                    </a:lnTo>
                    <a:cubicBezTo>
                      <a:pt x="8700" y="17023"/>
                      <a:pt x="8696" y="17023"/>
                      <a:pt x="8693" y="17023"/>
                    </a:cubicBezTo>
                    <a:cubicBezTo>
                      <a:pt x="8354" y="17023"/>
                      <a:pt x="8037" y="16871"/>
                      <a:pt x="7823" y="16608"/>
                    </a:cubicBezTo>
                    <a:lnTo>
                      <a:pt x="7693" y="16445"/>
                    </a:lnTo>
                    <a:cubicBezTo>
                      <a:pt x="7692" y="16444"/>
                      <a:pt x="7690" y="16443"/>
                      <a:pt x="7688" y="16443"/>
                    </a:cubicBezTo>
                    <a:cubicBezTo>
                      <a:pt x="7687" y="16443"/>
                      <a:pt x="7686" y="16443"/>
                      <a:pt x="7685" y="16444"/>
                    </a:cubicBezTo>
                    <a:cubicBezTo>
                      <a:pt x="7680" y="16444"/>
                      <a:pt x="7679" y="16447"/>
                      <a:pt x="7679" y="16450"/>
                    </a:cubicBezTo>
                    <a:lnTo>
                      <a:pt x="7355" y="20281"/>
                    </a:lnTo>
                    <a:cubicBezTo>
                      <a:pt x="7349" y="20350"/>
                      <a:pt x="7293" y="20403"/>
                      <a:pt x="7223" y="20403"/>
                    </a:cubicBezTo>
                    <a:lnTo>
                      <a:pt x="6944" y="20406"/>
                    </a:lnTo>
                    <a:cubicBezTo>
                      <a:pt x="6940" y="20406"/>
                      <a:pt x="6937" y="20409"/>
                      <a:pt x="6937" y="20414"/>
                    </a:cubicBezTo>
                    <a:lnTo>
                      <a:pt x="6982" y="25812"/>
                    </a:lnTo>
                    <a:cubicBezTo>
                      <a:pt x="6982" y="25815"/>
                      <a:pt x="6987" y="25820"/>
                      <a:pt x="6990" y="25820"/>
                    </a:cubicBezTo>
                    <a:cubicBezTo>
                      <a:pt x="7003" y="25820"/>
                      <a:pt x="7016" y="25831"/>
                      <a:pt x="7017" y="25844"/>
                    </a:cubicBezTo>
                    <a:lnTo>
                      <a:pt x="7123" y="27891"/>
                    </a:lnTo>
                    <a:cubicBezTo>
                      <a:pt x="7123" y="27895"/>
                      <a:pt x="7126" y="27898"/>
                      <a:pt x="7131" y="27898"/>
                    </a:cubicBezTo>
                    <a:lnTo>
                      <a:pt x="7226" y="27897"/>
                    </a:lnTo>
                    <a:cubicBezTo>
                      <a:pt x="7259" y="27897"/>
                      <a:pt x="7287" y="27924"/>
                      <a:pt x="7287" y="27956"/>
                    </a:cubicBezTo>
                    <a:lnTo>
                      <a:pt x="7290" y="28336"/>
                    </a:lnTo>
                    <a:cubicBezTo>
                      <a:pt x="7290" y="28342"/>
                      <a:pt x="7294" y="28345"/>
                      <a:pt x="7297" y="28345"/>
                    </a:cubicBezTo>
                    <a:lnTo>
                      <a:pt x="9818" y="28324"/>
                    </a:lnTo>
                    <a:cubicBezTo>
                      <a:pt x="9825" y="28324"/>
                      <a:pt x="9833" y="28324"/>
                      <a:pt x="9841" y="28324"/>
                    </a:cubicBezTo>
                    <a:cubicBezTo>
                      <a:pt x="10405" y="28324"/>
                      <a:pt x="10937" y="28541"/>
                      <a:pt x="11338" y="28937"/>
                    </a:cubicBezTo>
                    <a:lnTo>
                      <a:pt x="11567" y="29161"/>
                    </a:lnTo>
                    <a:cubicBezTo>
                      <a:pt x="11569" y="29163"/>
                      <a:pt x="11570" y="29164"/>
                      <a:pt x="11572" y="29164"/>
                    </a:cubicBezTo>
                    <a:lnTo>
                      <a:pt x="11579" y="29164"/>
                    </a:lnTo>
                    <a:cubicBezTo>
                      <a:pt x="11582" y="29163"/>
                      <a:pt x="11584" y="29163"/>
                      <a:pt x="11587" y="29163"/>
                    </a:cubicBezTo>
                    <a:cubicBezTo>
                      <a:pt x="11589" y="29163"/>
                      <a:pt x="11591" y="29163"/>
                      <a:pt x="11593" y="29163"/>
                    </a:cubicBezTo>
                    <a:cubicBezTo>
                      <a:pt x="12066" y="29163"/>
                      <a:pt x="12452" y="29543"/>
                      <a:pt x="12455" y="30017"/>
                    </a:cubicBezTo>
                    <a:cubicBezTo>
                      <a:pt x="12459" y="30491"/>
                      <a:pt x="12076" y="30881"/>
                      <a:pt x="11602" y="30885"/>
                    </a:cubicBezTo>
                    <a:cubicBezTo>
                      <a:pt x="11599" y="30885"/>
                      <a:pt x="11596" y="30885"/>
                      <a:pt x="11594" y="30885"/>
                    </a:cubicBezTo>
                    <a:cubicBezTo>
                      <a:pt x="11123" y="30885"/>
                      <a:pt x="10739" y="30504"/>
                      <a:pt x="10734" y="30031"/>
                    </a:cubicBezTo>
                    <a:cubicBezTo>
                      <a:pt x="10733" y="29813"/>
                      <a:pt x="10813" y="29604"/>
                      <a:pt x="10960" y="29443"/>
                    </a:cubicBezTo>
                    <a:cubicBezTo>
                      <a:pt x="10963" y="29440"/>
                      <a:pt x="10963" y="29436"/>
                      <a:pt x="10960" y="29433"/>
                    </a:cubicBezTo>
                    <a:lnTo>
                      <a:pt x="10905" y="29378"/>
                    </a:lnTo>
                    <a:cubicBezTo>
                      <a:pt x="10617" y="29096"/>
                      <a:pt x="10239" y="28942"/>
                      <a:pt x="9836" y="28942"/>
                    </a:cubicBezTo>
                    <a:cubicBezTo>
                      <a:pt x="9832" y="28942"/>
                      <a:pt x="9828" y="28942"/>
                      <a:pt x="9824" y="28942"/>
                    </a:cubicBezTo>
                    <a:lnTo>
                      <a:pt x="3195" y="28999"/>
                    </a:lnTo>
                    <a:lnTo>
                      <a:pt x="3195" y="28998"/>
                    </a:lnTo>
                    <a:cubicBezTo>
                      <a:pt x="2789" y="29001"/>
                      <a:pt x="2408" y="29163"/>
                      <a:pt x="2121" y="29454"/>
                    </a:cubicBezTo>
                    <a:lnTo>
                      <a:pt x="2044" y="29533"/>
                    </a:lnTo>
                    <a:cubicBezTo>
                      <a:pt x="2041" y="29536"/>
                      <a:pt x="2041" y="29540"/>
                      <a:pt x="2044" y="29543"/>
                    </a:cubicBezTo>
                    <a:cubicBezTo>
                      <a:pt x="2181" y="29698"/>
                      <a:pt x="2256" y="29898"/>
                      <a:pt x="2259" y="30104"/>
                    </a:cubicBezTo>
                    <a:cubicBezTo>
                      <a:pt x="2262" y="30578"/>
                      <a:pt x="1881" y="30967"/>
                      <a:pt x="1405" y="30972"/>
                    </a:cubicBezTo>
                    <a:cubicBezTo>
                      <a:pt x="1402" y="30972"/>
                      <a:pt x="1399" y="30972"/>
                      <a:pt x="1397" y="30972"/>
                    </a:cubicBezTo>
                    <a:cubicBezTo>
                      <a:pt x="926" y="30972"/>
                      <a:pt x="542" y="30590"/>
                      <a:pt x="537" y="30119"/>
                    </a:cubicBezTo>
                    <a:cubicBezTo>
                      <a:pt x="533" y="29645"/>
                      <a:pt x="916" y="29255"/>
                      <a:pt x="1390" y="29251"/>
                    </a:cubicBezTo>
                    <a:cubicBezTo>
                      <a:pt x="1408" y="29251"/>
                      <a:pt x="1426" y="29251"/>
                      <a:pt x="1449" y="29252"/>
                    </a:cubicBezTo>
                    <a:cubicBezTo>
                      <a:pt x="1452" y="29252"/>
                      <a:pt x="1453" y="29251"/>
                      <a:pt x="1455" y="29249"/>
                    </a:cubicBezTo>
                    <a:lnTo>
                      <a:pt x="1681" y="29021"/>
                    </a:lnTo>
                    <a:cubicBezTo>
                      <a:pt x="2082" y="28612"/>
                      <a:pt x="2618" y="28384"/>
                      <a:pt x="3191" y="28380"/>
                    </a:cubicBezTo>
                    <a:lnTo>
                      <a:pt x="5711" y="28357"/>
                    </a:lnTo>
                    <a:cubicBezTo>
                      <a:pt x="5716" y="28357"/>
                      <a:pt x="5719" y="28354"/>
                      <a:pt x="5719" y="28350"/>
                    </a:cubicBezTo>
                    <a:lnTo>
                      <a:pt x="5716" y="27969"/>
                    </a:lnTo>
                    <a:cubicBezTo>
                      <a:pt x="5716" y="27936"/>
                      <a:pt x="5742" y="27909"/>
                      <a:pt x="5775" y="27909"/>
                    </a:cubicBezTo>
                    <a:lnTo>
                      <a:pt x="5870" y="27909"/>
                    </a:lnTo>
                    <a:cubicBezTo>
                      <a:pt x="5875" y="27909"/>
                      <a:pt x="5879" y="27904"/>
                      <a:pt x="5879" y="27901"/>
                    </a:cubicBezTo>
                    <a:lnTo>
                      <a:pt x="5949" y="25853"/>
                    </a:lnTo>
                    <a:cubicBezTo>
                      <a:pt x="5951" y="25840"/>
                      <a:pt x="5961" y="25829"/>
                      <a:pt x="5975" y="25828"/>
                    </a:cubicBezTo>
                    <a:cubicBezTo>
                      <a:pt x="5979" y="25828"/>
                      <a:pt x="5982" y="25825"/>
                      <a:pt x="5982" y="25820"/>
                    </a:cubicBezTo>
                    <a:lnTo>
                      <a:pt x="5937" y="20423"/>
                    </a:lnTo>
                    <a:cubicBezTo>
                      <a:pt x="5937" y="20419"/>
                      <a:pt x="5932" y="20415"/>
                      <a:pt x="5929" y="20415"/>
                    </a:cubicBezTo>
                    <a:lnTo>
                      <a:pt x="5651" y="20417"/>
                    </a:lnTo>
                    <a:cubicBezTo>
                      <a:pt x="5650" y="20417"/>
                      <a:pt x="5649" y="20417"/>
                      <a:pt x="5648" y="20417"/>
                    </a:cubicBezTo>
                    <a:cubicBezTo>
                      <a:pt x="5579" y="20417"/>
                      <a:pt x="5523" y="20365"/>
                      <a:pt x="5516" y="20297"/>
                    </a:cubicBezTo>
                    <a:lnTo>
                      <a:pt x="5068" y="15891"/>
                    </a:lnTo>
                    <a:cubicBezTo>
                      <a:pt x="5066" y="15887"/>
                      <a:pt x="5063" y="15883"/>
                      <a:pt x="5058" y="15883"/>
                    </a:cubicBezTo>
                    <a:lnTo>
                      <a:pt x="511" y="15923"/>
                    </a:lnTo>
                    <a:cubicBezTo>
                      <a:pt x="510" y="15923"/>
                      <a:pt x="509" y="15923"/>
                      <a:pt x="509" y="15923"/>
                    </a:cubicBezTo>
                    <a:cubicBezTo>
                      <a:pt x="245" y="15923"/>
                      <a:pt x="28" y="15710"/>
                      <a:pt x="27" y="15447"/>
                    </a:cubicBezTo>
                    <a:lnTo>
                      <a:pt x="21" y="14785"/>
                    </a:lnTo>
                    <a:cubicBezTo>
                      <a:pt x="18" y="14520"/>
                      <a:pt x="231" y="14302"/>
                      <a:pt x="496" y="14301"/>
                    </a:cubicBezTo>
                    <a:lnTo>
                      <a:pt x="10143" y="14217"/>
                    </a:lnTo>
                    <a:cubicBezTo>
                      <a:pt x="10146" y="14217"/>
                      <a:pt x="10149" y="14216"/>
                      <a:pt x="10149" y="14213"/>
                    </a:cubicBezTo>
                    <a:cubicBezTo>
                      <a:pt x="10246" y="14031"/>
                      <a:pt x="10296" y="13825"/>
                      <a:pt x="10295" y="13619"/>
                    </a:cubicBezTo>
                    <a:lnTo>
                      <a:pt x="10237" y="7010"/>
                    </a:lnTo>
                    <a:cubicBezTo>
                      <a:pt x="10237" y="7007"/>
                      <a:pt x="10234" y="7003"/>
                      <a:pt x="10230" y="7003"/>
                    </a:cubicBezTo>
                    <a:lnTo>
                      <a:pt x="5683" y="7042"/>
                    </a:lnTo>
                    <a:cubicBezTo>
                      <a:pt x="5681" y="7042"/>
                      <a:pt x="5679" y="7042"/>
                      <a:pt x="5677" y="7042"/>
                    </a:cubicBezTo>
                    <a:cubicBezTo>
                      <a:pt x="5298" y="7042"/>
                      <a:pt x="4989" y="6736"/>
                      <a:pt x="4986" y="6357"/>
                    </a:cubicBezTo>
                    <a:lnTo>
                      <a:pt x="4937" y="794"/>
                    </a:lnTo>
                    <a:cubicBezTo>
                      <a:pt x="4934" y="414"/>
                      <a:pt x="5242" y="100"/>
                      <a:pt x="5622" y="97"/>
                    </a:cubicBezTo>
                    <a:lnTo>
                      <a:pt x="15192" y="15"/>
                    </a:lnTo>
                    <a:cubicBezTo>
                      <a:pt x="15195" y="15"/>
                      <a:pt x="15197" y="15"/>
                      <a:pt x="15200" y="15"/>
                    </a:cubicBezTo>
                    <a:close/>
                    <a:moveTo>
                      <a:pt x="15199" y="0"/>
                    </a:moveTo>
                    <a:cubicBezTo>
                      <a:pt x="15196" y="0"/>
                      <a:pt x="15193" y="0"/>
                      <a:pt x="15190" y="0"/>
                    </a:cubicBezTo>
                    <a:lnTo>
                      <a:pt x="5620" y="82"/>
                    </a:lnTo>
                    <a:cubicBezTo>
                      <a:pt x="5231" y="85"/>
                      <a:pt x="4916" y="405"/>
                      <a:pt x="4921" y="795"/>
                    </a:cubicBezTo>
                    <a:lnTo>
                      <a:pt x="4968" y="6359"/>
                    </a:lnTo>
                    <a:cubicBezTo>
                      <a:pt x="4972" y="6746"/>
                      <a:pt x="5289" y="7059"/>
                      <a:pt x="5675" y="7059"/>
                    </a:cubicBezTo>
                    <a:cubicBezTo>
                      <a:pt x="5677" y="7059"/>
                      <a:pt x="5679" y="7059"/>
                      <a:pt x="5681" y="7059"/>
                    </a:cubicBezTo>
                    <a:lnTo>
                      <a:pt x="10221" y="7019"/>
                    </a:lnTo>
                    <a:lnTo>
                      <a:pt x="10277" y="13621"/>
                    </a:lnTo>
                    <a:cubicBezTo>
                      <a:pt x="10280" y="13822"/>
                      <a:pt x="10231" y="14023"/>
                      <a:pt x="10137" y="14202"/>
                    </a:cubicBezTo>
                    <a:lnTo>
                      <a:pt x="496" y="14285"/>
                    </a:lnTo>
                    <a:cubicBezTo>
                      <a:pt x="222" y="14288"/>
                      <a:pt x="1" y="14513"/>
                      <a:pt x="4" y="14785"/>
                    </a:cubicBezTo>
                    <a:lnTo>
                      <a:pt x="10" y="15447"/>
                    </a:lnTo>
                    <a:cubicBezTo>
                      <a:pt x="11" y="15720"/>
                      <a:pt x="234" y="15940"/>
                      <a:pt x="507" y="15940"/>
                    </a:cubicBezTo>
                    <a:cubicBezTo>
                      <a:pt x="508" y="15940"/>
                      <a:pt x="509" y="15940"/>
                      <a:pt x="510" y="15940"/>
                    </a:cubicBezTo>
                    <a:lnTo>
                      <a:pt x="5051" y="15900"/>
                    </a:lnTo>
                    <a:lnTo>
                      <a:pt x="5499" y="20299"/>
                    </a:lnTo>
                    <a:cubicBezTo>
                      <a:pt x="5507" y="20375"/>
                      <a:pt x="5570" y="20434"/>
                      <a:pt x="5646" y="20434"/>
                    </a:cubicBezTo>
                    <a:cubicBezTo>
                      <a:pt x="5647" y="20434"/>
                      <a:pt x="5648" y="20434"/>
                      <a:pt x="5649" y="20434"/>
                    </a:cubicBezTo>
                    <a:lnTo>
                      <a:pt x="5920" y="20432"/>
                    </a:lnTo>
                    <a:lnTo>
                      <a:pt x="5966" y="25814"/>
                    </a:lnTo>
                    <a:cubicBezTo>
                      <a:pt x="5948" y="25818"/>
                      <a:pt x="5934" y="25834"/>
                      <a:pt x="5934" y="25853"/>
                    </a:cubicBezTo>
                    <a:lnTo>
                      <a:pt x="5863" y="27894"/>
                    </a:lnTo>
                    <a:lnTo>
                      <a:pt x="5773" y="27894"/>
                    </a:lnTo>
                    <a:cubicBezTo>
                      <a:pt x="5733" y="27895"/>
                      <a:pt x="5699" y="27928"/>
                      <a:pt x="5699" y="27971"/>
                    </a:cubicBezTo>
                    <a:lnTo>
                      <a:pt x="5702" y="28343"/>
                    </a:lnTo>
                    <a:lnTo>
                      <a:pt x="3189" y="28365"/>
                    </a:lnTo>
                    <a:cubicBezTo>
                      <a:pt x="2614" y="28369"/>
                      <a:pt x="2073" y="28599"/>
                      <a:pt x="1669" y="29010"/>
                    </a:cubicBezTo>
                    <a:lnTo>
                      <a:pt x="1446" y="29237"/>
                    </a:lnTo>
                    <a:cubicBezTo>
                      <a:pt x="1425" y="29236"/>
                      <a:pt x="1407" y="29236"/>
                      <a:pt x="1390" y="29236"/>
                    </a:cubicBezTo>
                    <a:cubicBezTo>
                      <a:pt x="907" y="29240"/>
                      <a:pt x="517" y="29637"/>
                      <a:pt x="520" y="30120"/>
                    </a:cubicBezTo>
                    <a:cubicBezTo>
                      <a:pt x="525" y="30601"/>
                      <a:pt x="917" y="30988"/>
                      <a:pt x="1397" y="30988"/>
                    </a:cubicBezTo>
                    <a:cubicBezTo>
                      <a:pt x="1399" y="30988"/>
                      <a:pt x="1402" y="30988"/>
                      <a:pt x="1405" y="30988"/>
                    </a:cubicBezTo>
                    <a:cubicBezTo>
                      <a:pt x="1888" y="30985"/>
                      <a:pt x="2279" y="30588"/>
                      <a:pt x="2274" y="30105"/>
                    </a:cubicBezTo>
                    <a:cubicBezTo>
                      <a:pt x="2273" y="29896"/>
                      <a:pt x="2197" y="29696"/>
                      <a:pt x="2061" y="29539"/>
                    </a:cubicBezTo>
                    <a:lnTo>
                      <a:pt x="2134" y="29466"/>
                    </a:lnTo>
                    <a:cubicBezTo>
                      <a:pt x="2415" y="29178"/>
                      <a:pt x="2792" y="29018"/>
                      <a:pt x="3195" y="29015"/>
                    </a:cubicBezTo>
                    <a:lnTo>
                      <a:pt x="9824" y="28957"/>
                    </a:lnTo>
                    <a:cubicBezTo>
                      <a:pt x="9828" y="28957"/>
                      <a:pt x="9832" y="28957"/>
                      <a:pt x="9835" y="28957"/>
                    </a:cubicBezTo>
                    <a:cubicBezTo>
                      <a:pt x="10234" y="28957"/>
                      <a:pt x="10610" y="29111"/>
                      <a:pt x="10895" y="29390"/>
                    </a:cubicBezTo>
                    <a:lnTo>
                      <a:pt x="10943" y="29439"/>
                    </a:lnTo>
                    <a:cubicBezTo>
                      <a:pt x="10796" y="29602"/>
                      <a:pt x="10716" y="29813"/>
                      <a:pt x="10719" y="30032"/>
                    </a:cubicBezTo>
                    <a:cubicBezTo>
                      <a:pt x="10722" y="30513"/>
                      <a:pt x="11114" y="30900"/>
                      <a:pt x="11594" y="30900"/>
                    </a:cubicBezTo>
                    <a:cubicBezTo>
                      <a:pt x="11596" y="30900"/>
                      <a:pt x="11599" y="30900"/>
                      <a:pt x="11602" y="30900"/>
                    </a:cubicBezTo>
                    <a:cubicBezTo>
                      <a:pt x="12085" y="30897"/>
                      <a:pt x="12475" y="30500"/>
                      <a:pt x="12470" y="30017"/>
                    </a:cubicBezTo>
                    <a:cubicBezTo>
                      <a:pt x="12467" y="29537"/>
                      <a:pt x="12075" y="29148"/>
                      <a:pt x="11595" y="29148"/>
                    </a:cubicBezTo>
                    <a:cubicBezTo>
                      <a:pt x="11592" y="29148"/>
                      <a:pt x="11590" y="29148"/>
                      <a:pt x="11587" y="29148"/>
                    </a:cubicBezTo>
                    <a:lnTo>
                      <a:pt x="11575" y="29148"/>
                    </a:lnTo>
                    <a:lnTo>
                      <a:pt x="11349" y="28927"/>
                    </a:lnTo>
                    <a:cubicBezTo>
                      <a:pt x="10943" y="28526"/>
                      <a:pt x="10404" y="28307"/>
                      <a:pt x="9835" y="28307"/>
                    </a:cubicBezTo>
                    <a:cubicBezTo>
                      <a:pt x="9829" y="28307"/>
                      <a:pt x="9824" y="28307"/>
                      <a:pt x="9818" y="28307"/>
                    </a:cubicBezTo>
                    <a:lnTo>
                      <a:pt x="7305" y="28328"/>
                    </a:lnTo>
                    <a:lnTo>
                      <a:pt x="7302" y="27957"/>
                    </a:lnTo>
                    <a:cubicBezTo>
                      <a:pt x="7302" y="27915"/>
                      <a:pt x="7267" y="27881"/>
                      <a:pt x="7226" y="27881"/>
                    </a:cubicBezTo>
                    <a:lnTo>
                      <a:pt x="7137" y="27883"/>
                    </a:lnTo>
                    <a:lnTo>
                      <a:pt x="7031" y="25844"/>
                    </a:lnTo>
                    <a:cubicBezTo>
                      <a:pt x="7031" y="25825"/>
                      <a:pt x="7016" y="25809"/>
                      <a:pt x="6997" y="25805"/>
                    </a:cubicBezTo>
                    <a:lnTo>
                      <a:pt x="6952" y="20423"/>
                    </a:lnTo>
                    <a:lnTo>
                      <a:pt x="7222" y="20420"/>
                    </a:lnTo>
                    <a:cubicBezTo>
                      <a:pt x="7299" y="20420"/>
                      <a:pt x="7362" y="20361"/>
                      <a:pt x="7370" y="20284"/>
                    </a:cubicBezTo>
                    <a:lnTo>
                      <a:pt x="7691" y="16471"/>
                    </a:lnTo>
                    <a:lnTo>
                      <a:pt x="7811" y="16618"/>
                    </a:lnTo>
                    <a:cubicBezTo>
                      <a:pt x="8027" y="16887"/>
                      <a:pt x="8348" y="17039"/>
                      <a:pt x="8693" y="17039"/>
                    </a:cubicBezTo>
                    <a:cubicBezTo>
                      <a:pt x="8696" y="17039"/>
                      <a:pt x="8700" y="17039"/>
                      <a:pt x="8703" y="17039"/>
                    </a:cubicBezTo>
                    <a:lnTo>
                      <a:pt x="10701" y="17021"/>
                    </a:lnTo>
                    <a:lnTo>
                      <a:pt x="10701" y="17024"/>
                    </a:lnTo>
                    <a:cubicBezTo>
                      <a:pt x="10701" y="17059"/>
                      <a:pt x="10730" y="17088"/>
                      <a:pt x="10764" y="17088"/>
                    </a:cubicBezTo>
                    <a:lnTo>
                      <a:pt x="11407" y="17082"/>
                    </a:lnTo>
                    <a:cubicBezTo>
                      <a:pt x="11441" y="17082"/>
                      <a:pt x="11470" y="17053"/>
                      <a:pt x="11470" y="17018"/>
                    </a:cubicBezTo>
                    <a:lnTo>
                      <a:pt x="11469" y="16856"/>
                    </a:lnTo>
                    <a:cubicBezTo>
                      <a:pt x="11469" y="16821"/>
                      <a:pt x="11440" y="16794"/>
                      <a:pt x="11405" y="16794"/>
                    </a:cubicBezTo>
                    <a:lnTo>
                      <a:pt x="10761" y="16798"/>
                    </a:lnTo>
                    <a:cubicBezTo>
                      <a:pt x="10727" y="16800"/>
                      <a:pt x="10699" y="16829"/>
                      <a:pt x="10699" y="16863"/>
                    </a:cubicBezTo>
                    <a:lnTo>
                      <a:pt x="8701" y="16880"/>
                    </a:lnTo>
                    <a:cubicBezTo>
                      <a:pt x="8698" y="16880"/>
                      <a:pt x="8695" y="16880"/>
                      <a:pt x="8691" y="16880"/>
                    </a:cubicBezTo>
                    <a:cubicBezTo>
                      <a:pt x="8395" y="16880"/>
                      <a:pt x="8121" y="16749"/>
                      <a:pt x="7933" y="16518"/>
                    </a:cubicBezTo>
                    <a:lnTo>
                      <a:pt x="7711" y="16244"/>
                    </a:lnTo>
                    <a:lnTo>
                      <a:pt x="7743" y="15877"/>
                    </a:lnTo>
                    <a:lnTo>
                      <a:pt x="12284" y="15838"/>
                    </a:lnTo>
                    <a:cubicBezTo>
                      <a:pt x="12556" y="15837"/>
                      <a:pt x="12777" y="15611"/>
                      <a:pt x="12774" y="15338"/>
                    </a:cubicBezTo>
                    <a:lnTo>
                      <a:pt x="12770" y="14676"/>
                    </a:lnTo>
                    <a:cubicBezTo>
                      <a:pt x="12767" y="14470"/>
                      <a:pt x="12637" y="14285"/>
                      <a:pt x="12443" y="14214"/>
                    </a:cubicBezTo>
                    <a:cubicBezTo>
                      <a:pt x="12467" y="14116"/>
                      <a:pt x="12478" y="14014"/>
                      <a:pt x="12478" y="13913"/>
                    </a:cubicBezTo>
                    <a:lnTo>
                      <a:pt x="12417" y="7001"/>
                    </a:lnTo>
                    <a:lnTo>
                      <a:pt x="15251" y="6977"/>
                    </a:lnTo>
                    <a:cubicBezTo>
                      <a:pt x="15640" y="6974"/>
                      <a:pt x="15955" y="6653"/>
                      <a:pt x="15951" y="6264"/>
                    </a:cubicBezTo>
                    <a:lnTo>
                      <a:pt x="15904" y="700"/>
                    </a:lnTo>
                    <a:cubicBezTo>
                      <a:pt x="15899" y="314"/>
                      <a:pt x="15584" y="0"/>
                      <a:pt x="15199"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88" name="Google Shape;2088;p5"/>
              <p:cNvSpPr/>
              <p:nvPr/>
            </p:nvSpPr>
            <p:spPr>
              <a:xfrm>
                <a:off x="2191675" y="3194475"/>
                <a:ext cx="25800" cy="675"/>
              </a:xfrm>
              <a:custGeom>
                <a:rect b="b" l="l" r="r" t="t"/>
                <a:pathLst>
                  <a:path extrusionOk="0" h="27" w="1032">
                    <a:moveTo>
                      <a:pt x="1023" y="0"/>
                    </a:moveTo>
                    <a:lnTo>
                      <a:pt x="8" y="9"/>
                    </a:lnTo>
                    <a:cubicBezTo>
                      <a:pt x="3" y="9"/>
                      <a:pt x="0" y="14"/>
                      <a:pt x="0" y="17"/>
                    </a:cubicBezTo>
                    <a:cubicBezTo>
                      <a:pt x="0" y="22"/>
                      <a:pt x="3" y="26"/>
                      <a:pt x="8" y="26"/>
                    </a:cubicBezTo>
                    <a:lnTo>
                      <a:pt x="1024" y="17"/>
                    </a:lnTo>
                    <a:lnTo>
                      <a:pt x="1023" y="17"/>
                    </a:lnTo>
                    <a:cubicBezTo>
                      <a:pt x="1027" y="17"/>
                      <a:pt x="1032" y="13"/>
                      <a:pt x="1032" y="8"/>
                    </a:cubicBezTo>
                    <a:cubicBezTo>
                      <a:pt x="1032" y="5"/>
                      <a:pt x="1027" y="0"/>
                      <a:pt x="1023" y="0"/>
                    </a:cubicBezTo>
                    <a:close/>
                  </a:path>
                </a:pathLst>
              </a:custGeom>
              <a:solidFill>
                <a:srgbClr val="31293B"/>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89" name="Google Shape;2089;p5"/>
              <p:cNvSpPr/>
              <p:nvPr/>
            </p:nvSpPr>
            <p:spPr>
              <a:xfrm>
                <a:off x="2192850" y="3329425"/>
                <a:ext cx="25775" cy="650"/>
              </a:xfrm>
              <a:custGeom>
                <a:rect b="b" l="l" r="r" t="t"/>
                <a:pathLst>
                  <a:path extrusionOk="0" h="26" w="1031">
                    <a:moveTo>
                      <a:pt x="1023" y="1"/>
                    </a:moveTo>
                    <a:lnTo>
                      <a:pt x="8" y="10"/>
                    </a:lnTo>
                    <a:cubicBezTo>
                      <a:pt x="3" y="10"/>
                      <a:pt x="0" y="13"/>
                      <a:pt x="0" y="17"/>
                    </a:cubicBezTo>
                    <a:cubicBezTo>
                      <a:pt x="0" y="22"/>
                      <a:pt x="3" y="25"/>
                      <a:pt x="8" y="25"/>
                    </a:cubicBezTo>
                    <a:lnTo>
                      <a:pt x="1023" y="16"/>
                    </a:lnTo>
                    <a:cubicBezTo>
                      <a:pt x="1027" y="16"/>
                      <a:pt x="1030" y="13"/>
                      <a:pt x="1030" y="8"/>
                    </a:cubicBezTo>
                    <a:cubicBezTo>
                      <a:pt x="1030" y="4"/>
                      <a:pt x="1027" y="1"/>
                      <a:pt x="1023" y="1"/>
                    </a:cubicBezTo>
                    <a:close/>
                  </a:path>
                </a:pathLst>
              </a:custGeom>
              <a:solidFill>
                <a:srgbClr val="31293B"/>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90" name="Google Shape;2090;p5"/>
              <p:cNvSpPr/>
              <p:nvPr/>
            </p:nvSpPr>
            <p:spPr>
              <a:xfrm>
                <a:off x="2190225" y="3381400"/>
                <a:ext cx="31925" cy="650"/>
              </a:xfrm>
              <a:custGeom>
                <a:rect b="b" l="l" r="r" t="t"/>
                <a:pathLst>
                  <a:path extrusionOk="0" h="26" w="1277">
                    <a:moveTo>
                      <a:pt x="1269" y="0"/>
                    </a:moveTo>
                    <a:lnTo>
                      <a:pt x="8" y="11"/>
                    </a:lnTo>
                    <a:cubicBezTo>
                      <a:pt x="4" y="11"/>
                      <a:pt x="1" y="14"/>
                      <a:pt x="1" y="18"/>
                    </a:cubicBezTo>
                    <a:cubicBezTo>
                      <a:pt x="1" y="23"/>
                      <a:pt x="4" y="26"/>
                      <a:pt x="8" y="26"/>
                    </a:cubicBezTo>
                    <a:lnTo>
                      <a:pt x="1269" y="15"/>
                    </a:lnTo>
                    <a:cubicBezTo>
                      <a:pt x="1273" y="15"/>
                      <a:pt x="1276" y="12"/>
                      <a:pt x="1276" y="8"/>
                    </a:cubicBezTo>
                    <a:cubicBezTo>
                      <a:pt x="1276" y="3"/>
                      <a:pt x="1273" y="0"/>
                      <a:pt x="1269"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91" name="Google Shape;2091;p5"/>
              <p:cNvSpPr/>
              <p:nvPr/>
            </p:nvSpPr>
            <p:spPr>
              <a:xfrm>
                <a:off x="2186225" y="3392525"/>
                <a:ext cx="40125" cy="775"/>
              </a:xfrm>
              <a:custGeom>
                <a:rect b="b" l="l" r="r" t="t"/>
                <a:pathLst>
                  <a:path extrusionOk="0" h="31" w="1605">
                    <a:moveTo>
                      <a:pt x="1595" y="0"/>
                    </a:moveTo>
                    <a:lnTo>
                      <a:pt x="9" y="14"/>
                    </a:lnTo>
                    <a:cubicBezTo>
                      <a:pt x="5" y="14"/>
                      <a:pt x="0" y="19"/>
                      <a:pt x="0" y="23"/>
                    </a:cubicBezTo>
                    <a:cubicBezTo>
                      <a:pt x="0" y="28"/>
                      <a:pt x="5" y="31"/>
                      <a:pt x="9" y="31"/>
                    </a:cubicBezTo>
                    <a:lnTo>
                      <a:pt x="1595" y="17"/>
                    </a:lnTo>
                    <a:lnTo>
                      <a:pt x="1597" y="17"/>
                    </a:lnTo>
                    <a:cubicBezTo>
                      <a:pt x="1600" y="17"/>
                      <a:pt x="1604" y="14"/>
                      <a:pt x="1604" y="9"/>
                    </a:cubicBezTo>
                    <a:cubicBezTo>
                      <a:pt x="1604" y="5"/>
                      <a:pt x="1600" y="0"/>
                      <a:pt x="1595"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grpSp>
        <p:grpSp>
          <p:nvGrpSpPr>
            <p:cNvPr id="2092" name="Google Shape;2092;p5"/>
            <p:cNvGrpSpPr/>
            <p:nvPr/>
          </p:nvGrpSpPr>
          <p:grpSpPr>
            <a:xfrm>
              <a:off x="6350950" y="729700"/>
              <a:ext cx="576232" cy="320112"/>
              <a:chOff x="315275" y="3124950"/>
              <a:chExt cx="658175" cy="365675"/>
            </a:xfrm>
          </p:grpSpPr>
          <p:sp>
            <p:nvSpPr>
              <p:cNvPr id="2093" name="Google Shape;2093;p5"/>
              <p:cNvSpPr/>
              <p:nvPr/>
            </p:nvSpPr>
            <p:spPr>
              <a:xfrm>
                <a:off x="315275" y="3124950"/>
                <a:ext cx="634175" cy="365675"/>
              </a:xfrm>
              <a:custGeom>
                <a:rect b="b" l="l" r="r" t="t"/>
                <a:pathLst>
                  <a:path extrusionOk="0" h="14627" w="25367">
                    <a:moveTo>
                      <a:pt x="763" y="0"/>
                    </a:moveTo>
                    <a:cubicBezTo>
                      <a:pt x="342" y="0"/>
                      <a:pt x="1" y="341"/>
                      <a:pt x="1" y="762"/>
                    </a:cubicBezTo>
                    <a:lnTo>
                      <a:pt x="1" y="11111"/>
                    </a:lnTo>
                    <a:cubicBezTo>
                      <a:pt x="1" y="11532"/>
                      <a:pt x="342" y="11873"/>
                      <a:pt x="763" y="11873"/>
                    </a:cubicBezTo>
                    <a:lnTo>
                      <a:pt x="22394" y="11873"/>
                    </a:lnTo>
                    <a:lnTo>
                      <a:pt x="25366" y="14626"/>
                    </a:lnTo>
                    <a:lnTo>
                      <a:pt x="25366" y="762"/>
                    </a:lnTo>
                    <a:cubicBezTo>
                      <a:pt x="25366" y="341"/>
                      <a:pt x="25026" y="0"/>
                      <a:pt x="24604" y="0"/>
                    </a:cubicBez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94" name="Google Shape;2094;p5"/>
              <p:cNvSpPr/>
              <p:nvPr/>
            </p:nvSpPr>
            <p:spPr>
              <a:xfrm>
                <a:off x="875125" y="3421750"/>
                <a:ext cx="98325" cy="68875"/>
              </a:xfrm>
              <a:custGeom>
                <a:rect b="b" l="l" r="r" t="t"/>
                <a:pathLst>
                  <a:path extrusionOk="0" h="2755" w="3933">
                    <a:moveTo>
                      <a:pt x="0" y="1"/>
                    </a:moveTo>
                    <a:lnTo>
                      <a:pt x="2972" y="2754"/>
                    </a:lnTo>
                    <a:lnTo>
                      <a:pt x="3933" y="2754"/>
                    </a:lnTo>
                    <a:lnTo>
                      <a:pt x="961" y="1"/>
                    </a:lnTo>
                    <a:close/>
                  </a:path>
                </a:pathLst>
              </a:custGeom>
              <a:solidFill>
                <a:schemeClr val="dk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95" name="Google Shape;2095;p5"/>
              <p:cNvSpPr/>
              <p:nvPr/>
            </p:nvSpPr>
            <p:spPr>
              <a:xfrm>
                <a:off x="339300" y="3124950"/>
                <a:ext cx="634150" cy="365675"/>
              </a:xfrm>
              <a:custGeom>
                <a:rect b="b" l="l" r="r" t="t"/>
                <a:pathLst>
                  <a:path extrusionOk="0" h="14627" w="25366">
                    <a:moveTo>
                      <a:pt x="764" y="0"/>
                    </a:moveTo>
                    <a:cubicBezTo>
                      <a:pt x="343" y="0"/>
                      <a:pt x="0" y="341"/>
                      <a:pt x="0" y="762"/>
                    </a:cubicBezTo>
                    <a:lnTo>
                      <a:pt x="0" y="11111"/>
                    </a:lnTo>
                    <a:cubicBezTo>
                      <a:pt x="0" y="11532"/>
                      <a:pt x="343" y="11873"/>
                      <a:pt x="764" y="11873"/>
                    </a:cubicBezTo>
                    <a:lnTo>
                      <a:pt x="22394" y="11873"/>
                    </a:lnTo>
                    <a:lnTo>
                      <a:pt x="25366" y="14626"/>
                    </a:lnTo>
                    <a:lnTo>
                      <a:pt x="25366" y="762"/>
                    </a:lnTo>
                    <a:cubicBezTo>
                      <a:pt x="25366" y="341"/>
                      <a:pt x="25025" y="0"/>
                      <a:pt x="24604" y="0"/>
                    </a:cubicBezTo>
                    <a:close/>
                  </a:path>
                </a:pathLst>
              </a:custGeom>
              <a:solidFill>
                <a:schemeClr val="accent1"/>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96" name="Google Shape;2096;p5"/>
              <p:cNvSpPr/>
              <p:nvPr/>
            </p:nvSpPr>
            <p:spPr>
              <a:xfrm>
                <a:off x="792825" y="3237950"/>
                <a:ext cx="73725" cy="73700"/>
              </a:xfrm>
              <a:custGeom>
                <a:rect b="b" l="l" r="r" t="t"/>
                <a:pathLst>
                  <a:path extrusionOk="0" h="2948" w="2949">
                    <a:moveTo>
                      <a:pt x="1475" y="0"/>
                    </a:moveTo>
                    <a:cubicBezTo>
                      <a:pt x="661" y="0"/>
                      <a:pt x="1" y="661"/>
                      <a:pt x="1" y="1474"/>
                    </a:cubicBezTo>
                    <a:cubicBezTo>
                      <a:pt x="1" y="2288"/>
                      <a:pt x="661" y="2948"/>
                      <a:pt x="1475" y="2948"/>
                    </a:cubicBezTo>
                    <a:cubicBezTo>
                      <a:pt x="2288" y="2948"/>
                      <a:pt x="2949" y="2288"/>
                      <a:pt x="2949" y="1474"/>
                    </a:cubicBezTo>
                    <a:cubicBezTo>
                      <a:pt x="2949" y="661"/>
                      <a:pt x="2288" y="0"/>
                      <a:pt x="1475" y="0"/>
                    </a:cubicBezTo>
                    <a:close/>
                  </a:path>
                </a:pathLst>
              </a:custGeom>
              <a:solidFill>
                <a:schemeClr val="accent4"/>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97" name="Google Shape;2097;p5"/>
              <p:cNvSpPr/>
              <p:nvPr/>
            </p:nvSpPr>
            <p:spPr>
              <a:xfrm>
                <a:off x="619550" y="3237950"/>
                <a:ext cx="73675" cy="73700"/>
              </a:xfrm>
              <a:custGeom>
                <a:rect b="b" l="l" r="r" t="t"/>
                <a:pathLst>
                  <a:path extrusionOk="0" h="2948" w="2947">
                    <a:moveTo>
                      <a:pt x="1473" y="0"/>
                    </a:moveTo>
                    <a:cubicBezTo>
                      <a:pt x="660" y="0"/>
                      <a:pt x="1" y="661"/>
                      <a:pt x="1" y="1474"/>
                    </a:cubicBezTo>
                    <a:cubicBezTo>
                      <a:pt x="1" y="2288"/>
                      <a:pt x="660" y="2948"/>
                      <a:pt x="1473" y="2948"/>
                    </a:cubicBezTo>
                    <a:cubicBezTo>
                      <a:pt x="2286" y="2948"/>
                      <a:pt x="2947" y="2288"/>
                      <a:pt x="2947" y="1474"/>
                    </a:cubicBezTo>
                    <a:cubicBezTo>
                      <a:pt x="2947" y="661"/>
                      <a:pt x="2286" y="0"/>
                      <a:pt x="1473" y="0"/>
                    </a:cubicBezTo>
                    <a:close/>
                  </a:path>
                </a:pathLst>
              </a:custGeom>
              <a:solidFill>
                <a:schemeClr val="accent4"/>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sp>
            <p:nvSpPr>
              <p:cNvPr id="2098" name="Google Shape;2098;p5"/>
              <p:cNvSpPr/>
              <p:nvPr/>
            </p:nvSpPr>
            <p:spPr>
              <a:xfrm>
                <a:off x="446225" y="3237950"/>
                <a:ext cx="73675" cy="73700"/>
              </a:xfrm>
              <a:custGeom>
                <a:rect b="b" l="l" r="r" t="t"/>
                <a:pathLst>
                  <a:path extrusionOk="0" h="2948" w="2947">
                    <a:moveTo>
                      <a:pt x="1475" y="0"/>
                    </a:moveTo>
                    <a:cubicBezTo>
                      <a:pt x="660" y="0"/>
                      <a:pt x="1" y="661"/>
                      <a:pt x="1" y="1474"/>
                    </a:cubicBezTo>
                    <a:cubicBezTo>
                      <a:pt x="1" y="2288"/>
                      <a:pt x="660" y="2948"/>
                      <a:pt x="1475" y="2948"/>
                    </a:cubicBezTo>
                    <a:cubicBezTo>
                      <a:pt x="2288" y="2948"/>
                      <a:pt x="2947" y="2288"/>
                      <a:pt x="2947" y="1474"/>
                    </a:cubicBezTo>
                    <a:cubicBezTo>
                      <a:pt x="2947" y="661"/>
                      <a:pt x="2288" y="0"/>
                      <a:pt x="1475" y="0"/>
                    </a:cubicBezTo>
                    <a:close/>
                  </a:path>
                </a:pathLst>
              </a:custGeom>
              <a:solidFill>
                <a:schemeClr val="accent4"/>
              </a:solidFill>
              <a:ln>
                <a:noFill/>
              </a:ln>
            </p:spPr>
            <p:txBody>
              <a:bodyPr anchorCtr="0" anchor="ctr" bIns="42000" lIns="42000" spcFirstLastPara="1" rIns="42000" wrap="square" tIns="42000">
                <a:noAutofit/>
              </a:bodyPr>
              <a:lstStyle/>
              <a:p>
                <a:pPr indent="0" lvl="0" marL="0" marR="0" rtl="0" algn="l">
                  <a:lnSpc>
                    <a:spcPct val="100000"/>
                  </a:lnSpc>
                  <a:spcBef>
                    <a:spcPts val="0"/>
                  </a:spcBef>
                  <a:spcAft>
                    <a:spcPts val="0"/>
                  </a:spcAft>
                  <a:buClr>
                    <a:srgbClr val="000000"/>
                  </a:buClr>
                  <a:buSzPts val="643"/>
                  <a:buFont typeface="Arial"/>
                  <a:buNone/>
                </a:pPr>
                <a:r>
                  <a:t/>
                </a:r>
                <a:endParaRPr b="0" i="0" sz="643" u="none" cap="none" strike="noStrike">
                  <a:solidFill>
                    <a:srgbClr val="000000"/>
                  </a:solidFill>
                  <a:latin typeface="Arial"/>
                  <a:ea typeface="Arial"/>
                  <a:cs typeface="Arial"/>
                  <a:sym typeface="Arial"/>
                </a:endParaRPr>
              </a:p>
            </p:txBody>
          </p:sp>
        </p:grpSp>
      </p:grpSp>
      <p:cxnSp>
        <p:nvCxnSpPr>
          <p:cNvPr id="2099" name="Google Shape;2099;p5"/>
          <p:cNvCxnSpPr/>
          <p:nvPr/>
        </p:nvCxnSpPr>
        <p:spPr>
          <a:xfrm>
            <a:off x="5516983" y="5300990"/>
            <a:ext cx="3627000" cy="0"/>
          </a:xfrm>
          <a:prstGeom prst="straightConnector1">
            <a:avLst/>
          </a:prstGeom>
          <a:noFill/>
          <a:ln cap="flat" cmpd="sng" w="9525">
            <a:solidFill>
              <a:schemeClr val="dk1"/>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4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3" name="Shape 2103"/>
        <p:cNvGrpSpPr/>
        <p:nvPr/>
      </p:nvGrpSpPr>
      <p:grpSpPr>
        <a:xfrm>
          <a:off x="0" y="0"/>
          <a:ext cx="0" cy="0"/>
          <a:chOff x="0" y="0"/>
          <a:chExt cx="0" cy="0"/>
        </a:xfrm>
      </p:grpSpPr>
      <p:sp>
        <p:nvSpPr>
          <p:cNvPr id="2104" name="Google Shape;2104;g3f7001d949e_0_3095"/>
          <p:cNvSpPr txBox="1"/>
          <p:nvPr>
            <p:ph type="title"/>
          </p:nvPr>
        </p:nvSpPr>
        <p:spPr>
          <a:xfrm>
            <a:off x="720000" y="526625"/>
            <a:ext cx="7704000" cy="4095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
              <a:t>Belonging &amp; Social Captial/Connection</a:t>
            </a:r>
            <a:endParaRPr/>
          </a:p>
        </p:txBody>
      </p:sp>
      <p:sp>
        <p:nvSpPr>
          <p:cNvPr id="2105" name="Google Shape;2105;g3f7001d949e_0_3095"/>
          <p:cNvSpPr/>
          <p:nvPr/>
        </p:nvSpPr>
        <p:spPr>
          <a:xfrm>
            <a:off x="715100" y="1137500"/>
            <a:ext cx="2173800" cy="430500"/>
          </a:xfrm>
          <a:prstGeom prst="roundRect">
            <a:avLst>
              <a:gd fmla="val 16667"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dk2"/>
                </a:solidFill>
                <a:latin typeface="Balsamiq Sans"/>
                <a:ea typeface="Balsamiq Sans"/>
                <a:cs typeface="Balsamiq Sans"/>
                <a:sym typeface="Balsamiq Sans"/>
              </a:rPr>
              <a:t>Belonging*</a:t>
            </a:r>
            <a:endParaRPr b="1" i="0" sz="1800" u="none" cap="none" strike="noStrike">
              <a:solidFill>
                <a:schemeClr val="dk2"/>
              </a:solidFill>
              <a:latin typeface="Balsamiq Sans"/>
              <a:ea typeface="Balsamiq Sans"/>
              <a:cs typeface="Balsamiq Sans"/>
              <a:sym typeface="Balsamiq Sans"/>
            </a:endParaRPr>
          </a:p>
        </p:txBody>
      </p:sp>
      <p:sp>
        <p:nvSpPr>
          <p:cNvPr id="2106" name="Google Shape;2106;g3f7001d949e_0_3095"/>
          <p:cNvSpPr/>
          <p:nvPr/>
        </p:nvSpPr>
        <p:spPr>
          <a:xfrm>
            <a:off x="715100" y="1676525"/>
            <a:ext cx="2173800" cy="903900"/>
          </a:xfrm>
          <a:prstGeom prst="roundRect">
            <a:avLst>
              <a:gd fmla="val 10290" name="adj"/>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Open Sans"/>
                <a:ea typeface="Open Sans"/>
                <a:cs typeface="Open Sans"/>
                <a:sym typeface="Open Sans"/>
              </a:rPr>
              <a:t>Fundamental human need.</a:t>
            </a:r>
            <a:endParaRPr b="0" i="0" sz="1400" u="none" cap="none" strike="noStrike">
              <a:solidFill>
                <a:schemeClr val="dk1"/>
              </a:solidFill>
              <a:latin typeface="Open Sans"/>
              <a:ea typeface="Open Sans"/>
              <a:cs typeface="Open Sans"/>
              <a:sym typeface="Open Sans"/>
            </a:endParaRPr>
          </a:p>
        </p:txBody>
      </p:sp>
      <p:cxnSp>
        <p:nvCxnSpPr>
          <p:cNvPr id="2107" name="Google Shape;2107;g3f7001d949e_0_3095"/>
          <p:cNvCxnSpPr>
            <a:stCxn id="2105" idx="2"/>
            <a:endCxn id="2106" idx="0"/>
          </p:cNvCxnSpPr>
          <p:nvPr/>
        </p:nvCxnSpPr>
        <p:spPr>
          <a:xfrm flipH="1" rot="-5400000">
            <a:off x="1748000" y="1622000"/>
            <a:ext cx="108600" cy="600"/>
          </a:xfrm>
          <a:prstGeom prst="bentConnector3">
            <a:avLst>
              <a:gd fmla="val 49965" name="adj1"/>
            </a:avLst>
          </a:prstGeom>
          <a:noFill/>
          <a:ln cap="flat" cmpd="sng" w="19050">
            <a:solidFill>
              <a:schemeClr val="lt2"/>
            </a:solidFill>
            <a:prstDash val="solid"/>
            <a:round/>
            <a:headEnd len="sm" w="sm" type="none"/>
            <a:tailEnd len="sm" w="sm" type="none"/>
          </a:ln>
        </p:spPr>
      </p:cxnSp>
      <p:sp>
        <p:nvSpPr>
          <p:cNvPr id="2108" name="Google Shape;2108;g3f7001d949e_0_3095"/>
          <p:cNvSpPr/>
          <p:nvPr/>
        </p:nvSpPr>
        <p:spPr>
          <a:xfrm>
            <a:off x="715100" y="2870100"/>
            <a:ext cx="2173800" cy="430500"/>
          </a:xfrm>
          <a:prstGeom prst="roundRect">
            <a:avLst>
              <a:gd fmla="val 16667"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Balsamiq Sans"/>
                <a:ea typeface="Balsamiq Sans"/>
                <a:cs typeface="Balsamiq Sans"/>
                <a:sym typeface="Balsamiq Sans"/>
              </a:rPr>
              <a:t>GPA?</a:t>
            </a:r>
            <a:endParaRPr b="1" i="0" sz="1800" u="none" cap="none" strike="noStrike">
              <a:solidFill>
                <a:schemeClr val="lt1"/>
              </a:solidFill>
              <a:latin typeface="Balsamiq Sans"/>
              <a:ea typeface="Balsamiq Sans"/>
              <a:cs typeface="Balsamiq Sans"/>
              <a:sym typeface="Balsamiq Sans"/>
            </a:endParaRPr>
          </a:p>
        </p:txBody>
      </p:sp>
      <p:sp>
        <p:nvSpPr>
          <p:cNvPr id="2109" name="Google Shape;2109;g3f7001d949e_0_3095"/>
          <p:cNvSpPr/>
          <p:nvPr/>
        </p:nvSpPr>
        <p:spPr>
          <a:xfrm>
            <a:off x="715100" y="3409125"/>
            <a:ext cx="2173800" cy="903900"/>
          </a:xfrm>
          <a:prstGeom prst="roundRect">
            <a:avLst>
              <a:gd fmla="val 10290"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Open Sans"/>
                <a:ea typeface="Open Sans"/>
                <a:cs typeface="Open Sans"/>
                <a:sym typeface="Open Sans"/>
              </a:rPr>
              <a:t>NACE Dataset: Suggests that in 2019, 73% looked at GPA.</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Open Sans"/>
                <a:ea typeface="Open Sans"/>
                <a:cs typeface="Open Sans"/>
                <a:sym typeface="Open Sans"/>
              </a:rPr>
              <a:t>In 2025, only ~40% did.</a:t>
            </a:r>
            <a:endParaRPr b="0" i="0" sz="1400" u="none" cap="none" strike="noStrike">
              <a:solidFill>
                <a:schemeClr val="lt1"/>
              </a:solidFill>
              <a:latin typeface="Open Sans"/>
              <a:ea typeface="Open Sans"/>
              <a:cs typeface="Open Sans"/>
              <a:sym typeface="Open Sans"/>
            </a:endParaRPr>
          </a:p>
        </p:txBody>
      </p:sp>
      <p:cxnSp>
        <p:nvCxnSpPr>
          <p:cNvPr id="2110" name="Google Shape;2110;g3f7001d949e_0_3095"/>
          <p:cNvCxnSpPr>
            <a:stCxn id="2108" idx="2"/>
            <a:endCxn id="2109" idx="0"/>
          </p:cNvCxnSpPr>
          <p:nvPr/>
        </p:nvCxnSpPr>
        <p:spPr>
          <a:xfrm flipH="1" rot="-5400000">
            <a:off x="1748000" y="3354600"/>
            <a:ext cx="108600" cy="600"/>
          </a:xfrm>
          <a:prstGeom prst="bentConnector3">
            <a:avLst>
              <a:gd fmla="val 49965" name="adj1"/>
            </a:avLst>
          </a:prstGeom>
          <a:noFill/>
          <a:ln cap="flat" cmpd="sng" w="19050">
            <a:solidFill>
              <a:schemeClr val="lt2"/>
            </a:solidFill>
            <a:prstDash val="solid"/>
            <a:round/>
            <a:headEnd len="sm" w="sm" type="none"/>
            <a:tailEnd len="sm" w="sm" type="none"/>
          </a:ln>
        </p:spPr>
      </p:cxnSp>
      <p:sp>
        <p:nvSpPr>
          <p:cNvPr id="2111" name="Google Shape;2111;g3f7001d949e_0_3095"/>
          <p:cNvSpPr/>
          <p:nvPr/>
        </p:nvSpPr>
        <p:spPr>
          <a:xfrm>
            <a:off x="3485100" y="1137500"/>
            <a:ext cx="2173800" cy="430500"/>
          </a:xfrm>
          <a:prstGeom prst="roundRect">
            <a:avLst>
              <a:gd fmla="val 16667" name="adj"/>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dk2"/>
                </a:solidFill>
                <a:latin typeface="Balsamiq Sans"/>
                <a:ea typeface="Balsamiq Sans"/>
                <a:cs typeface="Balsamiq Sans"/>
                <a:sym typeface="Balsamiq Sans"/>
              </a:rPr>
              <a:t>Strayhorn (2019)</a:t>
            </a:r>
            <a:endParaRPr b="1" i="0" sz="1800" u="none" cap="none" strike="noStrike">
              <a:solidFill>
                <a:schemeClr val="dk2"/>
              </a:solidFill>
              <a:latin typeface="Balsamiq Sans"/>
              <a:ea typeface="Balsamiq Sans"/>
              <a:cs typeface="Balsamiq Sans"/>
              <a:sym typeface="Balsamiq Sans"/>
            </a:endParaRPr>
          </a:p>
        </p:txBody>
      </p:sp>
      <p:sp>
        <p:nvSpPr>
          <p:cNvPr id="2112" name="Google Shape;2112;g3f7001d949e_0_3095"/>
          <p:cNvSpPr/>
          <p:nvPr/>
        </p:nvSpPr>
        <p:spPr>
          <a:xfrm>
            <a:off x="3485100" y="1676525"/>
            <a:ext cx="2173800" cy="903900"/>
          </a:xfrm>
          <a:prstGeom prst="roundRect">
            <a:avLst>
              <a:gd fmla="val 10290" name="adj"/>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Open Sans"/>
                <a:ea typeface="Open Sans"/>
                <a:cs typeface="Open Sans"/>
                <a:sym typeface="Open Sans"/>
              </a:rPr>
              <a:t>Need for belonging especially high for marganizlized students.</a:t>
            </a:r>
            <a:endParaRPr b="0" i="0" sz="1400" u="none" cap="none" strike="noStrike">
              <a:solidFill>
                <a:schemeClr val="dk1"/>
              </a:solidFill>
              <a:latin typeface="Open Sans"/>
              <a:ea typeface="Open Sans"/>
              <a:cs typeface="Open Sans"/>
              <a:sym typeface="Open Sans"/>
            </a:endParaRPr>
          </a:p>
        </p:txBody>
      </p:sp>
      <p:cxnSp>
        <p:nvCxnSpPr>
          <p:cNvPr id="2113" name="Google Shape;2113;g3f7001d949e_0_3095"/>
          <p:cNvCxnSpPr>
            <a:stCxn id="2111" idx="2"/>
            <a:endCxn id="2112" idx="0"/>
          </p:cNvCxnSpPr>
          <p:nvPr/>
        </p:nvCxnSpPr>
        <p:spPr>
          <a:xfrm flipH="1" rot="-5400000">
            <a:off x="4518000" y="1622000"/>
            <a:ext cx="108600" cy="600"/>
          </a:xfrm>
          <a:prstGeom prst="bentConnector3">
            <a:avLst>
              <a:gd fmla="val 49965" name="adj1"/>
            </a:avLst>
          </a:prstGeom>
          <a:noFill/>
          <a:ln cap="flat" cmpd="sng" w="19050">
            <a:solidFill>
              <a:schemeClr val="lt2"/>
            </a:solidFill>
            <a:prstDash val="solid"/>
            <a:round/>
            <a:headEnd len="sm" w="sm" type="none"/>
            <a:tailEnd len="sm" w="sm" type="none"/>
          </a:ln>
        </p:spPr>
      </p:cxnSp>
      <p:sp>
        <p:nvSpPr>
          <p:cNvPr id="2114" name="Google Shape;2114;g3f7001d949e_0_3095"/>
          <p:cNvSpPr/>
          <p:nvPr/>
        </p:nvSpPr>
        <p:spPr>
          <a:xfrm>
            <a:off x="3485100" y="2870100"/>
            <a:ext cx="2173800" cy="430500"/>
          </a:xfrm>
          <a:prstGeom prst="roundRect">
            <a:avLst>
              <a:gd fmla="val 16667" name="adj"/>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Balsamiq Sans"/>
                <a:ea typeface="Balsamiq Sans"/>
                <a:cs typeface="Balsamiq Sans"/>
                <a:sym typeface="Balsamiq Sans"/>
              </a:rPr>
              <a:t>Resumes?</a:t>
            </a:r>
            <a:endParaRPr b="1" i="0" sz="1800" u="none" cap="none" strike="noStrike">
              <a:solidFill>
                <a:schemeClr val="lt1"/>
              </a:solidFill>
              <a:latin typeface="Balsamiq Sans"/>
              <a:ea typeface="Balsamiq Sans"/>
              <a:cs typeface="Balsamiq Sans"/>
              <a:sym typeface="Balsamiq Sans"/>
            </a:endParaRPr>
          </a:p>
        </p:txBody>
      </p:sp>
      <p:sp>
        <p:nvSpPr>
          <p:cNvPr id="2115" name="Google Shape;2115;g3f7001d949e_0_3095"/>
          <p:cNvSpPr/>
          <p:nvPr/>
        </p:nvSpPr>
        <p:spPr>
          <a:xfrm>
            <a:off x="3485100" y="3409125"/>
            <a:ext cx="2173800" cy="1207800"/>
          </a:xfrm>
          <a:prstGeom prst="roundRect">
            <a:avLst>
              <a:gd fmla="val 10290" name="adj"/>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Open Sans"/>
                <a:ea typeface="Open Sans"/>
                <a:cs typeface="Open Sans"/>
                <a:sym typeface="Open Sans"/>
              </a:rPr>
              <a:t>Most hiring managerse aren’t checking themselves. Resume may be dead (85% of the time)</a:t>
            </a:r>
            <a:endParaRPr b="0" i="0" sz="1400" u="none" cap="none" strike="noStrike">
              <a:solidFill>
                <a:schemeClr val="lt1"/>
              </a:solidFill>
              <a:latin typeface="Open Sans"/>
              <a:ea typeface="Open Sans"/>
              <a:cs typeface="Open Sans"/>
              <a:sym typeface="Open Sans"/>
            </a:endParaRPr>
          </a:p>
        </p:txBody>
      </p:sp>
      <p:cxnSp>
        <p:nvCxnSpPr>
          <p:cNvPr id="2116" name="Google Shape;2116;g3f7001d949e_0_3095"/>
          <p:cNvCxnSpPr>
            <a:stCxn id="2114" idx="2"/>
            <a:endCxn id="2115" idx="0"/>
          </p:cNvCxnSpPr>
          <p:nvPr/>
        </p:nvCxnSpPr>
        <p:spPr>
          <a:xfrm flipH="1" rot="-5400000">
            <a:off x="4518000" y="3354600"/>
            <a:ext cx="108600" cy="600"/>
          </a:xfrm>
          <a:prstGeom prst="bentConnector3">
            <a:avLst>
              <a:gd fmla="val 55812" name="adj1"/>
            </a:avLst>
          </a:prstGeom>
          <a:noFill/>
          <a:ln cap="flat" cmpd="sng" w="19050">
            <a:solidFill>
              <a:schemeClr val="lt2"/>
            </a:solidFill>
            <a:prstDash val="solid"/>
            <a:round/>
            <a:headEnd len="sm" w="sm" type="none"/>
            <a:tailEnd len="sm" w="sm" type="none"/>
          </a:ln>
        </p:spPr>
      </p:cxnSp>
      <p:sp>
        <p:nvSpPr>
          <p:cNvPr id="2117" name="Google Shape;2117;g3f7001d949e_0_3095"/>
          <p:cNvSpPr/>
          <p:nvPr/>
        </p:nvSpPr>
        <p:spPr>
          <a:xfrm>
            <a:off x="6255100" y="1137500"/>
            <a:ext cx="2173800" cy="430500"/>
          </a:xfrm>
          <a:prstGeom prst="roundRect">
            <a:avLst>
              <a:gd fmla="val 16667"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Balsamiq Sans"/>
                <a:ea typeface="Balsamiq Sans"/>
                <a:cs typeface="Balsamiq Sans"/>
                <a:sym typeface="Balsamiq Sans"/>
              </a:rPr>
              <a:t>Rajkumar et al. (2022)</a:t>
            </a:r>
            <a:endParaRPr b="1" i="0" sz="1800" u="none" cap="none" strike="noStrike">
              <a:solidFill>
                <a:schemeClr val="lt1"/>
              </a:solidFill>
              <a:latin typeface="Balsamiq Sans"/>
              <a:ea typeface="Balsamiq Sans"/>
              <a:cs typeface="Balsamiq Sans"/>
              <a:sym typeface="Balsamiq Sans"/>
            </a:endParaRPr>
          </a:p>
        </p:txBody>
      </p:sp>
      <p:sp>
        <p:nvSpPr>
          <p:cNvPr id="2118" name="Google Shape;2118;g3f7001d949e_0_3095"/>
          <p:cNvSpPr/>
          <p:nvPr/>
        </p:nvSpPr>
        <p:spPr>
          <a:xfrm>
            <a:off x="6255100" y="1676525"/>
            <a:ext cx="2173800" cy="903900"/>
          </a:xfrm>
          <a:prstGeom prst="roundRect">
            <a:avLst>
              <a:gd fmla="val 1029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Open Sans"/>
                <a:ea typeface="Open Sans"/>
                <a:cs typeface="Open Sans"/>
                <a:sym typeface="Open Sans"/>
              </a:rPr>
              <a:t>70~85% of jobs flow though networks and ‘weak ties’.</a:t>
            </a:r>
            <a:endParaRPr b="0" i="0" sz="1400" u="none" cap="none" strike="noStrike">
              <a:solidFill>
                <a:schemeClr val="lt1"/>
              </a:solidFill>
              <a:latin typeface="Open Sans"/>
              <a:ea typeface="Open Sans"/>
              <a:cs typeface="Open Sans"/>
              <a:sym typeface="Open Sans"/>
            </a:endParaRPr>
          </a:p>
        </p:txBody>
      </p:sp>
      <p:cxnSp>
        <p:nvCxnSpPr>
          <p:cNvPr id="2119" name="Google Shape;2119;g3f7001d949e_0_3095"/>
          <p:cNvCxnSpPr>
            <a:stCxn id="2117" idx="2"/>
            <a:endCxn id="2118" idx="0"/>
          </p:cNvCxnSpPr>
          <p:nvPr/>
        </p:nvCxnSpPr>
        <p:spPr>
          <a:xfrm flipH="1" rot="-5400000">
            <a:off x="7288000" y="1622000"/>
            <a:ext cx="108600" cy="600"/>
          </a:xfrm>
          <a:prstGeom prst="bentConnector3">
            <a:avLst>
              <a:gd fmla="val 49965" name="adj1"/>
            </a:avLst>
          </a:prstGeom>
          <a:noFill/>
          <a:ln cap="flat" cmpd="sng" w="19050">
            <a:solidFill>
              <a:schemeClr val="lt2"/>
            </a:solidFill>
            <a:prstDash val="solid"/>
            <a:round/>
            <a:headEnd len="sm" w="sm" type="none"/>
            <a:tailEnd len="sm" w="sm" type="none"/>
          </a:ln>
        </p:spPr>
      </p:cxnSp>
      <p:sp>
        <p:nvSpPr>
          <p:cNvPr id="2120" name="Google Shape;2120;g3f7001d949e_0_3095"/>
          <p:cNvSpPr/>
          <p:nvPr/>
        </p:nvSpPr>
        <p:spPr>
          <a:xfrm>
            <a:off x="6255100" y="2870100"/>
            <a:ext cx="2173800" cy="430500"/>
          </a:xfrm>
          <a:prstGeom prst="roundRect">
            <a:avLst>
              <a:gd fmla="val 16667" name="adj"/>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 sz="1800" u="none" cap="none" strike="noStrike">
                <a:solidFill>
                  <a:schemeClr val="lt1"/>
                </a:solidFill>
                <a:latin typeface="Balsamiq Sans"/>
                <a:ea typeface="Balsamiq Sans"/>
                <a:cs typeface="Balsamiq Sans"/>
                <a:sym typeface="Balsamiq Sans"/>
              </a:rPr>
              <a:t>Us, The Professor</a:t>
            </a:r>
            <a:endParaRPr b="1" i="0" sz="1800" u="none" cap="none" strike="noStrike">
              <a:solidFill>
                <a:schemeClr val="lt1"/>
              </a:solidFill>
              <a:latin typeface="Balsamiq Sans"/>
              <a:ea typeface="Balsamiq Sans"/>
              <a:cs typeface="Balsamiq Sans"/>
              <a:sym typeface="Balsamiq Sans"/>
            </a:endParaRPr>
          </a:p>
        </p:txBody>
      </p:sp>
      <p:sp>
        <p:nvSpPr>
          <p:cNvPr id="2121" name="Google Shape;2121;g3f7001d949e_0_3095"/>
          <p:cNvSpPr/>
          <p:nvPr/>
        </p:nvSpPr>
        <p:spPr>
          <a:xfrm>
            <a:off x="6255100" y="3409125"/>
            <a:ext cx="2173800" cy="903900"/>
          </a:xfrm>
          <a:prstGeom prst="roundRect">
            <a:avLst>
              <a:gd fmla="val 10290" name="adj"/>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Open Sans"/>
                <a:ea typeface="Open Sans"/>
                <a:cs typeface="Open Sans"/>
                <a:sym typeface="Open Sans"/>
              </a:rPr>
              <a:t>Usually the most powerful ‘weak tie’ first generation students know.</a:t>
            </a:r>
            <a:endParaRPr b="0" i="0" sz="1400" u="none" cap="none" strike="noStrike">
              <a:solidFill>
                <a:schemeClr val="lt1"/>
              </a:solidFill>
              <a:latin typeface="Open Sans"/>
              <a:ea typeface="Open Sans"/>
              <a:cs typeface="Open Sans"/>
              <a:sym typeface="Open Sans"/>
            </a:endParaRPr>
          </a:p>
        </p:txBody>
      </p:sp>
      <p:cxnSp>
        <p:nvCxnSpPr>
          <p:cNvPr id="2122" name="Google Shape;2122;g3f7001d949e_0_3095"/>
          <p:cNvCxnSpPr>
            <a:stCxn id="2120" idx="2"/>
            <a:endCxn id="2121" idx="0"/>
          </p:cNvCxnSpPr>
          <p:nvPr/>
        </p:nvCxnSpPr>
        <p:spPr>
          <a:xfrm flipH="1" rot="-5400000">
            <a:off x="7288000" y="3354600"/>
            <a:ext cx="108600" cy="600"/>
          </a:xfrm>
          <a:prstGeom prst="bentConnector3">
            <a:avLst>
              <a:gd fmla="val 49965" name="adj1"/>
            </a:avLst>
          </a:prstGeom>
          <a:noFill/>
          <a:ln cap="flat" cmpd="sng" w="19050">
            <a:solidFill>
              <a:schemeClr val="lt2"/>
            </a:solidFill>
            <a:prstDash val="solid"/>
            <a:round/>
            <a:headEnd len="sm" w="sm" type="none"/>
            <a:tailEnd len="sm" w="sm" type="none"/>
          </a:ln>
        </p:spPr>
      </p:cxnSp>
      <p:cxnSp>
        <p:nvCxnSpPr>
          <p:cNvPr id="2123" name="Google Shape;2123;g3f7001d949e_0_3095"/>
          <p:cNvCxnSpPr>
            <a:stCxn id="2106" idx="3"/>
            <a:endCxn id="2112" idx="1"/>
          </p:cNvCxnSpPr>
          <p:nvPr/>
        </p:nvCxnSpPr>
        <p:spPr>
          <a:xfrm>
            <a:off x="2888900" y="2128475"/>
            <a:ext cx="596100" cy="600"/>
          </a:xfrm>
          <a:prstGeom prst="bentConnector3">
            <a:avLst>
              <a:gd fmla="val 50008" name="adj1"/>
            </a:avLst>
          </a:prstGeom>
          <a:noFill/>
          <a:ln cap="flat" cmpd="sng" w="19050">
            <a:solidFill>
              <a:schemeClr val="lt2"/>
            </a:solidFill>
            <a:prstDash val="solid"/>
            <a:round/>
            <a:headEnd len="sm" w="sm" type="none"/>
            <a:tailEnd len="sm" w="sm" type="none"/>
          </a:ln>
        </p:spPr>
      </p:cxnSp>
      <p:cxnSp>
        <p:nvCxnSpPr>
          <p:cNvPr id="2124" name="Google Shape;2124;g3f7001d949e_0_3095"/>
          <p:cNvCxnSpPr>
            <a:stCxn id="2112" idx="3"/>
            <a:endCxn id="2118" idx="1"/>
          </p:cNvCxnSpPr>
          <p:nvPr/>
        </p:nvCxnSpPr>
        <p:spPr>
          <a:xfrm>
            <a:off x="5658900" y="2128475"/>
            <a:ext cx="596100" cy="600"/>
          </a:xfrm>
          <a:prstGeom prst="bentConnector3">
            <a:avLst>
              <a:gd fmla="val 50008" name="adj1"/>
            </a:avLst>
          </a:prstGeom>
          <a:noFill/>
          <a:ln cap="flat" cmpd="sng" w="19050">
            <a:solidFill>
              <a:schemeClr val="lt2"/>
            </a:solidFill>
            <a:prstDash val="solid"/>
            <a:round/>
            <a:headEnd len="sm" w="sm" type="none"/>
            <a:tailEnd len="sm" w="sm" type="none"/>
          </a:ln>
        </p:spPr>
      </p:cxnSp>
      <p:cxnSp>
        <p:nvCxnSpPr>
          <p:cNvPr id="2125" name="Google Shape;2125;g3f7001d949e_0_3095"/>
          <p:cNvCxnSpPr>
            <a:stCxn id="2118" idx="2"/>
            <a:endCxn id="2120" idx="0"/>
          </p:cNvCxnSpPr>
          <p:nvPr/>
        </p:nvCxnSpPr>
        <p:spPr>
          <a:xfrm flipH="1" rot="-5400000">
            <a:off x="7197400" y="2725025"/>
            <a:ext cx="289800" cy="600"/>
          </a:xfrm>
          <a:prstGeom prst="bentConnector3">
            <a:avLst>
              <a:gd fmla="val 49978" name="adj1"/>
            </a:avLst>
          </a:prstGeom>
          <a:noFill/>
          <a:ln cap="flat" cmpd="sng" w="19050">
            <a:solidFill>
              <a:schemeClr val="lt2"/>
            </a:solidFill>
            <a:prstDash val="solid"/>
            <a:round/>
            <a:headEnd len="sm" w="sm" type="none"/>
            <a:tailEnd len="sm" w="sm" type="none"/>
          </a:ln>
        </p:spPr>
      </p:cxnSp>
      <p:cxnSp>
        <p:nvCxnSpPr>
          <p:cNvPr id="2126" name="Google Shape;2126;g3f7001d949e_0_3095"/>
          <p:cNvCxnSpPr>
            <a:stCxn id="2121" idx="1"/>
            <a:endCxn id="2115" idx="3"/>
          </p:cNvCxnSpPr>
          <p:nvPr/>
        </p:nvCxnSpPr>
        <p:spPr>
          <a:xfrm flipH="1">
            <a:off x="5659000" y="3861075"/>
            <a:ext cx="596100" cy="152100"/>
          </a:xfrm>
          <a:prstGeom prst="bentConnector3">
            <a:avLst>
              <a:gd fmla="val 50008" name="adj1"/>
            </a:avLst>
          </a:prstGeom>
          <a:noFill/>
          <a:ln cap="flat" cmpd="sng" w="19050">
            <a:solidFill>
              <a:schemeClr val="lt2"/>
            </a:solidFill>
            <a:prstDash val="solid"/>
            <a:round/>
            <a:headEnd len="sm" w="sm" type="none"/>
            <a:tailEnd len="sm" w="sm" type="none"/>
          </a:ln>
        </p:spPr>
      </p:cxnSp>
      <p:cxnSp>
        <p:nvCxnSpPr>
          <p:cNvPr id="2127" name="Google Shape;2127;g3f7001d949e_0_3095"/>
          <p:cNvCxnSpPr>
            <a:stCxn id="2115" idx="1"/>
            <a:endCxn id="2109" idx="3"/>
          </p:cNvCxnSpPr>
          <p:nvPr/>
        </p:nvCxnSpPr>
        <p:spPr>
          <a:xfrm rot="10800000">
            <a:off x="2889000" y="3861225"/>
            <a:ext cx="596100" cy="151800"/>
          </a:xfrm>
          <a:prstGeom prst="bentConnector3">
            <a:avLst>
              <a:gd fmla="val 50008" name="adj1"/>
            </a:avLst>
          </a:prstGeom>
          <a:noFill/>
          <a:ln cap="flat" cmpd="sng" w="19050">
            <a:solidFill>
              <a:schemeClr val="lt2"/>
            </a:solidFill>
            <a:prstDash val="solid"/>
            <a:round/>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5"/>
                                        </p:tgtEl>
                                        <p:attrNameLst>
                                          <p:attrName>style.visibility</p:attrName>
                                        </p:attrNameLst>
                                      </p:cBhvr>
                                      <p:to>
                                        <p:strVal val="visible"/>
                                      </p:to>
                                    </p:set>
                                    <p:animEffect filter="fade" transition="in">
                                      <p:cBhvr>
                                        <p:cTn dur="1000"/>
                                        <p:tgtEl>
                                          <p:spTgt spid="2105"/>
                                        </p:tgtEl>
                                      </p:cBhvr>
                                    </p:animEffect>
                                  </p:childTnLst>
                                </p:cTn>
                              </p:par>
                              <p:par>
                                <p:cTn fill="hold" nodeType="withEffect" presetClass="entr" presetID="10" presetSubtype="0">
                                  <p:stCondLst>
                                    <p:cond delay="0"/>
                                  </p:stCondLst>
                                  <p:childTnLst>
                                    <p:set>
                                      <p:cBhvr>
                                        <p:cTn dur="1" fill="hold">
                                          <p:stCondLst>
                                            <p:cond delay="0"/>
                                          </p:stCondLst>
                                        </p:cTn>
                                        <p:tgtEl>
                                          <p:spTgt spid="2106"/>
                                        </p:tgtEl>
                                        <p:attrNameLst>
                                          <p:attrName>style.visibility</p:attrName>
                                        </p:attrNameLst>
                                      </p:cBhvr>
                                      <p:to>
                                        <p:strVal val="visible"/>
                                      </p:to>
                                    </p:set>
                                    <p:animEffect filter="fade" transition="in">
                                      <p:cBhvr>
                                        <p:cTn dur="1000"/>
                                        <p:tgtEl>
                                          <p:spTgt spid="2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1"/>
                                        </p:tgtEl>
                                        <p:attrNameLst>
                                          <p:attrName>style.visibility</p:attrName>
                                        </p:attrNameLst>
                                      </p:cBhvr>
                                      <p:to>
                                        <p:strVal val="visible"/>
                                      </p:to>
                                    </p:set>
                                    <p:animEffect filter="fade" transition="in">
                                      <p:cBhvr>
                                        <p:cTn dur="1000"/>
                                        <p:tgtEl>
                                          <p:spTgt spid="2111"/>
                                        </p:tgtEl>
                                      </p:cBhvr>
                                    </p:animEffect>
                                  </p:childTnLst>
                                </p:cTn>
                              </p:par>
                              <p:par>
                                <p:cTn fill="hold" nodeType="withEffect" presetClass="entr" presetID="10" presetSubtype="0">
                                  <p:stCondLst>
                                    <p:cond delay="0"/>
                                  </p:stCondLst>
                                  <p:childTnLst>
                                    <p:set>
                                      <p:cBhvr>
                                        <p:cTn dur="1" fill="hold">
                                          <p:stCondLst>
                                            <p:cond delay="0"/>
                                          </p:stCondLst>
                                        </p:cTn>
                                        <p:tgtEl>
                                          <p:spTgt spid="2112"/>
                                        </p:tgtEl>
                                        <p:attrNameLst>
                                          <p:attrName>style.visibility</p:attrName>
                                        </p:attrNameLst>
                                      </p:cBhvr>
                                      <p:to>
                                        <p:strVal val="visible"/>
                                      </p:to>
                                    </p:set>
                                    <p:animEffect filter="fade" transition="in">
                                      <p:cBhvr>
                                        <p:cTn dur="1000"/>
                                        <p:tgtEl>
                                          <p:spTgt spid="21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7"/>
                                        </p:tgtEl>
                                        <p:attrNameLst>
                                          <p:attrName>style.visibility</p:attrName>
                                        </p:attrNameLst>
                                      </p:cBhvr>
                                      <p:to>
                                        <p:strVal val="visible"/>
                                      </p:to>
                                    </p:set>
                                    <p:animEffect filter="fade" transition="in">
                                      <p:cBhvr>
                                        <p:cTn dur="1000"/>
                                        <p:tgtEl>
                                          <p:spTgt spid="2117"/>
                                        </p:tgtEl>
                                      </p:cBhvr>
                                    </p:animEffect>
                                  </p:childTnLst>
                                </p:cTn>
                              </p:par>
                              <p:par>
                                <p:cTn fill="hold" nodeType="withEffect" presetClass="entr" presetID="10" presetSubtype="0">
                                  <p:stCondLst>
                                    <p:cond delay="0"/>
                                  </p:stCondLst>
                                  <p:childTnLst>
                                    <p:set>
                                      <p:cBhvr>
                                        <p:cTn dur="1" fill="hold">
                                          <p:stCondLst>
                                            <p:cond delay="0"/>
                                          </p:stCondLst>
                                        </p:cTn>
                                        <p:tgtEl>
                                          <p:spTgt spid="2118"/>
                                        </p:tgtEl>
                                        <p:attrNameLst>
                                          <p:attrName>style.visibility</p:attrName>
                                        </p:attrNameLst>
                                      </p:cBhvr>
                                      <p:to>
                                        <p:strVal val="visible"/>
                                      </p:to>
                                    </p:set>
                                    <p:animEffect filter="fade" transition="in">
                                      <p:cBhvr>
                                        <p:cTn dur="1000"/>
                                        <p:tgtEl>
                                          <p:spTgt spid="211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0"/>
                                        </p:tgtEl>
                                        <p:attrNameLst>
                                          <p:attrName>style.visibility</p:attrName>
                                        </p:attrNameLst>
                                      </p:cBhvr>
                                      <p:to>
                                        <p:strVal val="visible"/>
                                      </p:to>
                                    </p:set>
                                    <p:animEffect filter="fade" transition="in">
                                      <p:cBhvr>
                                        <p:cTn dur="1000"/>
                                        <p:tgtEl>
                                          <p:spTgt spid="2120"/>
                                        </p:tgtEl>
                                      </p:cBhvr>
                                    </p:animEffect>
                                  </p:childTnLst>
                                </p:cTn>
                              </p:par>
                              <p:par>
                                <p:cTn fill="hold" nodeType="withEffect" presetClass="entr" presetID="10" presetSubtype="0">
                                  <p:stCondLst>
                                    <p:cond delay="0"/>
                                  </p:stCondLst>
                                  <p:childTnLst>
                                    <p:set>
                                      <p:cBhvr>
                                        <p:cTn dur="1" fill="hold">
                                          <p:stCondLst>
                                            <p:cond delay="0"/>
                                          </p:stCondLst>
                                        </p:cTn>
                                        <p:tgtEl>
                                          <p:spTgt spid="2121"/>
                                        </p:tgtEl>
                                        <p:attrNameLst>
                                          <p:attrName>style.visibility</p:attrName>
                                        </p:attrNameLst>
                                      </p:cBhvr>
                                      <p:to>
                                        <p:strVal val="visible"/>
                                      </p:to>
                                    </p:set>
                                    <p:animEffect filter="fade" transition="in">
                                      <p:cBhvr>
                                        <p:cTn dur="1000"/>
                                        <p:tgtEl>
                                          <p:spTgt spid="21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14"/>
                                        </p:tgtEl>
                                        <p:attrNameLst>
                                          <p:attrName>style.visibility</p:attrName>
                                        </p:attrNameLst>
                                      </p:cBhvr>
                                      <p:to>
                                        <p:strVal val="visible"/>
                                      </p:to>
                                    </p:set>
                                    <p:animEffect filter="fade" transition="in">
                                      <p:cBhvr>
                                        <p:cTn dur="1000"/>
                                        <p:tgtEl>
                                          <p:spTgt spid="2114"/>
                                        </p:tgtEl>
                                      </p:cBhvr>
                                    </p:animEffect>
                                  </p:childTnLst>
                                </p:cTn>
                              </p:par>
                              <p:par>
                                <p:cTn fill="hold" nodeType="withEffect" presetClass="entr" presetID="10" presetSubtype="0">
                                  <p:stCondLst>
                                    <p:cond delay="0"/>
                                  </p:stCondLst>
                                  <p:childTnLst>
                                    <p:set>
                                      <p:cBhvr>
                                        <p:cTn dur="1" fill="hold">
                                          <p:stCondLst>
                                            <p:cond delay="0"/>
                                          </p:stCondLst>
                                        </p:cTn>
                                        <p:tgtEl>
                                          <p:spTgt spid="2115"/>
                                        </p:tgtEl>
                                        <p:attrNameLst>
                                          <p:attrName>style.visibility</p:attrName>
                                        </p:attrNameLst>
                                      </p:cBhvr>
                                      <p:to>
                                        <p:strVal val="visible"/>
                                      </p:to>
                                    </p:set>
                                    <p:animEffect filter="fade" transition="in">
                                      <p:cBhvr>
                                        <p:cTn dur="1000"/>
                                        <p:tgtEl>
                                          <p:spTgt spid="2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08"/>
                                        </p:tgtEl>
                                        <p:attrNameLst>
                                          <p:attrName>style.visibility</p:attrName>
                                        </p:attrNameLst>
                                      </p:cBhvr>
                                      <p:to>
                                        <p:strVal val="visible"/>
                                      </p:to>
                                    </p:set>
                                    <p:animEffect filter="fade" transition="in">
                                      <p:cBhvr>
                                        <p:cTn dur="1000"/>
                                        <p:tgtEl>
                                          <p:spTgt spid="2108"/>
                                        </p:tgtEl>
                                      </p:cBhvr>
                                    </p:animEffect>
                                  </p:childTnLst>
                                </p:cTn>
                              </p:par>
                              <p:par>
                                <p:cTn fill="hold" nodeType="withEffect" presetClass="entr" presetID="10" presetSubtype="0">
                                  <p:stCondLst>
                                    <p:cond delay="0"/>
                                  </p:stCondLst>
                                  <p:childTnLst>
                                    <p:set>
                                      <p:cBhvr>
                                        <p:cTn dur="1" fill="hold">
                                          <p:stCondLst>
                                            <p:cond delay="0"/>
                                          </p:stCondLst>
                                        </p:cTn>
                                        <p:tgtEl>
                                          <p:spTgt spid="2109"/>
                                        </p:tgtEl>
                                        <p:attrNameLst>
                                          <p:attrName>style.visibility</p:attrName>
                                        </p:attrNameLst>
                                      </p:cBhvr>
                                      <p:to>
                                        <p:strVal val="visible"/>
                                      </p:to>
                                    </p:set>
                                    <p:animEffect filter="fade" transition="in">
                                      <p:cBhvr>
                                        <p:cTn dur="1000"/>
                                        <p:tgtEl>
                                          <p:spTgt spid="21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1D18"/>
        </a:solidFill>
      </p:bgPr>
    </p:bg>
    <p:spTree>
      <p:nvGrpSpPr>
        <p:cNvPr id="2132" name="Shape 2132"/>
        <p:cNvGrpSpPr/>
        <p:nvPr/>
      </p:nvGrpSpPr>
      <p:grpSpPr>
        <a:xfrm>
          <a:off x="0" y="0"/>
          <a:ext cx="0" cy="0"/>
          <a:chOff x="0" y="0"/>
          <a:chExt cx="0" cy="0"/>
        </a:xfrm>
      </p:grpSpPr>
      <p:sp>
        <p:nvSpPr>
          <p:cNvPr id="2133" name="Google Shape;2133;g3f6fda2efe8_0_161"/>
          <p:cNvSpPr/>
          <p:nvPr/>
        </p:nvSpPr>
        <p:spPr>
          <a:xfrm>
            <a:off x="480060" y="377190"/>
            <a:ext cx="81609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0272D"/>
              </a:buClr>
              <a:buSzPts val="900"/>
              <a:buFont typeface="Arial"/>
              <a:buNone/>
            </a:pPr>
            <a:r>
              <a:t/>
            </a:r>
            <a:endParaRPr b="0" i="0" sz="900" u="none" cap="none" strike="noStrike">
              <a:solidFill>
                <a:schemeClr val="dk1"/>
              </a:solidFill>
              <a:latin typeface="Calibri"/>
              <a:ea typeface="Calibri"/>
              <a:cs typeface="Calibri"/>
              <a:sym typeface="Calibri"/>
            </a:endParaRPr>
          </a:p>
        </p:txBody>
      </p:sp>
      <p:sp>
        <p:nvSpPr>
          <p:cNvPr id="2134" name="Google Shape;2134;g3f6fda2efe8_0_161"/>
          <p:cNvSpPr/>
          <p:nvPr/>
        </p:nvSpPr>
        <p:spPr>
          <a:xfrm>
            <a:off x="480060" y="1234440"/>
            <a:ext cx="8160900" cy="1166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BF7F0"/>
              </a:buClr>
              <a:buSzPts val="2400"/>
              <a:buFont typeface="Arial"/>
              <a:buNone/>
            </a:pPr>
            <a:r>
              <a:rPr b="1" i="0" lang="en" sz="2400" u="none" cap="none" strike="noStrike">
                <a:solidFill>
                  <a:srgbClr val="FBF7F0"/>
                </a:solidFill>
                <a:latin typeface="Arial"/>
                <a:ea typeface="Arial"/>
                <a:cs typeface="Arial"/>
                <a:sym typeface="Arial"/>
              </a:rPr>
              <a:t>The professor is often the most powerfu</a:t>
            </a:r>
            <a:r>
              <a:rPr b="1" i="0" lang="en" sz="2400" u="sng" cap="none" strike="noStrike">
                <a:solidFill>
                  <a:srgbClr val="FBF7F0"/>
                </a:solidFill>
                <a:latin typeface="Arial"/>
                <a:ea typeface="Arial"/>
                <a:cs typeface="Arial"/>
                <a:sym typeface="Arial"/>
              </a:rPr>
              <a:t>l</a:t>
            </a:r>
            <a:endParaRPr b="0" i="0" sz="2400" u="sng"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BF7F0"/>
              </a:buClr>
              <a:buSzPts val="2400"/>
              <a:buFont typeface="Arial"/>
              <a:buNone/>
            </a:pPr>
            <a:r>
              <a:rPr b="1" i="0" lang="en" sz="2400" u="none" cap="none" strike="noStrike">
                <a:solidFill>
                  <a:srgbClr val="FBF7F0"/>
                </a:solidFill>
                <a:latin typeface="Arial"/>
                <a:ea typeface="Arial"/>
                <a:cs typeface="Arial"/>
                <a:sym typeface="Arial"/>
              </a:rPr>
              <a:t>weak tie a first-generation student knows.</a:t>
            </a:r>
            <a:endParaRPr b="0" i="0" sz="2400" u="none" cap="none" strike="noStrike">
              <a:solidFill>
                <a:schemeClr val="dk1"/>
              </a:solidFill>
              <a:latin typeface="Calibri"/>
              <a:ea typeface="Calibri"/>
              <a:cs typeface="Calibri"/>
              <a:sym typeface="Calibri"/>
            </a:endParaRPr>
          </a:p>
        </p:txBody>
      </p:sp>
      <p:sp>
        <p:nvSpPr>
          <p:cNvPr id="2135" name="Google Shape;2135;g3f6fda2efe8_0_161"/>
          <p:cNvSpPr/>
          <p:nvPr/>
        </p:nvSpPr>
        <p:spPr>
          <a:xfrm>
            <a:off x="493776" y="2674620"/>
            <a:ext cx="2880600" cy="89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0272D"/>
              </a:buClr>
              <a:buSzPts val="5400"/>
              <a:buFont typeface="Arial"/>
              <a:buNone/>
            </a:pPr>
            <a:r>
              <a:rPr b="1" i="0" lang="en" sz="5400" u="none" cap="none" strike="noStrike">
                <a:solidFill>
                  <a:srgbClr val="B0272D"/>
                </a:solidFill>
                <a:latin typeface="Arial"/>
                <a:ea typeface="Arial"/>
                <a:cs typeface="Arial"/>
                <a:sym typeface="Arial"/>
              </a:rPr>
              <a:t>70-85%</a:t>
            </a:r>
            <a:endParaRPr b="0" i="0" sz="5400" u="none" cap="none" strike="noStrike">
              <a:solidFill>
                <a:schemeClr val="dk1"/>
              </a:solidFill>
              <a:latin typeface="Calibri"/>
              <a:ea typeface="Calibri"/>
              <a:cs typeface="Calibri"/>
              <a:sym typeface="Calibri"/>
            </a:endParaRPr>
          </a:p>
        </p:txBody>
      </p:sp>
      <p:sp>
        <p:nvSpPr>
          <p:cNvPr id="2136" name="Google Shape;2136;g3f6fda2efe8_0_161"/>
          <p:cNvSpPr/>
          <p:nvPr/>
        </p:nvSpPr>
        <p:spPr>
          <a:xfrm>
            <a:off x="493776" y="3566160"/>
            <a:ext cx="3017400" cy="41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7F0"/>
              </a:buClr>
              <a:buSzPts val="1100"/>
              <a:buFont typeface="Cambria"/>
              <a:buNone/>
            </a:pPr>
            <a:r>
              <a:rPr b="0" i="0" lang="en" sz="1100" u="none" cap="none" strike="noStrike">
                <a:solidFill>
                  <a:srgbClr val="FBF7F0"/>
                </a:solidFill>
                <a:latin typeface="Cambria"/>
                <a:ea typeface="Cambria"/>
                <a:cs typeface="Cambria"/>
                <a:sym typeface="Cambria"/>
              </a:rPr>
              <a:t>of jobs flow through networks and weak ties</a:t>
            </a:r>
            <a:endParaRPr b="0" i="0" sz="1100" u="none" cap="none" strike="noStrike">
              <a:solidFill>
                <a:schemeClr val="dk1"/>
              </a:solidFill>
              <a:latin typeface="Calibri"/>
              <a:ea typeface="Calibri"/>
              <a:cs typeface="Calibri"/>
              <a:sym typeface="Calibri"/>
            </a:endParaRPr>
          </a:p>
        </p:txBody>
      </p:sp>
      <p:sp>
        <p:nvSpPr>
          <p:cNvPr id="2137" name="Google Shape;2137;g3f6fda2efe8_0_161"/>
          <p:cNvSpPr/>
          <p:nvPr/>
        </p:nvSpPr>
        <p:spPr>
          <a:xfrm>
            <a:off x="3977640" y="2743200"/>
            <a:ext cx="4595100" cy="1645800"/>
          </a:xfrm>
          <a:prstGeom prst="rect">
            <a:avLst/>
          </a:prstGeom>
          <a:noFill/>
          <a:ln>
            <a:noFill/>
          </a:ln>
        </p:spPr>
        <p:txBody>
          <a:bodyPr anchorCtr="0" anchor="t" bIns="0" lIns="0" spcFirstLastPara="1" rIns="0" wrap="square" tIns="0">
            <a:noAutofit/>
          </a:bodyPr>
          <a:lstStyle/>
          <a:p>
            <a:pPr indent="0" lvl="0" marL="0" marR="0" rtl="0" algn="l">
              <a:lnSpc>
                <a:spcPct val="141935"/>
              </a:lnSpc>
              <a:spcBef>
                <a:spcPts val="0"/>
              </a:spcBef>
              <a:spcAft>
                <a:spcPts val="0"/>
              </a:spcAft>
              <a:buClr>
                <a:srgbClr val="FBF7F0"/>
              </a:buClr>
              <a:buSzPts val="1200"/>
              <a:buFont typeface="Cambria"/>
              <a:buNone/>
            </a:pPr>
            <a:r>
              <a:rPr b="0" i="0" lang="en" sz="1200" u="none" cap="none" strike="noStrike">
                <a:solidFill>
                  <a:srgbClr val="FBF7F0"/>
                </a:solidFill>
                <a:latin typeface="Cambria"/>
                <a:ea typeface="Cambria"/>
                <a:cs typeface="Cambria"/>
                <a:sym typeface="Cambria"/>
              </a:rPr>
              <a:t>Belonging is a fundamental need - highest stakes for marginalized students (Strayhorn, 2019).</a:t>
            </a:r>
            <a:endParaRPr b="0" i="0" sz="1200" u="none" cap="none" strike="noStrike">
              <a:solidFill>
                <a:schemeClr val="dk1"/>
              </a:solidFill>
              <a:latin typeface="Calibri"/>
              <a:ea typeface="Calibri"/>
              <a:cs typeface="Calibri"/>
              <a:sym typeface="Calibri"/>
            </a:endParaRPr>
          </a:p>
          <a:p>
            <a:pPr indent="0" lvl="0" marL="0" marR="0" rtl="0" algn="l">
              <a:lnSpc>
                <a:spcPct val="141935"/>
              </a:lnSpc>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a:p>
            <a:pPr indent="0" lvl="0" marL="0" marR="0" rtl="0" algn="l">
              <a:lnSpc>
                <a:spcPct val="141935"/>
              </a:lnSpc>
              <a:spcBef>
                <a:spcPts val="0"/>
              </a:spcBef>
              <a:spcAft>
                <a:spcPts val="0"/>
              </a:spcAft>
              <a:buClr>
                <a:srgbClr val="FBF7F0"/>
              </a:buClr>
              <a:buSzPts val="1200"/>
              <a:buFont typeface="Cambria"/>
              <a:buNone/>
            </a:pPr>
            <a:r>
              <a:rPr b="0" i="0" lang="en" sz="1200" u="none" cap="none" strike="noStrike">
                <a:solidFill>
                  <a:srgbClr val="FBF7F0"/>
                </a:solidFill>
                <a:latin typeface="Cambria"/>
                <a:ea typeface="Cambria"/>
                <a:cs typeface="Cambria"/>
                <a:sym typeface="Cambria"/>
              </a:rPr>
              <a:t>AI can explain a concept at 2 AM. It cannot introduce a student to a colleague, write the letter, or believe in them out loud.</a:t>
            </a:r>
            <a:endParaRPr b="0" i="0" sz="12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1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1" name="Shape 2141"/>
        <p:cNvGrpSpPr/>
        <p:nvPr/>
      </p:nvGrpSpPr>
      <p:grpSpPr>
        <a:xfrm>
          <a:off x="0" y="0"/>
          <a:ext cx="0" cy="0"/>
          <a:chOff x="0" y="0"/>
          <a:chExt cx="0" cy="0"/>
        </a:xfrm>
      </p:grpSpPr>
      <p:pic>
        <p:nvPicPr>
          <p:cNvPr id="2142" name="Google Shape;2142;g3f7001d949e_0_3122"/>
          <p:cNvPicPr preferRelativeResize="0"/>
          <p:nvPr/>
        </p:nvPicPr>
        <p:blipFill rotWithShape="1">
          <a:blip r:embed="rId3">
            <a:alphaModFix/>
          </a:blip>
          <a:srcRect b="0" l="0" r="0" t="0"/>
          <a:stretch/>
        </p:blipFill>
        <p:spPr>
          <a:xfrm>
            <a:off x="756475" y="81350"/>
            <a:ext cx="7666500" cy="1962625"/>
          </a:xfrm>
          <a:prstGeom prst="rect">
            <a:avLst/>
          </a:prstGeom>
          <a:noFill/>
          <a:ln>
            <a:noFill/>
          </a:ln>
        </p:spPr>
      </p:pic>
      <p:pic>
        <p:nvPicPr>
          <p:cNvPr id="2143" name="Google Shape;2143;g3f7001d949e_0_3122"/>
          <p:cNvPicPr preferRelativeResize="0"/>
          <p:nvPr/>
        </p:nvPicPr>
        <p:blipFill rotWithShape="1">
          <a:blip r:embed="rId4">
            <a:alphaModFix/>
          </a:blip>
          <a:srcRect b="0" l="0" r="0" t="0"/>
          <a:stretch/>
        </p:blipFill>
        <p:spPr>
          <a:xfrm>
            <a:off x="330075" y="2255600"/>
            <a:ext cx="4177915" cy="2794725"/>
          </a:xfrm>
          <a:prstGeom prst="rect">
            <a:avLst/>
          </a:prstGeom>
          <a:noFill/>
          <a:ln>
            <a:noFill/>
          </a:ln>
        </p:spPr>
      </p:pic>
      <p:pic>
        <p:nvPicPr>
          <p:cNvPr id="2144" name="Google Shape;2144;g3f7001d949e_0_3122"/>
          <p:cNvPicPr preferRelativeResize="0"/>
          <p:nvPr/>
        </p:nvPicPr>
        <p:blipFill rotWithShape="1">
          <a:blip r:embed="rId5">
            <a:alphaModFix/>
          </a:blip>
          <a:srcRect b="0" l="0" r="0" t="0"/>
          <a:stretch/>
        </p:blipFill>
        <p:spPr>
          <a:xfrm>
            <a:off x="4582640" y="2533250"/>
            <a:ext cx="4331211" cy="208889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8" name="Shape 2148"/>
        <p:cNvGrpSpPr/>
        <p:nvPr/>
      </p:nvGrpSpPr>
      <p:grpSpPr>
        <a:xfrm>
          <a:off x="0" y="0"/>
          <a:ext cx="0" cy="0"/>
          <a:chOff x="0" y="0"/>
          <a:chExt cx="0" cy="0"/>
        </a:xfrm>
      </p:grpSpPr>
      <p:sp>
        <p:nvSpPr>
          <p:cNvPr id="2149" name="Google Shape;2149;g3f6fda2efe8_0_172"/>
          <p:cNvSpPr txBox="1"/>
          <p:nvPr>
            <p:ph type="title"/>
          </p:nvPr>
        </p:nvSpPr>
        <p:spPr>
          <a:xfrm>
            <a:off x="720000" y="464925"/>
            <a:ext cx="7704000" cy="172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sz="2100"/>
              <a:t>Never forget, there is a human element to preserve in the first place. It's OK to navigate a period of confusion and uncertainty. In fact, it's human.”</a:t>
            </a:r>
            <a:endParaRPr sz="2100"/>
          </a:p>
          <a:p>
            <a:pPr indent="-361950" lvl="0" marL="457200" rtl="0" algn="ctr">
              <a:spcBef>
                <a:spcPts val="0"/>
              </a:spcBef>
              <a:spcAft>
                <a:spcPts val="0"/>
              </a:spcAft>
              <a:buSzPts val="2100"/>
              <a:buChar char="-"/>
            </a:pPr>
            <a:r>
              <a:rPr lang="en" sz="2100"/>
              <a:t>Our Group’s Collective Message</a:t>
            </a:r>
            <a:endParaRPr sz="2100"/>
          </a:p>
        </p:txBody>
      </p:sp>
      <p:pic>
        <p:nvPicPr>
          <p:cNvPr id="2150" name="Google Shape;2150;g3f6fda2efe8_0_172"/>
          <p:cNvPicPr preferRelativeResize="0"/>
          <p:nvPr/>
        </p:nvPicPr>
        <p:blipFill>
          <a:blip r:embed="rId3">
            <a:alphaModFix/>
          </a:blip>
          <a:stretch>
            <a:fillRect/>
          </a:stretch>
        </p:blipFill>
        <p:spPr>
          <a:xfrm>
            <a:off x="3395425" y="2907775"/>
            <a:ext cx="5238750" cy="1752600"/>
          </a:xfrm>
          <a:prstGeom prst="rect">
            <a:avLst/>
          </a:prstGeom>
          <a:noFill/>
          <a:ln>
            <a:noFill/>
          </a:ln>
        </p:spPr>
      </p:pic>
      <p:pic>
        <p:nvPicPr>
          <p:cNvPr id="2151" name="Google Shape;2151;g3f6fda2efe8_0_172"/>
          <p:cNvPicPr preferRelativeResize="0"/>
          <p:nvPr/>
        </p:nvPicPr>
        <p:blipFill>
          <a:blip r:embed="rId4">
            <a:alphaModFix/>
          </a:blip>
          <a:stretch>
            <a:fillRect/>
          </a:stretch>
        </p:blipFill>
        <p:spPr>
          <a:xfrm>
            <a:off x="934930" y="2922325"/>
            <a:ext cx="1755121" cy="172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5" name="Shape 2155"/>
        <p:cNvGrpSpPr/>
        <p:nvPr/>
      </p:nvGrpSpPr>
      <p:grpSpPr>
        <a:xfrm>
          <a:off x="0" y="0"/>
          <a:ext cx="0" cy="0"/>
          <a:chOff x="0" y="0"/>
          <a:chExt cx="0" cy="0"/>
        </a:xfrm>
      </p:grpSpPr>
      <p:sp>
        <p:nvSpPr>
          <p:cNvPr id="2156" name="Google Shape;2156;p6"/>
          <p:cNvSpPr txBox="1"/>
          <p:nvPr>
            <p:ph type="title"/>
          </p:nvPr>
        </p:nvSpPr>
        <p:spPr>
          <a:xfrm>
            <a:off x="715100" y="1925850"/>
            <a:ext cx="7713900" cy="1835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600"/>
              <a:buNone/>
            </a:pPr>
            <a:r>
              <a:rPr lang="en" sz="3800"/>
              <a:t>The Assignment: Collaborating with History Department on Grant Funded Assessment</a:t>
            </a:r>
            <a:endParaRPr sz="3800"/>
          </a:p>
          <a:p>
            <a:pPr indent="0" lvl="0" marL="0" rtl="0" algn="l">
              <a:lnSpc>
                <a:spcPct val="115000"/>
              </a:lnSpc>
              <a:spcBef>
                <a:spcPts val="0"/>
              </a:spcBef>
              <a:spcAft>
                <a:spcPts val="0"/>
              </a:spcAft>
              <a:buSzPts val="3600"/>
              <a:buNone/>
            </a:pPr>
            <a:r>
              <a:t/>
            </a:r>
            <a:endParaRPr sz="3800"/>
          </a:p>
        </p:txBody>
      </p:sp>
      <p:sp>
        <p:nvSpPr>
          <p:cNvPr id="2157" name="Google Shape;2157;p6"/>
          <p:cNvSpPr txBox="1"/>
          <p:nvPr>
            <p:ph idx="2" type="title"/>
          </p:nvPr>
        </p:nvSpPr>
        <p:spPr>
          <a:xfrm>
            <a:off x="715100" y="701850"/>
            <a:ext cx="2035200" cy="1071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6000"/>
              <a:buNone/>
            </a:pPr>
            <a:r>
              <a:rPr lang="en"/>
              <a:t>02</a:t>
            </a:r>
            <a:endParaRPr/>
          </a:p>
        </p:txBody>
      </p:sp>
      <p:cxnSp>
        <p:nvCxnSpPr>
          <p:cNvPr id="2158" name="Google Shape;2158;p6"/>
          <p:cNvCxnSpPr/>
          <p:nvPr/>
        </p:nvCxnSpPr>
        <p:spPr>
          <a:xfrm>
            <a:off x="1866400" y="1180800"/>
            <a:ext cx="552600" cy="0"/>
          </a:xfrm>
          <a:prstGeom prst="straightConnector1">
            <a:avLst/>
          </a:prstGeom>
          <a:noFill/>
          <a:ln cap="flat" cmpd="sng" w="19050">
            <a:solidFill>
              <a:schemeClr val="dk1"/>
            </a:solidFill>
            <a:prstDash val="solid"/>
            <a:round/>
            <a:headEnd len="sm" w="sm" type="none"/>
            <a:tailEnd len="med" w="med" type="stealth"/>
          </a:ln>
        </p:spPr>
      </p:cxnSp>
      <p:sp>
        <p:nvSpPr>
          <p:cNvPr id="2159" name="Google Shape;2159;p6"/>
          <p:cNvSpPr/>
          <p:nvPr/>
        </p:nvSpPr>
        <p:spPr>
          <a:xfrm>
            <a:off x="1042375" y="4242500"/>
            <a:ext cx="7386600" cy="366000"/>
          </a:xfrm>
          <a:prstGeom prst="rect">
            <a:avLst/>
          </a:prstGeom>
          <a:solidFill>
            <a:schemeClr val="lt1"/>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accent4"/>
              </a:solidFill>
              <a:latin typeface="Arial"/>
              <a:ea typeface="Arial"/>
              <a:cs typeface="Arial"/>
              <a:sym typeface="Arial"/>
            </a:endParaRPr>
          </a:p>
        </p:txBody>
      </p:sp>
      <p:sp>
        <p:nvSpPr>
          <p:cNvPr id="2160" name="Google Shape;2160;p6"/>
          <p:cNvSpPr/>
          <p:nvPr/>
        </p:nvSpPr>
        <p:spPr>
          <a:xfrm>
            <a:off x="1042368" y="4233510"/>
            <a:ext cx="384000" cy="384000"/>
          </a:xfrm>
          <a:prstGeom prst="ellipse">
            <a:avLst/>
          </a:prstGeom>
          <a:solidFill>
            <a:srgbClr val="FBF7F0"/>
          </a:solid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6"/>
          <p:cNvSpPr/>
          <p:nvPr/>
        </p:nvSpPr>
        <p:spPr>
          <a:xfrm>
            <a:off x="2002488" y="4233510"/>
            <a:ext cx="384000" cy="384000"/>
          </a:xfrm>
          <a:prstGeom prst="ellipse">
            <a:avLst/>
          </a:prstGeom>
          <a:solidFill>
            <a:srgbClr val="B0272D"/>
          </a:solid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6"/>
          <p:cNvSpPr/>
          <p:nvPr/>
        </p:nvSpPr>
        <p:spPr>
          <a:xfrm>
            <a:off x="2962608" y="4233510"/>
            <a:ext cx="384000" cy="384000"/>
          </a:xfrm>
          <a:prstGeom prst="ellipse">
            <a:avLst/>
          </a:prstGeom>
          <a:no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6"/>
          <p:cNvSpPr/>
          <p:nvPr/>
        </p:nvSpPr>
        <p:spPr>
          <a:xfrm>
            <a:off x="3922728" y="4233510"/>
            <a:ext cx="384000" cy="384000"/>
          </a:xfrm>
          <a:prstGeom prst="ellipse">
            <a:avLst/>
          </a:prstGeom>
          <a:no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8" name="Shape 2168"/>
        <p:cNvGrpSpPr/>
        <p:nvPr/>
      </p:nvGrpSpPr>
      <p:grpSpPr>
        <a:xfrm>
          <a:off x="0" y="0"/>
          <a:ext cx="0" cy="0"/>
          <a:chOff x="0" y="0"/>
          <a:chExt cx="0" cy="0"/>
        </a:xfrm>
      </p:grpSpPr>
      <p:sp>
        <p:nvSpPr>
          <p:cNvPr id="2169" name="Google Shape;2169;g3f6d688a5d6_0_1"/>
          <p:cNvSpPr/>
          <p:nvPr/>
        </p:nvSpPr>
        <p:spPr>
          <a:xfrm>
            <a:off x="504650" y="3758538"/>
            <a:ext cx="5822400" cy="1114800"/>
          </a:xfrm>
          <a:prstGeom prst="snip2DiagRect">
            <a:avLst>
              <a:gd fmla="val 0" name="adj1"/>
              <a:gd fmla="val 24793" name="adj2"/>
            </a:avLst>
          </a:prstGeom>
          <a:solidFill>
            <a:srgbClr val="093C52"/>
          </a:solidFill>
          <a:ln>
            <a:noFill/>
          </a:ln>
          <a:effectLst>
            <a:outerShdw blurRad="28575" rotWithShape="0" algn="bl" dir="7200000" dist="61913">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170" name="Google Shape;2170;g3f6d688a5d6_0_1"/>
          <p:cNvSpPr txBox="1"/>
          <p:nvPr>
            <p:ph type="ctrTitle"/>
          </p:nvPr>
        </p:nvSpPr>
        <p:spPr>
          <a:xfrm>
            <a:off x="700484" y="3848846"/>
            <a:ext cx="5423100" cy="900300"/>
          </a:xfrm>
          <a:prstGeom prst="rect">
            <a:avLst/>
          </a:prstGeom>
          <a:noFill/>
          <a:ln>
            <a:noFill/>
          </a:ln>
          <a:effectLst>
            <a:outerShdw blurRad="121444" rotWithShape="0" algn="bl" dir="5220000" dist="47625">
              <a:srgbClr val="000000">
                <a:alpha val="56000"/>
              </a:srgbClr>
            </a:outerShdw>
          </a:effectLst>
        </p:spPr>
        <p:txBody>
          <a:bodyPr anchorCtr="0" anchor="b" bIns="34275" lIns="68575" spcFirstLastPara="1" rIns="68575" wrap="square" tIns="34275">
            <a:spAutoFit/>
          </a:bodyPr>
          <a:lstStyle/>
          <a:p>
            <a:pPr indent="0" lvl="0" marL="0" rtl="0" algn="l">
              <a:lnSpc>
                <a:spcPct val="100000"/>
              </a:lnSpc>
              <a:spcBef>
                <a:spcPts val="0"/>
              </a:spcBef>
              <a:spcAft>
                <a:spcPts val="0"/>
              </a:spcAft>
              <a:buClr>
                <a:schemeClr val="lt1"/>
              </a:buClr>
              <a:buSzPts val="2700"/>
              <a:buFont typeface="Montserrat ExtraBold"/>
              <a:buNone/>
            </a:pPr>
            <a:r>
              <a:rPr b="0" lang="en">
                <a:solidFill>
                  <a:schemeClr val="accent4"/>
                </a:solidFill>
              </a:rPr>
              <a:t>Critical Engagement with AI in General Education</a:t>
            </a:r>
            <a:endParaRPr b="0">
              <a:solidFill>
                <a:schemeClr val="accent4"/>
              </a:solidFill>
            </a:endParaRPr>
          </a:p>
        </p:txBody>
      </p:sp>
      <p:sp>
        <p:nvSpPr>
          <p:cNvPr id="2171" name="Google Shape;2171;g3f6d688a5d6_0_1"/>
          <p:cNvSpPr/>
          <p:nvPr/>
        </p:nvSpPr>
        <p:spPr>
          <a:xfrm>
            <a:off x="7390338" y="1332000"/>
            <a:ext cx="220200" cy="216000"/>
          </a:xfrm>
          <a:prstGeom prst="plaque">
            <a:avLst>
              <a:gd fmla="val 50000" name="adj"/>
            </a:avLst>
          </a:prstGeom>
          <a:solidFill>
            <a:srgbClr val="093C52"/>
          </a:solidFill>
          <a:ln cap="flat" cmpd="sng" w="4775">
            <a:solidFill>
              <a:schemeClr val="dk2"/>
            </a:solidFill>
            <a:prstDash val="solid"/>
            <a:round/>
            <a:headEnd len="sm" w="sm" type="none"/>
            <a:tailEnd len="sm" w="sm" type="none"/>
          </a:ln>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172" name="Google Shape;2172;g3f6d688a5d6_0_1"/>
          <p:cNvSpPr/>
          <p:nvPr/>
        </p:nvSpPr>
        <p:spPr>
          <a:xfrm rot="10800000">
            <a:off x="5536088" y="-60162"/>
            <a:ext cx="3653100" cy="5016300"/>
          </a:xfrm>
          <a:prstGeom prst="rtTriangle">
            <a:avLst/>
          </a:prstGeom>
          <a:solidFill>
            <a:srgbClr val="FFFFFF"/>
          </a:solidFill>
          <a:ln>
            <a:noFill/>
          </a:ln>
          <a:effectLst>
            <a:outerShdw blurRad="57150" rotWithShape="0" algn="bl" dir="7200000" dist="42862">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pic>
        <p:nvPicPr>
          <p:cNvPr id="2173" name="Google Shape;2173;g3f6d688a5d6_0_1"/>
          <p:cNvPicPr preferRelativeResize="0"/>
          <p:nvPr/>
        </p:nvPicPr>
        <p:blipFill>
          <a:blip r:embed="rId3">
            <a:alphaModFix/>
          </a:blip>
          <a:stretch>
            <a:fillRect/>
          </a:stretch>
        </p:blipFill>
        <p:spPr>
          <a:xfrm>
            <a:off x="6907838" y="293838"/>
            <a:ext cx="1930200" cy="1559100"/>
          </a:xfrm>
          <a:prstGeom prst="roundRect">
            <a:avLst>
              <a:gd fmla="val 22697" name="adj"/>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177" name="Shape 2177"/>
        <p:cNvGrpSpPr/>
        <p:nvPr/>
      </p:nvGrpSpPr>
      <p:grpSpPr>
        <a:xfrm>
          <a:off x="0" y="0"/>
          <a:ext cx="0" cy="0"/>
          <a:chOff x="0" y="0"/>
          <a:chExt cx="0" cy="0"/>
        </a:xfrm>
      </p:grpSpPr>
      <p:sp>
        <p:nvSpPr>
          <p:cNvPr id="2178" name="Google Shape;2178;g3f6d688a5d6_0_10"/>
          <p:cNvSpPr/>
          <p:nvPr/>
        </p:nvSpPr>
        <p:spPr>
          <a:xfrm flipH="1" rot="10800000">
            <a:off x="871800" y="0"/>
            <a:ext cx="9550800" cy="5219700"/>
          </a:xfrm>
          <a:prstGeom prst="parallelogram">
            <a:avLst>
              <a:gd fmla="val 52382" name="adj"/>
            </a:avLst>
          </a:prstGeom>
          <a:solidFill>
            <a:srgbClr val="FFFFFF"/>
          </a:solidFill>
          <a:ln>
            <a:noFill/>
          </a:ln>
          <a:effectLst>
            <a:outerShdw blurRad="57150" rotWithShape="0" algn="bl" dir="18540000" dist="61913">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179" name="Google Shape;2179;g3f6d688a5d6_0_10"/>
          <p:cNvSpPr/>
          <p:nvPr/>
        </p:nvSpPr>
        <p:spPr>
          <a:xfrm flipH="1" rot="10800000">
            <a:off x="-723600" y="0"/>
            <a:ext cx="9550800" cy="5219700"/>
          </a:xfrm>
          <a:prstGeom prst="parallelogram">
            <a:avLst>
              <a:gd fmla="val 52382" name="adj"/>
            </a:avLst>
          </a:prstGeom>
          <a:solidFill>
            <a:srgbClr val="FFFFFF"/>
          </a:solidFill>
          <a:ln>
            <a:noFill/>
          </a:ln>
          <a:effectLst>
            <a:outerShdw blurRad="57150" rotWithShape="0" algn="bl" dir="7620000" dist="61913">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180" name="Google Shape;2180;g3f6d688a5d6_0_10"/>
          <p:cNvSpPr txBox="1"/>
          <p:nvPr/>
        </p:nvSpPr>
        <p:spPr>
          <a:xfrm>
            <a:off x="453983" y="819290"/>
            <a:ext cx="6362400" cy="1165500"/>
          </a:xfrm>
          <a:prstGeom prst="rect">
            <a:avLst/>
          </a:prstGeom>
          <a:noFill/>
          <a:ln>
            <a:noFill/>
          </a:ln>
        </p:spPr>
        <p:txBody>
          <a:bodyPr anchorCtr="0" anchor="b" bIns="36125" lIns="72250" spcFirstLastPara="1" rIns="72250" wrap="square" tIns="36125">
            <a:normAutofit lnSpcReduction="20000"/>
          </a:bodyPr>
          <a:lstStyle/>
          <a:p>
            <a:pPr indent="0" lvl="0" marL="0" rtl="0" algn="ctr">
              <a:spcBef>
                <a:spcPts val="0"/>
              </a:spcBef>
              <a:spcAft>
                <a:spcPts val="0"/>
              </a:spcAft>
              <a:buNone/>
            </a:pPr>
            <a:r>
              <a:rPr b="1" lang="en" sz="2800">
                <a:solidFill>
                  <a:srgbClr val="093C52"/>
                </a:solidFill>
                <a:latin typeface="Montserrat ExtraBold"/>
                <a:ea typeface="Montserrat ExtraBold"/>
                <a:cs typeface="Montserrat ExtraBold"/>
                <a:sym typeface="Montserrat ExtraBold"/>
              </a:rPr>
              <a:t>Can we harmonize student practice with AI and GE learning objectives? </a:t>
            </a:r>
            <a:endParaRPr b="1" sz="2800">
              <a:solidFill>
                <a:srgbClr val="093C52"/>
              </a:solidFill>
              <a:latin typeface="Montserrat ExtraBold"/>
              <a:ea typeface="Montserrat ExtraBold"/>
              <a:cs typeface="Montserrat ExtraBold"/>
              <a:sym typeface="Montserrat ExtraBold"/>
            </a:endParaRPr>
          </a:p>
        </p:txBody>
      </p:sp>
      <p:sp>
        <p:nvSpPr>
          <p:cNvPr id="2181" name="Google Shape;2181;g3f6d688a5d6_0_10"/>
          <p:cNvSpPr txBox="1"/>
          <p:nvPr/>
        </p:nvSpPr>
        <p:spPr>
          <a:xfrm>
            <a:off x="1509075" y="2210225"/>
            <a:ext cx="6126000" cy="984600"/>
          </a:xfrm>
          <a:prstGeom prst="rect">
            <a:avLst/>
          </a:prstGeom>
          <a:noFill/>
          <a:ln>
            <a:noFill/>
          </a:ln>
        </p:spPr>
        <p:txBody>
          <a:bodyPr anchorCtr="0" anchor="t" bIns="45725" lIns="45725" spcFirstLastPara="1" rIns="45725" wrap="square" tIns="45725">
            <a:noAutofit/>
          </a:bodyPr>
          <a:lstStyle/>
          <a:p>
            <a:pPr indent="-184150" lvl="0" marL="139700" rtl="0" algn="l">
              <a:lnSpc>
                <a:spcPct val="150000"/>
              </a:lnSpc>
              <a:spcBef>
                <a:spcPts val="0"/>
              </a:spcBef>
              <a:spcAft>
                <a:spcPts val="0"/>
              </a:spcAft>
              <a:buClr>
                <a:srgbClr val="093C52"/>
              </a:buClr>
              <a:buSzPts val="1500"/>
              <a:buFont typeface="Arial"/>
              <a:buChar char="•"/>
            </a:pPr>
            <a:r>
              <a:rPr lang="en" sz="1500">
                <a:solidFill>
                  <a:schemeClr val="dk1"/>
                </a:solidFill>
                <a:latin typeface="Roboto Serif"/>
                <a:ea typeface="Roboto Serif"/>
                <a:cs typeface="Roboto Serif"/>
                <a:sym typeface="Roboto Serif"/>
              </a:rPr>
              <a:t>Critical thinking</a:t>
            </a:r>
            <a:endParaRPr sz="1600">
              <a:solidFill>
                <a:schemeClr val="dk1"/>
              </a:solidFill>
              <a:latin typeface="Roboto Serif"/>
              <a:ea typeface="Roboto Serif"/>
              <a:cs typeface="Roboto Serif"/>
              <a:sym typeface="Roboto Serif"/>
            </a:endParaRPr>
          </a:p>
          <a:p>
            <a:pPr indent="-196850" lvl="0" marL="330200" rtl="0" algn="l">
              <a:lnSpc>
                <a:spcPct val="150000"/>
              </a:lnSpc>
              <a:spcBef>
                <a:spcPts val="0"/>
              </a:spcBef>
              <a:spcAft>
                <a:spcPts val="0"/>
              </a:spcAft>
              <a:buClr>
                <a:srgbClr val="093C52"/>
              </a:buClr>
              <a:buSzPts val="1500"/>
              <a:buFont typeface="Arial"/>
              <a:buChar char="•"/>
            </a:pPr>
            <a:r>
              <a:rPr lang="en" sz="1500">
                <a:solidFill>
                  <a:schemeClr val="dk1"/>
                </a:solidFill>
                <a:latin typeface="Roboto Serif"/>
                <a:ea typeface="Roboto Serif"/>
                <a:cs typeface="Roboto Serif"/>
                <a:sym typeface="Roboto Serif"/>
              </a:rPr>
              <a:t>Finding “voice” as writers</a:t>
            </a:r>
            <a:endParaRPr sz="1600">
              <a:solidFill>
                <a:schemeClr val="dk1"/>
              </a:solidFill>
              <a:latin typeface="Roboto Serif"/>
              <a:ea typeface="Roboto Serif"/>
              <a:cs typeface="Roboto Serif"/>
              <a:sym typeface="Roboto Serif"/>
            </a:endParaRPr>
          </a:p>
          <a:p>
            <a:pPr indent="-184150" lvl="0" marL="508000" rtl="0" algn="l">
              <a:lnSpc>
                <a:spcPct val="150000"/>
              </a:lnSpc>
              <a:spcBef>
                <a:spcPts val="0"/>
              </a:spcBef>
              <a:spcAft>
                <a:spcPts val="0"/>
              </a:spcAft>
              <a:buClr>
                <a:srgbClr val="093C52"/>
              </a:buClr>
              <a:buSzPts val="1500"/>
              <a:buFont typeface="Arial"/>
              <a:buChar char="•"/>
            </a:pPr>
            <a:r>
              <a:rPr lang="en" sz="1500">
                <a:solidFill>
                  <a:schemeClr val="dk1"/>
                </a:solidFill>
                <a:latin typeface="Roboto Serif"/>
                <a:ea typeface="Roboto Serif"/>
                <a:cs typeface="Roboto Serif"/>
                <a:sym typeface="Roboto Serif"/>
              </a:rPr>
              <a:t>“Humanizing perspective”</a:t>
            </a:r>
            <a:endParaRPr sz="1600">
              <a:solidFill>
                <a:schemeClr val="dk1"/>
              </a:solidFill>
              <a:latin typeface="Roboto Serif"/>
              <a:ea typeface="Roboto Serif"/>
              <a:cs typeface="Roboto Serif"/>
              <a:sym typeface="Roboto Serif"/>
            </a:endParaRPr>
          </a:p>
          <a:p>
            <a:pPr indent="-184150" lvl="0" marL="685800" rtl="0" algn="l">
              <a:lnSpc>
                <a:spcPct val="150000"/>
              </a:lnSpc>
              <a:spcBef>
                <a:spcPts val="0"/>
              </a:spcBef>
              <a:spcAft>
                <a:spcPts val="0"/>
              </a:spcAft>
              <a:buClr>
                <a:srgbClr val="093C52"/>
              </a:buClr>
              <a:buSzPts val="1500"/>
              <a:buFont typeface="Arial"/>
              <a:buChar char="•"/>
            </a:pPr>
            <a:r>
              <a:rPr lang="en" sz="1500">
                <a:solidFill>
                  <a:schemeClr val="dk1"/>
                </a:solidFill>
                <a:latin typeface="Roboto Serif"/>
                <a:ea typeface="Roboto Serif"/>
                <a:cs typeface="Roboto Serif"/>
                <a:sym typeface="Roboto Serif"/>
              </a:rPr>
              <a:t>Reflective civic engagement</a:t>
            </a:r>
            <a:endParaRPr sz="1600">
              <a:solidFill>
                <a:schemeClr val="dk1"/>
              </a:solidFill>
              <a:latin typeface="Roboto Serif"/>
              <a:ea typeface="Roboto Serif"/>
              <a:cs typeface="Roboto Serif"/>
              <a:sym typeface="Roboto Serif"/>
            </a:endParaRPr>
          </a:p>
          <a:p>
            <a:pPr indent="-184150" lvl="0" marL="876300" rtl="0" algn="l">
              <a:lnSpc>
                <a:spcPct val="150000"/>
              </a:lnSpc>
              <a:spcBef>
                <a:spcPts val="0"/>
              </a:spcBef>
              <a:spcAft>
                <a:spcPts val="0"/>
              </a:spcAft>
              <a:buClr>
                <a:srgbClr val="093C52"/>
              </a:buClr>
              <a:buSzPts val="1500"/>
              <a:buFont typeface="Arial"/>
              <a:buChar char="•"/>
            </a:pPr>
            <a:r>
              <a:rPr lang="en" sz="1500">
                <a:solidFill>
                  <a:schemeClr val="dk1"/>
                </a:solidFill>
                <a:latin typeface="Roboto Serif"/>
                <a:ea typeface="Roboto Serif"/>
                <a:cs typeface="Roboto Serif"/>
                <a:sym typeface="Roboto Serif"/>
              </a:rPr>
              <a:t>Disciplinary practices: Historians are truth-seeking, through validation of evidence</a:t>
            </a:r>
            <a:endParaRPr sz="14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185" name="Shape 2185"/>
        <p:cNvGrpSpPr/>
        <p:nvPr/>
      </p:nvGrpSpPr>
      <p:grpSpPr>
        <a:xfrm>
          <a:off x="0" y="0"/>
          <a:ext cx="0" cy="0"/>
          <a:chOff x="0" y="0"/>
          <a:chExt cx="0" cy="0"/>
        </a:xfrm>
      </p:grpSpPr>
      <p:sp>
        <p:nvSpPr>
          <p:cNvPr id="2186" name="Google Shape;2186;g3f6d688a5d6_0_17"/>
          <p:cNvSpPr/>
          <p:nvPr/>
        </p:nvSpPr>
        <p:spPr>
          <a:xfrm flipH="1">
            <a:off x="-406800" y="-22640"/>
            <a:ext cx="9550800" cy="5219700"/>
          </a:xfrm>
          <a:prstGeom prst="parallelogram">
            <a:avLst>
              <a:gd fmla="val 52382" name="adj"/>
            </a:avLst>
          </a:prstGeom>
          <a:solidFill>
            <a:srgbClr val="FFFFFF"/>
          </a:solidFill>
          <a:ln>
            <a:noFill/>
          </a:ln>
          <a:effectLst>
            <a:outerShdw blurRad="57150" rotWithShape="0" algn="bl" dir="19080000" dist="61912">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187" name="Google Shape;2187;g3f6d688a5d6_0_17"/>
          <p:cNvSpPr/>
          <p:nvPr/>
        </p:nvSpPr>
        <p:spPr>
          <a:xfrm>
            <a:off x="-406800" y="-165750"/>
            <a:ext cx="3193500" cy="5385600"/>
          </a:xfrm>
          <a:prstGeom prst="rtTriangle">
            <a:avLst/>
          </a:prstGeom>
          <a:solidFill>
            <a:srgbClr val="FFFFFF"/>
          </a:solidFill>
          <a:ln>
            <a:noFill/>
          </a:ln>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188" name="Google Shape;2188;g3f6d688a5d6_0_17"/>
          <p:cNvSpPr txBox="1"/>
          <p:nvPr/>
        </p:nvSpPr>
        <p:spPr>
          <a:xfrm>
            <a:off x="1207851" y="1216561"/>
            <a:ext cx="4703400" cy="1073100"/>
          </a:xfrm>
          <a:prstGeom prst="rect">
            <a:avLst/>
          </a:prstGeom>
          <a:noFill/>
          <a:ln>
            <a:noFill/>
          </a:ln>
        </p:spPr>
        <p:txBody>
          <a:bodyPr anchorCtr="0" anchor="b" bIns="22850" lIns="45725" spcFirstLastPara="1" rIns="45725" wrap="square" tIns="22850">
            <a:normAutofit/>
          </a:bodyPr>
          <a:lstStyle/>
          <a:p>
            <a:pPr indent="0" lvl="0" marL="0" rtl="0" algn="ctr">
              <a:spcBef>
                <a:spcPts val="0"/>
              </a:spcBef>
              <a:spcAft>
                <a:spcPts val="0"/>
              </a:spcAft>
              <a:buNone/>
            </a:pPr>
            <a:r>
              <a:rPr b="1" lang="en" sz="2500">
                <a:solidFill>
                  <a:srgbClr val="093C52"/>
                </a:solidFill>
                <a:latin typeface="Montserrat ExtraBold"/>
                <a:ea typeface="Montserrat ExtraBold"/>
                <a:cs typeface="Montserrat ExtraBold"/>
                <a:sym typeface="Montserrat ExtraBold"/>
              </a:rPr>
              <a:t>Revised Assignments</a:t>
            </a:r>
            <a:endParaRPr b="1" sz="2500">
              <a:solidFill>
                <a:srgbClr val="093C52"/>
              </a:solidFill>
              <a:latin typeface="Montserrat ExtraBold"/>
              <a:ea typeface="Montserrat ExtraBold"/>
              <a:cs typeface="Montserrat ExtraBold"/>
              <a:sym typeface="Montserrat ExtraBold"/>
            </a:endParaRPr>
          </a:p>
        </p:txBody>
      </p:sp>
      <p:sp>
        <p:nvSpPr>
          <p:cNvPr id="2189" name="Google Shape;2189;g3f6d688a5d6_0_17"/>
          <p:cNvSpPr txBox="1"/>
          <p:nvPr/>
        </p:nvSpPr>
        <p:spPr>
          <a:xfrm>
            <a:off x="1186251" y="2382598"/>
            <a:ext cx="4746600" cy="875700"/>
          </a:xfrm>
          <a:prstGeom prst="rect">
            <a:avLst/>
          </a:prstGeom>
          <a:noFill/>
          <a:ln>
            <a:noFill/>
          </a:ln>
        </p:spPr>
        <p:txBody>
          <a:bodyPr anchorCtr="0" anchor="t" bIns="22850" lIns="45725" spcFirstLastPara="1" rIns="45725" wrap="square" tIns="22850">
            <a:normAutofit/>
          </a:bodyPr>
          <a:lstStyle/>
          <a:p>
            <a:pPr indent="0" lvl="0" marL="0" rtl="0" algn="ctr">
              <a:lnSpc>
                <a:spcPct val="150000"/>
              </a:lnSpc>
              <a:spcBef>
                <a:spcPts val="0"/>
              </a:spcBef>
              <a:spcAft>
                <a:spcPts val="0"/>
              </a:spcAft>
              <a:buNone/>
            </a:pPr>
            <a:r>
              <a:rPr lang="en" sz="1500">
                <a:solidFill>
                  <a:srgbClr val="093C52"/>
                </a:solidFill>
                <a:latin typeface="Roboto Serif"/>
                <a:ea typeface="Roboto Serif"/>
                <a:cs typeface="Roboto Serif"/>
                <a:sym typeface="Roboto Serif"/>
              </a:rPr>
              <a:t>Iteration and prompting, research practices, corroboration</a:t>
            </a:r>
            <a:endParaRPr sz="1500">
              <a:solidFill>
                <a:srgbClr val="093C52"/>
              </a:solidFill>
              <a:latin typeface="Roboto Serif"/>
              <a:ea typeface="Roboto Serif"/>
              <a:cs typeface="Roboto Serif"/>
              <a:sym typeface="Roboto Serif"/>
            </a:endParaRPr>
          </a:p>
        </p:txBody>
      </p:sp>
      <p:sp>
        <p:nvSpPr>
          <p:cNvPr id="2190" name="Google Shape;2190;g3f6d688a5d6_0_17"/>
          <p:cNvSpPr/>
          <p:nvPr/>
        </p:nvSpPr>
        <p:spPr>
          <a:xfrm>
            <a:off x="5999300" y="3594463"/>
            <a:ext cx="1769100" cy="430200"/>
          </a:xfrm>
          <a:prstGeom prst="chevron">
            <a:avLst>
              <a:gd fmla="val 50000" name="adj"/>
            </a:avLst>
          </a:prstGeom>
          <a:solidFill>
            <a:srgbClr val="27BA89"/>
          </a:solidFill>
          <a:ln>
            <a:noFill/>
          </a:ln>
        </p:spPr>
        <p:txBody>
          <a:bodyPr anchorCtr="0" anchor="ctr" bIns="58775" lIns="58775" spcFirstLastPara="1" rIns="58775" wrap="square" tIns="58775">
            <a:noAutofit/>
          </a:bodyPr>
          <a:lstStyle/>
          <a:p>
            <a:pPr indent="0" lvl="0" marL="0" rtl="0" algn="ctr">
              <a:spcBef>
                <a:spcPts val="0"/>
              </a:spcBef>
              <a:spcAft>
                <a:spcPts val="0"/>
              </a:spcAft>
              <a:buNone/>
            </a:pPr>
            <a:r>
              <a:rPr lang="en" sz="900">
                <a:solidFill>
                  <a:srgbClr val="FFFFFF"/>
                </a:solidFill>
                <a:latin typeface="Roboto"/>
                <a:ea typeface="Roboto"/>
                <a:cs typeface="Roboto"/>
                <a:sym typeface="Roboto"/>
              </a:rPr>
              <a:t>Analyze</a:t>
            </a:r>
            <a:endParaRPr sz="900">
              <a:solidFill>
                <a:srgbClr val="FFFFFF"/>
              </a:solidFill>
              <a:latin typeface="Roboto"/>
              <a:ea typeface="Roboto"/>
              <a:cs typeface="Roboto"/>
              <a:sym typeface="Roboto"/>
            </a:endParaRPr>
          </a:p>
        </p:txBody>
      </p:sp>
      <p:sp>
        <p:nvSpPr>
          <p:cNvPr id="2191" name="Google Shape;2191;g3f6d688a5d6_0_17"/>
          <p:cNvSpPr/>
          <p:nvPr/>
        </p:nvSpPr>
        <p:spPr>
          <a:xfrm>
            <a:off x="4423708" y="3594601"/>
            <a:ext cx="1898100" cy="430200"/>
          </a:xfrm>
          <a:prstGeom prst="homePlate">
            <a:avLst>
              <a:gd fmla="val 50000" name="adj"/>
            </a:avLst>
          </a:prstGeom>
          <a:solidFill>
            <a:srgbClr val="175641"/>
          </a:solidFill>
          <a:ln>
            <a:noFill/>
          </a:ln>
        </p:spPr>
        <p:txBody>
          <a:bodyPr anchorCtr="0" anchor="ctr" bIns="58775" lIns="58775" spcFirstLastPara="1" rIns="58775" wrap="square" tIns="58775">
            <a:noAutofit/>
          </a:bodyPr>
          <a:lstStyle/>
          <a:p>
            <a:pPr indent="0" lvl="0" marL="0" rtl="0" algn="ctr">
              <a:spcBef>
                <a:spcPts val="0"/>
              </a:spcBef>
              <a:spcAft>
                <a:spcPts val="0"/>
              </a:spcAft>
              <a:buNone/>
            </a:pPr>
            <a:r>
              <a:rPr lang="en" sz="900">
                <a:solidFill>
                  <a:srgbClr val="FFFFFF"/>
                </a:solidFill>
                <a:latin typeface="Roboto"/>
                <a:ea typeface="Roboto"/>
                <a:cs typeface="Roboto"/>
                <a:sym typeface="Roboto"/>
              </a:rPr>
              <a:t>Post-Test</a:t>
            </a:r>
            <a:endParaRPr sz="900">
              <a:solidFill>
                <a:srgbClr val="FFFFFF"/>
              </a:solidFill>
              <a:latin typeface="Roboto"/>
              <a:ea typeface="Roboto"/>
              <a:cs typeface="Roboto"/>
              <a:sym typeface="Roboto"/>
            </a:endParaRPr>
          </a:p>
        </p:txBody>
      </p:sp>
      <p:sp>
        <p:nvSpPr>
          <p:cNvPr id="2192" name="Google Shape;2192;g3f6d688a5d6_0_17"/>
          <p:cNvSpPr/>
          <p:nvPr/>
        </p:nvSpPr>
        <p:spPr>
          <a:xfrm>
            <a:off x="2937459" y="3594263"/>
            <a:ext cx="1769700" cy="430200"/>
          </a:xfrm>
          <a:prstGeom prst="chevron">
            <a:avLst>
              <a:gd fmla="val 50000" name="adj"/>
            </a:avLst>
          </a:prstGeom>
          <a:solidFill>
            <a:srgbClr val="90D0DC"/>
          </a:solidFill>
          <a:ln>
            <a:noFill/>
          </a:ln>
        </p:spPr>
        <p:txBody>
          <a:bodyPr anchorCtr="0" anchor="ctr" bIns="58800" lIns="58800" spcFirstLastPara="1" rIns="58800" wrap="square" tIns="58800">
            <a:noAutofit/>
          </a:bodyPr>
          <a:lstStyle/>
          <a:p>
            <a:pPr indent="0" lvl="0" marL="0" rtl="0" algn="ctr">
              <a:spcBef>
                <a:spcPts val="0"/>
              </a:spcBef>
              <a:spcAft>
                <a:spcPts val="0"/>
              </a:spcAft>
              <a:buNone/>
            </a:pPr>
            <a:r>
              <a:rPr lang="en" sz="900">
                <a:solidFill>
                  <a:srgbClr val="FFFFFF"/>
                </a:solidFill>
                <a:latin typeface="Roboto"/>
                <a:ea typeface="Roboto"/>
                <a:cs typeface="Roboto"/>
                <a:sym typeface="Roboto"/>
              </a:rPr>
              <a:t>Evaluate</a:t>
            </a:r>
            <a:endParaRPr sz="900">
              <a:solidFill>
                <a:srgbClr val="FFFFFF"/>
              </a:solidFill>
              <a:latin typeface="Roboto"/>
              <a:ea typeface="Roboto"/>
              <a:cs typeface="Roboto"/>
              <a:sym typeface="Roboto"/>
            </a:endParaRPr>
          </a:p>
        </p:txBody>
      </p:sp>
      <p:sp>
        <p:nvSpPr>
          <p:cNvPr id="2193" name="Google Shape;2193;g3f6d688a5d6_0_17"/>
          <p:cNvSpPr/>
          <p:nvPr/>
        </p:nvSpPr>
        <p:spPr>
          <a:xfrm>
            <a:off x="1498445" y="3594263"/>
            <a:ext cx="3208500" cy="430200"/>
          </a:xfrm>
          <a:prstGeom prst="chevron">
            <a:avLst>
              <a:gd fmla="val 50000" name="adj"/>
            </a:avLst>
          </a:prstGeom>
          <a:solidFill>
            <a:srgbClr val="0D9EDA"/>
          </a:solidFill>
          <a:ln>
            <a:noFill/>
          </a:ln>
        </p:spPr>
        <p:txBody>
          <a:bodyPr anchorCtr="0" anchor="ctr" bIns="58800" lIns="58800" spcFirstLastPara="1" rIns="58800" wrap="square" tIns="58800">
            <a:noAutofit/>
          </a:bodyPr>
          <a:lstStyle/>
          <a:p>
            <a:pPr indent="0" lvl="0" marL="0" rtl="0" algn="ctr">
              <a:spcBef>
                <a:spcPts val="0"/>
              </a:spcBef>
              <a:spcAft>
                <a:spcPts val="0"/>
              </a:spcAft>
              <a:buNone/>
            </a:pPr>
            <a:r>
              <a:rPr lang="en" sz="900">
                <a:solidFill>
                  <a:srgbClr val="FFFFFF"/>
                </a:solidFill>
                <a:latin typeface="Roboto"/>
                <a:ea typeface="Roboto"/>
                <a:cs typeface="Roboto"/>
                <a:sym typeface="Roboto"/>
              </a:rPr>
              <a:t>AI Assignment</a:t>
            </a:r>
            <a:endParaRPr sz="900">
              <a:solidFill>
                <a:srgbClr val="FFFFFF"/>
              </a:solidFill>
              <a:latin typeface="Roboto"/>
              <a:ea typeface="Roboto"/>
              <a:cs typeface="Roboto"/>
              <a:sym typeface="Roboto"/>
            </a:endParaRPr>
          </a:p>
        </p:txBody>
      </p:sp>
      <p:sp>
        <p:nvSpPr>
          <p:cNvPr id="2194" name="Google Shape;2194;g3f6d688a5d6_0_17"/>
          <p:cNvSpPr/>
          <p:nvPr/>
        </p:nvSpPr>
        <p:spPr>
          <a:xfrm>
            <a:off x="-77637" y="3594400"/>
            <a:ext cx="1898700" cy="430200"/>
          </a:xfrm>
          <a:prstGeom prst="homePlate">
            <a:avLst>
              <a:gd fmla="val 50000" name="adj"/>
            </a:avLst>
          </a:prstGeom>
          <a:solidFill>
            <a:srgbClr val="093C52"/>
          </a:solidFill>
          <a:ln>
            <a:noFill/>
          </a:ln>
        </p:spPr>
        <p:txBody>
          <a:bodyPr anchorCtr="0" anchor="ctr" bIns="58800" lIns="58800" spcFirstLastPara="1" rIns="58800" wrap="square" tIns="58800">
            <a:noAutofit/>
          </a:bodyPr>
          <a:lstStyle/>
          <a:p>
            <a:pPr indent="0" lvl="0" marL="0" rtl="0" algn="ctr">
              <a:spcBef>
                <a:spcPts val="0"/>
              </a:spcBef>
              <a:spcAft>
                <a:spcPts val="0"/>
              </a:spcAft>
              <a:buNone/>
            </a:pPr>
            <a:r>
              <a:rPr lang="en" sz="900">
                <a:solidFill>
                  <a:srgbClr val="FFFFFF"/>
                </a:solidFill>
                <a:latin typeface="Roboto"/>
                <a:ea typeface="Roboto"/>
                <a:cs typeface="Roboto"/>
                <a:sym typeface="Roboto"/>
              </a:rPr>
              <a:t>Pre-Test</a:t>
            </a:r>
            <a:endParaRPr sz="900">
              <a:solidFill>
                <a:srgbClr val="FFFFFF"/>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198" name="Shape 2198"/>
        <p:cNvGrpSpPr/>
        <p:nvPr/>
      </p:nvGrpSpPr>
      <p:grpSpPr>
        <a:xfrm>
          <a:off x="0" y="0"/>
          <a:ext cx="0" cy="0"/>
          <a:chOff x="0" y="0"/>
          <a:chExt cx="0" cy="0"/>
        </a:xfrm>
      </p:grpSpPr>
      <p:sp>
        <p:nvSpPr>
          <p:cNvPr id="2199" name="Google Shape;2199;g3f6d688a5d6_0_29"/>
          <p:cNvSpPr/>
          <p:nvPr/>
        </p:nvSpPr>
        <p:spPr>
          <a:xfrm flipH="1">
            <a:off x="-406800" y="-22640"/>
            <a:ext cx="9550800" cy="5219700"/>
          </a:xfrm>
          <a:prstGeom prst="parallelogram">
            <a:avLst>
              <a:gd fmla="val 52382" name="adj"/>
            </a:avLst>
          </a:prstGeom>
          <a:solidFill>
            <a:srgbClr val="FFFFFF"/>
          </a:solidFill>
          <a:ln>
            <a:noFill/>
          </a:ln>
          <a:effectLst>
            <a:outerShdw blurRad="57150" rotWithShape="0" algn="bl" dir="19080000" dist="61912">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00" name="Google Shape;2200;g3f6d688a5d6_0_29"/>
          <p:cNvSpPr/>
          <p:nvPr/>
        </p:nvSpPr>
        <p:spPr>
          <a:xfrm>
            <a:off x="-406800" y="-165750"/>
            <a:ext cx="3193500" cy="5385600"/>
          </a:xfrm>
          <a:prstGeom prst="rtTriangle">
            <a:avLst/>
          </a:prstGeom>
          <a:solidFill>
            <a:srgbClr val="FFFFFF"/>
          </a:solidFill>
          <a:ln>
            <a:noFill/>
          </a:ln>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grpSp>
        <p:nvGrpSpPr>
          <p:cNvPr id="2201" name="Google Shape;2201;g3f6d688a5d6_0_29"/>
          <p:cNvGrpSpPr/>
          <p:nvPr/>
        </p:nvGrpSpPr>
        <p:grpSpPr>
          <a:xfrm>
            <a:off x="-77637" y="3594263"/>
            <a:ext cx="7846038" cy="430539"/>
            <a:chOff x="-140875" y="7058925"/>
            <a:chExt cx="15692075" cy="861078"/>
          </a:xfrm>
        </p:grpSpPr>
        <p:sp>
          <p:nvSpPr>
            <p:cNvPr id="2202" name="Google Shape;2202;g3f6d688a5d6_0_29"/>
            <p:cNvSpPr/>
            <p:nvPr/>
          </p:nvSpPr>
          <p:spPr>
            <a:xfrm>
              <a:off x="12013001" y="7059327"/>
              <a:ext cx="3538200" cy="860400"/>
            </a:xfrm>
            <a:prstGeom prst="chevron">
              <a:avLst>
                <a:gd fmla="val 50000" name="adj"/>
              </a:avLst>
            </a:prstGeom>
            <a:solidFill>
              <a:srgbClr val="27BA89"/>
            </a:solidFill>
            <a:ln>
              <a:noFill/>
            </a:ln>
          </p:spPr>
          <p:txBody>
            <a:bodyPr anchorCtr="0" anchor="ctr" bIns="58775" lIns="58775" spcFirstLastPara="1" rIns="58775" wrap="square" tIns="58775">
              <a:noAutofit/>
            </a:bodyPr>
            <a:lstStyle/>
            <a:p>
              <a:pPr indent="0" lvl="0" marL="0" rtl="0" algn="ctr">
                <a:spcBef>
                  <a:spcPts val="0"/>
                </a:spcBef>
                <a:spcAft>
                  <a:spcPts val="0"/>
                </a:spcAft>
                <a:buNone/>
              </a:pPr>
              <a:r>
                <a:rPr lang="en" sz="900">
                  <a:solidFill>
                    <a:srgbClr val="FFFFFF"/>
                  </a:solidFill>
                  <a:latin typeface="Roboto"/>
                  <a:ea typeface="Roboto"/>
                  <a:cs typeface="Roboto"/>
                  <a:sym typeface="Roboto"/>
                </a:rPr>
                <a:t>Analyze</a:t>
              </a:r>
              <a:endParaRPr sz="900">
                <a:solidFill>
                  <a:srgbClr val="FFFFFF"/>
                </a:solidFill>
                <a:latin typeface="Roboto"/>
                <a:ea typeface="Roboto"/>
                <a:cs typeface="Roboto"/>
                <a:sym typeface="Roboto"/>
              </a:endParaRPr>
            </a:p>
          </p:txBody>
        </p:sp>
        <p:sp>
          <p:nvSpPr>
            <p:cNvPr id="2203" name="Google Shape;2203;g3f6d688a5d6_0_29"/>
            <p:cNvSpPr/>
            <p:nvPr/>
          </p:nvSpPr>
          <p:spPr>
            <a:xfrm>
              <a:off x="8861816" y="7059603"/>
              <a:ext cx="3795900" cy="860400"/>
            </a:xfrm>
            <a:prstGeom prst="homePlate">
              <a:avLst>
                <a:gd fmla="val 50000" name="adj"/>
              </a:avLst>
            </a:prstGeom>
            <a:solidFill>
              <a:srgbClr val="175641"/>
            </a:solidFill>
            <a:ln>
              <a:noFill/>
            </a:ln>
          </p:spPr>
          <p:txBody>
            <a:bodyPr anchorCtr="0" anchor="ctr" bIns="58775" lIns="58775" spcFirstLastPara="1" rIns="58775" wrap="square" tIns="58775">
              <a:noAutofit/>
            </a:bodyPr>
            <a:lstStyle/>
            <a:p>
              <a:pPr indent="0" lvl="0" marL="0" rtl="0" algn="ctr">
                <a:spcBef>
                  <a:spcPts val="0"/>
                </a:spcBef>
                <a:spcAft>
                  <a:spcPts val="0"/>
                </a:spcAft>
                <a:buNone/>
              </a:pPr>
              <a:r>
                <a:rPr lang="en" sz="900">
                  <a:solidFill>
                    <a:srgbClr val="FFFFFF"/>
                  </a:solidFill>
                  <a:latin typeface="Roboto"/>
                  <a:ea typeface="Roboto"/>
                  <a:cs typeface="Roboto"/>
                  <a:sym typeface="Roboto"/>
                </a:rPr>
                <a:t>Post-Test</a:t>
              </a:r>
              <a:endParaRPr sz="900">
                <a:solidFill>
                  <a:srgbClr val="FFFFFF"/>
                </a:solidFill>
                <a:latin typeface="Roboto"/>
                <a:ea typeface="Roboto"/>
                <a:cs typeface="Roboto"/>
                <a:sym typeface="Roboto"/>
              </a:endParaRPr>
            </a:p>
          </p:txBody>
        </p:sp>
        <p:sp>
          <p:nvSpPr>
            <p:cNvPr id="2204" name="Google Shape;2204;g3f6d688a5d6_0_29"/>
            <p:cNvSpPr/>
            <p:nvPr/>
          </p:nvSpPr>
          <p:spPr>
            <a:xfrm>
              <a:off x="5889317" y="7058925"/>
              <a:ext cx="3539100" cy="860400"/>
            </a:xfrm>
            <a:prstGeom prst="chevron">
              <a:avLst>
                <a:gd fmla="val 50000" name="adj"/>
              </a:avLst>
            </a:prstGeom>
            <a:solidFill>
              <a:srgbClr val="90D0DC"/>
            </a:solidFill>
            <a:ln>
              <a:noFill/>
            </a:ln>
          </p:spPr>
          <p:txBody>
            <a:bodyPr anchorCtr="0" anchor="ctr" bIns="58800" lIns="58800" spcFirstLastPara="1" rIns="58800" wrap="square" tIns="58800">
              <a:noAutofit/>
            </a:bodyPr>
            <a:lstStyle/>
            <a:p>
              <a:pPr indent="0" lvl="0" marL="0" rtl="0" algn="ctr">
                <a:spcBef>
                  <a:spcPts val="0"/>
                </a:spcBef>
                <a:spcAft>
                  <a:spcPts val="0"/>
                </a:spcAft>
                <a:buNone/>
              </a:pPr>
              <a:r>
                <a:rPr lang="en" sz="900">
                  <a:solidFill>
                    <a:srgbClr val="FFFFFF"/>
                  </a:solidFill>
                  <a:latin typeface="Roboto"/>
                  <a:ea typeface="Roboto"/>
                  <a:cs typeface="Roboto"/>
                  <a:sym typeface="Roboto"/>
                </a:rPr>
                <a:t>Evaluate</a:t>
              </a:r>
              <a:endParaRPr sz="900">
                <a:solidFill>
                  <a:srgbClr val="FFFFFF"/>
                </a:solidFill>
                <a:latin typeface="Roboto"/>
                <a:ea typeface="Roboto"/>
                <a:cs typeface="Roboto"/>
                <a:sym typeface="Roboto"/>
              </a:endParaRPr>
            </a:p>
          </p:txBody>
        </p:sp>
        <p:sp>
          <p:nvSpPr>
            <p:cNvPr id="2205" name="Google Shape;2205;g3f6d688a5d6_0_29"/>
            <p:cNvSpPr/>
            <p:nvPr/>
          </p:nvSpPr>
          <p:spPr>
            <a:xfrm>
              <a:off x="3011312" y="7058925"/>
              <a:ext cx="3539100" cy="860400"/>
            </a:xfrm>
            <a:prstGeom prst="chevron">
              <a:avLst>
                <a:gd fmla="val 50000" name="adj"/>
              </a:avLst>
            </a:prstGeom>
            <a:solidFill>
              <a:srgbClr val="0D9EDA"/>
            </a:solidFill>
            <a:ln>
              <a:noFill/>
            </a:ln>
          </p:spPr>
          <p:txBody>
            <a:bodyPr anchorCtr="0" anchor="ctr" bIns="58800" lIns="58800" spcFirstLastPara="1" rIns="58800" wrap="square" tIns="58800">
              <a:noAutofit/>
            </a:bodyPr>
            <a:lstStyle/>
            <a:p>
              <a:pPr indent="0" lvl="0" marL="0" rtl="0" algn="ctr">
                <a:spcBef>
                  <a:spcPts val="0"/>
                </a:spcBef>
                <a:spcAft>
                  <a:spcPts val="0"/>
                </a:spcAft>
                <a:buNone/>
              </a:pPr>
              <a:r>
                <a:rPr lang="en" sz="900">
                  <a:solidFill>
                    <a:srgbClr val="FFFFFF"/>
                  </a:solidFill>
                  <a:latin typeface="Roboto"/>
                  <a:ea typeface="Roboto"/>
                  <a:cs typeface="Roboto"/>
                  <a:sym typeface="Roboto"/>
                </a:rPr>
                <a:t>Generate Essay</a:t>
              </a:r>
              <a:endParaRPr sz="900">
                <a:solidFill>
                  <a:srgbClr val="FFFFFF"/>
                </a:solidFill>
                <a:latin typeface="Roboto"/>
                <a:ea typeface="Roboto"/>
                <a:cs typeface="Roboto"/>
                <a:sym typeface="Roboto"/>
              </a:endParaRPr>
            </a:p>
          </p:txBody>
        </p:sp>
        <p:sp>
          <p:nvSpPr>
            <p:cNvPr id="2206" name="Google Shape;2206;g3f6d688a5d6_0_29"/>
            <p:cNvSpPr/>
            <p:nvPr/>
          </p:nvSpPr>
          <p:spPr>
            <a:xfrm>
              <a:off x="-140875" y="7059201"/>
              <a:ext cx="3797400" cy="860400"/>
            </a:xfrm>
            <a:prstGeom prst="homePlate">
              <a:avLst>
                <a:gd fmla="val 50000" name="adj"/>
              </a:avLst>
            </a:prstGeom>
            <a:solidFill>
              <a:srgbClr val="093C52"/>
            </a:solidFill>
            <a:ln>
              <a:noFill/>
            </a:ln>
          </p:spPr>
          <p:txBody>
            <a:bodyPr anchorCtr="0" anchor="ctr" bIns="58800" lIns="58800" spcFirstLastPara="1" rIns="58800" wrap="square" tIns="58800">
              <a:noAutofit/>
            </a:bodyPr>
            <a:lstStyle/>
            <a:p>
              <a:pPr indent="0" lvl="0" marL="0" rtl="0" algn="ctr">
                <a:spcBef>
                  <a:spcPts val="0"/>
                </a:spcBef>
                <a:spcAft>
                  <a:spcPts val="0"/>
                </a:spcAft>
                <a:buNone/>
              </a:pPr>
              <a:r>
                <a:rPr lang="en" sz="900">
                  <a:solidFill>
                    <a:srgbClr val="FFFFFF"/>
                  </a:solidFill>
                  <a:latin typeface="Roboto"/>
                  <a:ea typeface="Roboto"/>
                  <a:cs typeface="Roboto"/>
                  <a:sym typeface="Roboto"/>
                </a:rPr>
                <a:t>Pre-Test</a:t>
              </a:r>
              <a:endParaRPr sz="900">
                <a:solidFill>
                  <a:srgbClr val="FFFFFF"/>
                </a:solidFill>
                <a:latin typeface="Roboto"/>
                <a:ea typeface="Roboto"/>
                <a:cs typeface="Roboto"/>
                <a:sym typeface="Roboto"/>
              </a:endParaRPr>
            </a:p>
          </p:txBody>
        </p:sp>
      </p:grpSp>
      <p:sp>
        <p:nvSpPr>
          <p:cNvPr id="2207" name="Google Shape;2207;g3f6d688a5d6_0_29"/>
          <p:cNvSpPr txBox="1"/>
          <p:nvPr/>
        </p:nvSpPr>
        <p:spPr>
          <a:xfrm>
            <a:off x="319396" y="289966"/>
            <a:ext cx="5514900" cy="507000"/>
          </a:xfrm>
          <a:prstGeom prst="rect">
            <a:avLst/>
          </a:prstGeom>
          <a:noFill/>
          <a:ln>
            <a:noFill/>
          </a:ln>
        </p:spPr>
        <p:txBody>
          <a:bodyPr anchorCtr="0" anchor="b" bIns="22850" lIns="45725" spcFirstLastPara="1" rIns="45725" wrap="square" tIns="22850">
            <a:normAutofit/>
          </a:bodyPr>
          <a:lstStyle/>
          <a:p>
            <a:pPr indent="0" lvl="0" marL="0" rtl="0" algn="l">
              <a:spcBef>
                <a:spcPts val="0"/>
              </a:spcBef>
              <a:spcAft>
                <a:spcPts val="0"/>
              </a:spcAft>
              <a:buNone/>
            </a:pPr>
            <a:r>
              <a:rPr b="1" lang="en" sz="1400">
                <a:solidFill>
                  <a:srgbClr val="093C52"/>
                </a:solidFill>
                <a:latin typeface="Montserrat ExtraBold"/>
                <a:ea typeface="Montserrat ExtraBold"/>
                <a:cs typeface="Montserrat ExtraBold"/>
                <a:sym typeface="Montserrat ExtraBold"/>
              </a:rPr>
              <a:t>Assignment example</a:t>
            </a:r>
            <a:endParaRPr b="1" sz="1400">
              <a:solidFill>
                <a:srgbClr val="093C52"/>
              </a:solidFill>
              <a:latin typeface="Montserrat ExtraBold"/>
              <a:ea typeface="Montserrat ExtraBold"/>
              <a:cs typeface="Montserrat ExtraBold"/>
              <a:sym typeface="Montserrat ExtraBold"/>
            </a:endParaRPr>
          </a:p>
        </p:txBody>
      </p:sp>
      <p:sp>
        <p:nvSpPr>
          <p:cNvPr id="2208" name="Google Shape;2208;g3f6d688a5d6_0_29"/>
          <p:cNvSpPr txBox="1"/>
          <p:nvPr/>
        </p:nvSpPr>
        <p:spPr>
          <a:xfrm>
            <a:off x="550250" y="893013"/>
            <a:ext cx="6088200" cy="2355000"/>
          </a:xfrm>
          <a:prstGeom prst="rect">
            <a:avLst/>
          </a:prstGeom>
          <a:noFill/>
          <a:ln>
            <a:noFill/>
          </a:ln>
        </p:spPr>
        <p:txBody>
          <a:bodyPr anchorCtr="0" anchor="ctr" bIns="0" lIns="45725" spcFirstLastPara="1" rIns="45725" wrap="square" tIns="0">
            <a:spAutoFit/>
          </a:bodyPr>
          <a:lstStyle/>
          <a:p>
            <a:pPr indent="0" lvl="0" marL="0" rtl="0" algn="l">
              <a:spcBef>
                <a:spcPts val="0"/>
              </a:spcBef>
              <a:spcAft>
                <a:spcPts val="0"/>
              </a:spcAft>
              <a:buNone/>
            </a:pPr>
            <a:r>
              <a:t/>
            </a:r>
            <a:endParaRPr sz="900"/>
          </a:p>
          <a:p>
            <a:pPr indent="-82550" lvl="0" marL="88900" rtl="0" algn="l">
              <a:spcBef>
                <a:spcPts val="0"/>
              </a:spcBef>
              <a:spcAft>
                <a:spcPts val="0"/>
              </a:spcAft>
              <a:buClr>
                <a:srgbClr val="093C52"/>
              </a:buClr>
              <a:buSzPts val="900"/>
              <a:buFont typeface="Arial"/>
              <a:buChar char="•"/>
            </a:pPr>
            <a:r>
              <a:rPr b="1" lang="en" sz="900">
                <a:solidFill>
                  <a:srgbClr val="093C52"/>
                </a:solidFill>
                <a:latin typeface="Montserrat"/>
                <a:ea typeface="Montserrat"/>
                <a:cs typeface="Montserrat"/>
                <a:sym typeface="Montserrat"/>
              </a:rPr>
              <a:t>Select one group of late nineteenth-century Californians to research</a:t>
            </a:r>
            <a:r>
              <a:rPr lang="en" sz="900">
                <a:solidFill>
                  <a:srgbClr val="14171A"/>
                </a:solidFill>
                <a:latin typeface="Montserrat"/>
                <a:ea typeface="Montserrat"/>
                <a:cs typeface="Montserrat"/>
                <a:sym typeface="Montserrat"/>
              </a:rPr>
              <a:t>: Chinese laborers, free and enslaved Black people, white laborers, or corporations</a:t>
            </a:r>
            <a:endParaRPr sz="900">
              <a:solidFill>
                <a:srgbClr val="505046"/>
              </a:solidFill>
              <a:latin typeface="Montserrat"/>
              <a:ea typeface="Montserrat"/>
              <a:cs typeface="Montserrat"/>
              <a:sym typeface="Montserrat"/>
            </a:endParaRPr>
          </a:p>
          <a:p>
            <a:pPr indent="-25400" lvl="0" marL="88900" rtl="0" algn="l">
              <a:spcBef>
                <a:spcPts val="0"/>
              </a:spcBef>
              <a:spcAft>
                <a:spcPts val="0"/>
              </a:spcAft>
              <a:buNone/>
            </a:pPr>
            <a:r>
              <a:t/>
            </a:r>
            <a:endParaRPr sz="900">
              <a:solidFill>
                <a:srgbClr val="14171A"/>
              </a:solidFill>
              <a:latin typeface="Montserrat"/>
              <a:ea typeface="Montserrat"/>
              <a:cs typeface="Montserrat"/>
              <a:sym typeface="Montserrat"/>
            </a:endParaRPr>
          </a:p>
          <a:p>
            <a:pPr indent="-82550" lvl="0" marL="88900" rtl="0" algn="l">
              <a:spcBef>
                <a:spcPts val="0"/>
              </a:spcBef>
              <a:spcAft>
                <a:spcPts val="0"/>
              </a:spcAft>
              <a:buClr>
                <a:srgbClr val="093C52"/>
              </a:buClr>
              <a:buSzPts val="900"/>
              <a:buFont typeface="Arial"/>
              <a:buChar char="•"/>
            </a:pPr>
            <a:r>
              <a:rPr b="1" lang="en" sz="900">
                <a:solidFill>
                  <a:srgbClr val="093C52"/>
                </a:solidFill>
                <a:latin typeface="Montserrat"/>
                <a:ea typeface="Montserrat"/>
                <a:cs typeface="Montserrat"/>
                <a:sym typeface="Montserrat"/>
              </a:rPr>
              <a:t>Use ChatGPT to create an essay</a:t>
            </a:r>
            <a:r>
              <a:rPr b="1" lang="en" sz="900">
                <a:solidFill>
                  <a:srgbClr val="14171A"/>
                </a:solidFill>
                <a:latin typeface="Montserrat"/>
                <a:ea typeface="Montserrat"/>
                <a:cs typeface="Montserrat"/>
                <a:sym typeface="Montserrat"/>
              </a:rPr>
              <a:t> </a:t>
            </a:r>
            <a:r>
              <a:rPr lang="en" sz="900">
                <a:solidFill>
                  <a:srgbClr val="14171A"/>
                </a:solidFill>
                <a:latin typeface="Montserrat"/>
                <a:ea typeface="Montserrat"/>
                <a:cs typeface="Montserrat"/>
                <a:sym typeface="Montserrat"/>
              </a:rPr>
              <a:t>(approximately 900-1200 words) that explores how your chosen group tried to use state and/or federal constitutions or laws to defend their interests and secure their position in California’s society and economy.</a:t>
            </a:r>
            <a:endParaRPr sz="900">
              <a:solidFill>
                <a:srgbClr val="505046"/>
              </a:solidFill>
              <a:latin typeface="Montserrat"/>
              <a:ea typeface="Montserrat"/>
              <a:cs typeface="Montserrat"/>
              <a:sym typeface="Montserrat"/>
            </a:endParaRPr>
          </a:p>
          <a:p>
            <a:pPr indent="-25400" lvl="0" marL="88900" rtl="0" algn="l">
              <a:spcBef>
                <a:spcPts val="0"/>
              </a:spcBef>
              <a:spcAft>
                <a:spcPts val="0"/>
              </a:spcAft>
              <a:buNone/>
            </a:pPr>
            <a:r>
              <a:t/>
            </a:r>
            <a:endParaRPr sz="900">
              <a:solidFill>
                <a:srgbClr val="14171A"/>
              </a:solidFill>
              <a:latin typeface="Montserrat"/>
              <a:ea typeface="Montserrat"/>
              <a:cs typeface="Montserrat"/>
              <a:sym typeface="Montserrat"/>
            </a:endParaRPr>
          </a:p>
          <a:p>
            <a:pPr indent="-82550" lvl="0" marL="88900" rtl="0" algn="l">
              <a:spcBef>
                <a:spcPts val="0"/>
              </a:spcBef>
              <a:spcAft>
                <a:spcPts val="0"/>
              </a:spcAft>
              <a:buClr>
                <a:srgbClr val="093C52"/>
              </a:buClr>
              <a:buSzPts val="900"/>
              <a:buFont typeface="Arial"/>
              <a:buChar char="•"/>
            </a:pPr>
            <a:r>
              <a:rPr b="1" lang="en" sz="900">
                <a:solidFill>
                  <a:srgbClr val="093C52"/>
                </a:solidFill>
                <a:latin typeface="Montserrat"/>
                <a:ea typeface="Montserrat"/>
                <a:cs typeface="Montserrat"/>
                <a:sym typeface="Montserrat"/>
              </a:rPr>
              <a:t>Use one of the peer-reviewed scholarly articles to corroborate, refute, or elaborate</a:t>
            </a:r>
            <a:r>
              <a:rPr lang="en" sz="900">
                <a:solidFill>
                  <a:srgbClr val="14171A"/>
                </a:solidFill>
                <a:latin typeface="Montserrat"/>
                <a:ea typeface="Montserrat"/>
                <a:cs typeface="Montserrat"/>
                <a:sym typeface="Montserrat"/>
              </a:rPr>
              <a:t> upon the claims made by ChatGPT. Using Microsoft Word’s “track changes,” include page citations for quotes and other specific evidence you add to the paper.</a:t>
            </a:r>
            <a:endParaRPr sz="900">
              <a:solidFill>
                <a:srgbClr val="505046"/>
              </a:solidFill>
              <a:latin typeface="Montserrat"/>
              <a:ea typeface="Montserrat"/>
              <a:cs typeface="Montserrat"/>
              <a:sym typeface="Montserrat"/>
            </a:endParaRPr>
          </a:p>
          <a:p>
            <a:pPr indent="-25400" lvl="0" marL="88900" rtl="0" algn="l">
              <a:spcBef>
                <a:spcPts val="0"/>
              </a:spcBef>
              <a:spcAft>
                <a:spcPts val="0"/>
              </a:spcAft>
              <a:buNone/>
            </a:pPr>
            <a:r>
              <a:t/>
            </a:r>
            <a:endParaRPr sz="900">
              <a:solidFill>
                <a:srgbClr val="14171A"/>
              </a:solidFill>
              <a:latin typeface="Montserrat"/>
              <a:ea typeface="Montserrat"/>
              <a:cs typeface="Montserrat"/>
              <a:sym typeface="Montserrat"/>
            </a:endParaRPr>
          </a:p>
          <a:p>
            <a:pPr indent="-82550" lvl="0" marL="88900" rtl="0" algn="l">
              <a:spcBef>
                <a:spcPts val="0"/>
              </a:spcBef>
              <a:spcAft>
                <a:spcPts val="0"/>
              </a:spcAft>
              <a:buClr>
                <a:srgbClr val="093C52"/>
              </a:buClr>
              <a:buSzPts val="900"/>
              <a:buFont typeface="Arial"/>
              <a:buChar char="•"/>
            </a:pPr>
            <a:r>
              <a:rPr b="1" lang="en" sz="900">
                <a:solidFill>
                  <a:srgbClr val="093C52"/>
                </a:solidFill>
                <a:latin typeface="Montserrat"/>
                <a:ea typeface="Montserrat"/>
                <a:cs typeface="Montserrat"/>
                <a:sym typeface="Montserrat"/>
              </a:rPr>
              <a:t>Identify claims made by GPT that cannot be corroborated, refuted, or elaborated upon</a:t>
            </a:r>
            <a:r>
              <a:rPr lang="en" sz="900">
                <a:solidFill>
                  <a:srgbClr val="14171A"/>
                </a:solidFill>
                <a:latin typeface="Montserrat"/>
                <a:ea typeface="Montserrat"/>
                <a:cs typeface="Montserrat"/>
                <a:sym typeface="Montserrat"/>
              </a:rPr>
              <a:t> by the article and thus require additional research.  </a:t>
            </a:r>
            <a:endParaRPr sz="900">
              <a:solidFill>
                <a:srgbClr val="505046"/>
              </a:solidFill>
              <a:latin typeface="Montserrat"/>
              <a:ea typeface="Montserrat"/>
              <a:cs typeface="Montserrat"/>
              <a:sym typeface="Montserrat"/>
            </a:endParaRPr>
          </a:p>
          <a:p>
            <a:pPr indent="-25400" lvl="0" marL="88900" rtl="0" algn="l">
              <a:spcBef>
                <a:spcPts val="0"/>
              </a:spcBef>
              <a:spcAft>
                <a:spcPts val="0"/>
              </a:spcAft>
              <a:buNone/>
            </a:pPr>
            <a:r>
              <a:t/>
            </a:r>
            <a:endParaRPr sz="900">
              <a:solidFill>
                <a:srgbClr val="14171A"/>
              </a:solidFill>
              <a:latin typeface="Montserrat"/>
              <a:ea typeface="Montserrat"/>
              <a:cs typeface="Montserrat"/>
              <a:sym typeface="Montserrat"/>
            </a:endParaRPr>
          </a:p>
          <a:p>
            <a:pPr indent="-82550" lvl="0" marL="88900" rtl="0" algn="l">
              <a:spcBef>
                <a:spcPts val="0"/>
              </a:spcBef>
              <a:spcAft>
                <a:spcPts val="0"/>
              </a:spcAft>
              <a:buClr>
                <a:srgbClr val="093C52"/>
              </a:buClr>
              <a:buSzPts val="900"/>
              <a:buFont typeface="Arial"/>
              <a:buChar char="•"/>
            </a:pPr>
            <a:r>
              <a:rPr b="1" lang="en" sz="900">
                <a:solidFill>
                  <a:srgbClr val="093C52"/>
                </a:solidFill>
                <a:latin typeface="Montserrat"/>
                <a:ea typeface="Montserrat"/>
                <a:cs typeface="Montserrat"/>
                <a:sym typeface="Montserrat"/>
              </a:rPr>
              <a:t>You must make at least five meaningful revisions</a:t>
            </a:r>
            <a:r>
              <a:rPr b="1" lang="en" sz="900">
                <a:solidFill>
                  <a:srgbClr val="14171A"/>
                </a:solidFill>
                <a:latin typeface="Montserrat"/>
                <a:ea typeface="Montserrat"/>
                <a:cs typeface="Montserrat"/>
                <a:sym typeface="Montserrat"/>
              </a:rPr>
              <a:t> </a:t>
            </a:r>
            <a:r>
              <a:rPr lang="en" sz="900">
                <a:solidFill>
                  <a:srgbClr val="14171A"/>
                </a:solidFill>
                <a:latin typeface="Montserrat"/>
                <a:ea typeface="Montserrat"/>
                <a:cs typeface="Montserrat"/>
                <a:sym typeface="Montserrat"/>
              </a:rPr>
              <a:t>and/or flags for further research to the essay. </a:t>
            </a:r>
            <a:endParaRPr sz="900">
              <a:latin typeface="Montserrat"/>
              <a:ea typeface="Montserrat"/>
              <a:cs typeface="Montserrat"/>
              <a:sym typeface="Montserrat"/>
            </a:endParaRPr>
          </a:p>
          <a:p>
            <a:pPr indent="0" lvl="0" marL="0" rtl="0" algn="l">
              <a:spcBef>
                <a:spcPts val="0"/>
              </a:spcBef>
              <a:spcAft>
                <a:spcPts val="0"/>
              </a:spcAft>
              <a:buNone/>
            </a:pPr>
            <a:r>
              <a:t/>
            </a:r>
            <a:endParaRPr sz="9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1" name="Shape 1341"/>
        <p:cNvGrpSpPr/>
        <p:nvPr/>
      </p:nvGrpSpPr>
      <p:grpSpPr>
        <a:xfrm>
          <a:off x="0" y="0"/>
          <a:ext cx="0" cy="0"/>
          <a:chOff x="0" y="0"/>
          <a:chExt cx="0" cy="0"/>
        </a:xfrm>
      </p:grpSpPr>
      <p:sp>
        <p:nvSpPr>
          <p:cNvPr id="1342" name="Google Shape;1342;g3f515451538_0_9"/>
          <p:cNvSpPr/>
          <p:nvPr/>
        </p:nvSpPr>
        <p:spPr>
          <a:xfrm>
            <a:off x="0" y="4400550"/>
            <a:ext cx="9144000" cy="743100"/>
          </a:xfrm>
          <a:prstGeom prst="rect">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43" name="Google Shape;1343;g3f515451538_0_9"/>
          <p:cNvSpPr txBox="1"/>
          <p:nvPr/>
        </p:nvSpPr>
        <p:spPr>
          <a:xfrm>
            <a:off x="457200" y="1143000"/>
            <a:ext cx="83058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4" name="Google Shape;1344;g3f515451538_0_9"/>
          <p:cNvSpPr txBox="1"/>
          <p:nvPr/>
        </p:nvSpPr>
        <p:spPr>
          <a:xfrm>
            <a:off x="219350" y="263400"/>
            <a:ext cx="8661900" cy="42945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 sz="1500">
                <a:solidFill>
                  <a:srgbClr val="CC0000"/>
                </a:solidFill>
                <a:latin typeface="Garamond"/>
                <a:ea typeface="Garamond"/>
                <a:cs typeface="Garamond"/>
                <a:sym typeface="Garamond"/>
              </a:rPr>
              <a:t>Muwekma Ohlone Tribal Land Acknowledgment</a:t>
            </a:r>
            <a:endParaRPr b="1" sz="1500">
              <a:solidFill>
                <a:srgbClr val="CC0000"/>
              </a:solidFill>
              <a:latin typeface="Garamond"/>
              <a:ea typeface="Garamond"/>
              <a:cs typeface="Garamond"/>
              <a:sym typeface="Garamond"/>
            </a:endParaRPr>
          </a:p>
          <a:p>
            <a:pPr indent="0" lvl="0" marL="0" rtl="0" algn="ctr">
              <a:spcBef>
                <a:spcPts val="0"/>
              </a:spcBef>
              <a:spcAft>
                <a:spcPts val="0"/>
              </a:spcAft>
              <a:buClr>
                <a:schemeClr val="dk1"/>
              </a:buClr>
              <a:buSzPts val="1100"/>
              <a:buFont typeface="Arial"/>
              <a:buNone/>
            </a:pPr>
            <a:r>
              <a:rPr b="1" lang="en" sz="1500">
                <a:solidFill>
                  <a:srgbClr val="CC0000"/>
                </a:solidFill>
                <a:latin typeface="Garamond"/>
                <a:ea typeface="Garamond"/>
                <a:cs typeface="Garamond"/>
                <a:sym typeface="Garamond"/>
              </a:rPr>
              <a:t>for Cal State University East Bay located in Hayward, CA</a:t>
            </a:r>
            <a:endParaRPr b="1" sz="1500">
              <a:solidFill>
                <a:srgbClr val="CC0000"/>
              </a:solidFill>
              <a:latin typeface="Garamond"/>
              <a:ea typeface="Garamond"/>
              <a:cs typeface="Garamond"/>
              <a:sym typeface="Garamond"/>
            </a:endParaRPr>
          </a:p>
          <a:p>
            <a:pPr indent="0" lvl="0" marL="0" rtl="0" algn="ctr">
              <a:spcBef>
                <a:spcPts val="0"/>
              </a:spcBef>
              <a:spcAft>
                <a:spcPts val="0"/>
              </a:spcAft>
              <a:buClr>
                <a:schemeClr val="dk1"/>
              </a:buClr>
              <a:buSzPts val="1100"/>
              <a:buFont typeface="Arial"/>
              <a:buNone/>
            </a:pPr>
            <a:r>
              <a:rPr b="1" lang="en" sz="1500">
                <a:solidFill>
                  <a:srgbClr val="CC0000"/>
                </a:solidFill>
                <a:latin typeface="Garamond"/>
                <a:ea typeface="Garamond"/>
                <a:cs typeface="Garamond"/>
                <a:sym typeface="Garamond"/>
              </a:rPr>
              <a:t>Jalquin/Yrgin Ancestral Muwekma Ohlone Territory</a:t>
            </a:r>
            <a:endParaRPr b="1" sz="1500">
              <a:solidFill>
                <a:srgbClr val="CC0000"/>
              </a:solidFill>
              <a:latin typeface="Garamond"/>
              <a:ea typeface="Garamond"/>
              <a:cs typeface="Garamond"/>
              <a:sym typeface="Garamond"/>
            </a:endParaRPr>
          </a:p>
          <a:p>
            <a:pPr indent="0" lvl="0" marL="0" rtl="0" algn="l">
              <a:spcBef>
                <a:spcPts val="0"/>
              </a:spcBef>
              <a:spcAft>
                <a:spcPts val="0"/>
              </a:spcAft>
              <a:buClr>
                <a:schemeClr val="dk1"/>
              </a:buClr>
              <a:buSzPts val="1100"/>
              <a:buFont typeface="Arial"/>
              <a:buNone/>
            </a:pPr>
            <a:r>
              <a:rPr lang="en" sz="1200">
                <a:latin typeface="Garamond"/>
                <a:ea typeface="Garamond"/>
                <a:cs typeface="Garamond"/>
                <a:sym typeface="Garamond"/>
              </a:rPr>
              <a:t>We would like to recognize that while we gather at Cal State University East Bay located in Hayward, CA, we are gathered on</a:t>
            </a:r>
            <a:endParaRPr sz="1200">
              <a:latin typeface="Garamond"/>
              <a:ea typeface="Garamond"/>
              <a:cs typeface="Garamond"/>
              <a:sym typeface="Garamond"/>
            </a:endParaRPr>
          </a:p>
          <a:p>
            <a:pPr indent="0" lvl="0" marL="0" rtl="0" algn="l">
              <a:spcBef>
                <a:spcPts val="0"/>
              </a:spcBef>
              <a:spcAft>
                <a:spcPts val="0"/>
              </a:spcAft>
              <a:buClr>
                <a:schemeClr val="dk1"/>
              </a:buClr>
              <a:buSzPts val="1100"/>
              <a:buFont typeface="Arial"/>
              <a:buNone/>
            </a:pPr>
            <a:r>
              <a:rPr lang="en" sz="1200">
                <a:latin typeface="Garamond"/>
                <a:ea typeface="Garamond"/>
                <a:cs typeface="Garamond"/>
                <a:sym typeface="Garamond"/>
              </a:rPr>
              <a:t>the ethno-historic tribal territory of the intermarried Jalquin (hal-keen) / Yrgin (eer-gen) Chochenyo-Ohlone-speaking tribal group, who were the direct ancestors of some of the lineages enrolled in the Muwekma Ohlone Tribe of the San Francisco Bay Area, and who were missionized into Missions San Francisco, Santa Clara and San Jose.</a:t>
            </a:r>
            <a:endParaRPr sz="1200">
              <a:latin typeface="Garamond"/>
              <a:ea typeface="Garamond"/>
              <a:cs typeface="Garamond"/>
              <a:sym typeface="Garamond"/>
            </a:endParaRPr>
          </a:p>
          <a:p>
            <a:pPr indent="0" lvl="0" marL="0" rtl="0" algn="l">
              <a:spcBef>
                <a:spcPts val="0"/>
              </a:spcBef>
              <a:spcAft>
                <a:spcPts val="0"/>
              </a:spcAft>
              <a:buClr>
                <a:schemeClr val="dk1"/>
              </a:buClr>
              <a:buSzPts val="1100"/>
              <a:buFont typeface="Arial"/>
              <a:buNone/>
            </a:pPr>
            <a:r>
              <a:t/>
            </a:r>
            <a:endParaRPr sz="1200">
              <a:latin typeface="Garamond"/>
              <a:ea typeface="Garamond"/>
              <a:cs typeface="Garamond"/>
              <a:sym typeface="Garamond"/>
            </a:endParaRPr>
          </a:p>
          <a:p>
            <a:pPr indent="0" lvl="0" marL="0" rtl="0" algn="l">
              <a:spcBef>
                <a:spcPts val="0"/>
              </a:spcBef>
              <a:spcAft>
                <a:spcPts val="0"/>
              </a:spcAft>
              <a:buClr>
                <a:schemeClr val="dk1"/>
              </a:buClr>
              <a:buSzPts val="1100"/>
              <a:buFont typeface="Arial"/>
              <a:buNone/>
            </a:pPr>
            <a:r>
              <a:rPr lang="en" sz="1200">
                <a:latin typeface="Garamond"/>
                <a:ea typeface="Garamond"/>
                <a:cs typeface="Garamond"/>
                <a:sym typeface="Garamond"/>
              </a:rPr>
              <a:t>The present-day Muwekma Ohlone Tribe, with an enrolled Bureau of Indian Affairs documented membership of over 600 members, is comprised of all of the known surviving Indian lineages aboriginal to the San Francisco Bay region who trace their ancestry through the Missions San Jose, Santa Clara, and San Francisco, during the advent of the Hispano-European empire into Alta California beginning in AD 1769. They are the successors and living members of the sovereign, historic, previously Federally Recognized Verona Band of Alameda County now formally known as the Muwekma Ohlone Tribe of San Francisco Bay Area. Muwekma means La Gente – The People in their traditional Chochenyo-Ohlone language.</a:t>
            </a:r>
            <a:endParaRPr sz="1200">
              <a:latin typeface="Garamond"/>
              <a:ea typeface="Garamond"/>
              <a:cs typeface="Garamond"/>
              <a:sym typeface="Garamond"/>
            </a:endParaRPr>
          </a:p>
          <a:p>
            <a:pPr indent="0" lvl="0" marL="0" rtl="0" algn="l">
              <a:spcBef>
                <a:spcPts val="0"/>
              </a:spcBef>
              <a:spcAft>
                <a:spcPts val="0"/>
              </a:spcAft>
              <a:buClr>
                <a:schemeClr val="dk1"/>
              </a:buClr>
              <a:buSzPts val="1100"/>
              <a:buFont typeface="Arial"/>
              <a:buNone/>
            </a:pPr>
            <a:r>
              <a:t/>
            </a:r>
            <a:endParaRPr sz="1200">
              <a:latin typeface="Garamond"/>
              <a:ea typeface="Garamond"/>
              <a:cs typeface="Garamond"/>
              <a:sym typeface="Garamond"/>
            </a:endParaRPr>
          </a:p>
          <a:p>
            <a:pPr indent="0" lvl="0" marL="0" rtl="0" algn="l">
              <a:spcBef>
                <a:spcPts val="0"/>
              </a:spcBef>
              <a:spcAft>
                <a:spcPts val="0"/>
              </a:spcAft>
              <a:buClr>
                <a:schemeClr val="dk1"/>
              </a:buClr>
              <a:buSzPts val="1100"/>
              <a:buFont typeface="Arial"/>
              <a:buNone/>
            </a:pPr>
            <a:r>
              <a:rPr lang="en" sz="1200">
                <a:latin typeface="Garamond"/>
                <a:ea typeface="Garamond"/>
                <a:cs typeface="Garamond"/>
                <a:sym typeface="Garamond"/>
              </a:rPr>
              <a:t>The land on which CSUEB in Hayward has been established, was and continues to be of great importance and significance for the Muwekma Ohlone Tribal people. This region extends to surrounding areas that held several Túupentaks (too-pen-tahks) (aka</a:t>
            </a:r>
            <a:endParaRPr sz="1200">
              <a:latin typeface="Garamond"/>
              <a:ea typeface="Garamond"/>
              <a:cs typeface="Garamond"/>
              <a:sym typeface="Garamond"/>
            </a:endParaRPr>
          </a:p>
          <a:p>
            <a:pPr indent="0" lvl="0" marL="0" rtl="0" algn="l">
              <a:spcBef>
                <a:spcPts val="0"/>
              </a:spcBef>
              <a:spcAft>
                <a:spcPts val="0"/>
              </a:spcAft>
              <a:buClr>
                <a:schemeClr val="dk1"/>
              </a:buClr>
              <a:buSzPts val="1100"/>
              <a:buFont typeface="Arial"/>
              <a:buNone/>
            </a:pPr>
            <a:r>
              <a:rPr lang="en" sz="1200">
                <a:latin typeface="Garamond"/>
                <a:ea typeface="Garamond"/>
                <a:cs typeface="Garamond"/>
                <a:sym typeface="Garamond"/>
              </a:rPr>
              <a:t>Temescals), traditional semi-subterranean spiritual roundhouses. Túupentaks were places of celebrations, healing, rituals, dances, intertribal feasts, and religious ceremonies. Nearby ancestral heritage “shellmound sites,” such as those located at Máyyan Šáatošikma ~ Coyote Hills, Berkeley, and Emeryville, served as the Muwekma Ohlone Tribe’s territorial monuments and traditional cemetery sites for high lineage families, craft specialists, and fallen warriors.</a:t>
            </a:r>
            <a:endParaRPr sz="1200">
              <a:latin typeface="Garamond"/>
              <a:ea typeface="Garamond"/>
              <a:cs typeface="Garamond"/>
              <a:sym typeface="Garamond"/>
            </a:endParaRPr>
          </a:p>
          <a:p>
            <a:pPr indent="0" lvl="0" marL="0" rtl="0" algn="l">
              <a:spcBef>
                <a:spcPts val="0"/>
              </a:spcBef>
              <a:spcAft>
                <a:spcPts val="0"/>
              </a:spcAft>
              <a:buClr>
                <a:schemeClr val="dk1"/>
              </a:buClr>
              <a:buSzPts val="4400"/>
              <a:buFont typeface="Arial"/>
              <a:buNone/>
            </a:pPr>
            <a:r>
              <a:t/>
            </a:r>
            <a:endParaRPr sz="1200">
              <a:latin typeface="Garamond"/>
              <a:ea typeface="Garamond"/>
              <a:cs typeface="Garamond"/>
              <a:sym typeface="Garamond"/>
            </a:endParaRPr>
          </a:p>
        </p:txBody>
      </p:sp>
      <p:sp>
        <p:nvSpPr>
          <p:cNvPr id="1345" name="Google Shape;1345;g3f515451538_0_9"/>
          <p:cNvSpPr/>
          <p:nvPr/>
        </p:nvSpPr>
        <p:spPr>
          <a:xfrm>
            <a:off x="0" y="0"/>
            <a:ext cx="9144000" cy="10890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346" name="Google Shape;1346;g3f515451538_0_9"/>
          <p:cNvPicPr preferRelativeResize="0"/>
          <p:nvPr/>
        </p:nvPicPr>
        <p:blipFill>
          <a:blip r:embed="rId3">
            <a:alphaModFix/>
          </a:blip>
          <a:stretch>
            <a:fillRect/>
          </a:stretch>
        </p:blipFill>
        <p:spPr>
          <a:xfrm>
            <a:off x="416200" y="139963"/>
            <a:ext cx="905250" cy="8509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212" name="Shape 2212"/>
        <p:cNvGrpSpPr/>
        <p:nvPr/>
      </p:nvGrpSpPr>
      <p:grpSpPr>
        <a:xfrm>
          <a:off x="0" y="0"/>
          <a:ext cx="0" cy="0"/>
          <a:chOff x="0" y="0"/>
          <a:chExt cx="0" cy="0"/>
        </a:xfrm>
      </p:grpSpPr>
      <p:sp>
        <p:nvSpPr>
          <p:cNvPr id="2213" name="Google Shape;2213;g3f6d688a5d6_0_42"/>
          <p:cNvSpPr/>
          <p:nvPr/>
        </p:nvSpPr>
        <p:spPr>
          <a:xfrm flipH="1" rot="10800000">
            <a:off x="871800" y="-38100"/>
            <a:ext cx="9550800" cy="5219700"/>
          </a:xfrm>
          <a:prstGeom prst="parallelogram">
            <a:avLst>
              <a:gd fmla="val 52382" name="adj"/>
            </a:avLst>
          </a:prstGeom>
          <a:solidFill>
            <a:srgbClr val="FFFFFF"/>
          </a:solidFill>
          <a:ln>
            <a:noFill/>
          </a:ln>
          <a:effectLst>
            <a:outerShdw blurRad="57150" rotWithShape="0" algn="bl" dir="18540000" dist="61913">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14" name="Google Shape;2214;g3f6d688a5d6_0_42"/>
          <p:cNvSpPr/>
          <p:nvPr/>
        </p:nvSpPr>
        <p:spPr>
          <a:xfrm flipH="1" rot="10800000">
            <a:off x="-1350000" y="-38100"/>
            <a:ext cx="9550800" cy="5219700"/>
          </a:xfrm>
          <a:prstGeom prst="parallelogram">
            <a:avLst>
              <a:gd fmla="val 52382" name="adj"/>
            </a:avLst>
          </a:prstGeom>
          <a:solidFill>
            <a:srgbClr val="FFFFFF"/>
          </a:solidFill>
          <a:ln>
            <a:noFill/>
          </a:ln>
          <a:effectLst>
            <a:outerShdw blurRad="57150" rotWithShape="0" algn="bl" dir="7620000" dist="61913">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grpSp>
        <p:nvGrpSpPr>
          <p:cNvPr id="2215" name="Google Shape;2215;g3f6d688a5d6_0_42"/>
          <p:cNvGrpSpPr/>
          <p:nvPr/>
        </p:nvGrpSpPr>
        <p:grpSpPr>
          <a:xfrm>
            <a:off x="1857838" y="605722"/>
            <a:ext cx="5381657" cy="721902"/>
            <a:chOff x="0" y="-79905"/>
            <a:chExt cx="4086300" cy="380248"/>
          </a:xfrm>
        </p:grpSpPr>
        <p:sp>
          <p:nvSpPr>
            <p:cNvPr id="2216" name="Google Shape;2216;g3f6d688a5d6_0_42"/>
            <p:cNvSpPr/>
            <p:nvPr/>
          </p:nvSpPr>
          <p:spPr>
            <a:xfrm>
              <a:off x="0" y="0"/>
              <a:ext cx="4086237" cy="300343"/>
            </a:xfrm>
            <a:custGeom>
              <a:rect b="b" l="l" r="r" t="t"/>
              <a:pathLst>
                <a:path extrusionOk="0" h="300343" w="4086237">
                  <a:moveTo>
                    <a:pt x="25449" y="0"/>
                  </a:moveTo>
                  <a:lnTo>
                    <a:pt x="4060788" y="0"/>
                  </a:lnTo>
                  <a:cubicBezTo>
                    <a:pt x="4074843" y="0"/>
                    <a:pt x="4086237" y="11394"/>
                    <a:pt x="4086237" y="25449"/>
                  </a:cubicBezTo>
                  <a:lnTo>
                    <a:pt x="4086237" y="274894"/>
                  </a:lnTo>
                  <a:cubicBezTo>
                    <a:pt x="4086237" y="281644"/>
                    <a:pt x="4083556" y="288117"/>
                    <a:pt x="4078783" y="292889"/>
                  </a:cubicBezTo>
                  <a:cubicBezTo>
                    <a:pt x="4074011" y="297662"/>
                    <a:pt x="4067538" y="300343"/>
                    <a:pt x="4060788" y="300343"/>
                  </a:cubicBezTo>
                  <a:lnTo>
                    <a:pt x="25449" y="300343"/>
                  </a:lnTo>
                  <a:cubicBezTo>
                    <a:pt x="18699" y="300343"/>
                    <a:pt x="12226" y="297662"/>
                    <a:pt x="7454" y="292889"/>
                  </a:cubicBezTo>
                  <a:cubicBezTo>
                    <a:pt x="2681" y="288117"/>
                    <a:pt x="0" y="281644"/>
                    <a:pt x="0" y="274894"/>
                  </a:cubicBezTo>
                  <a:lnTo>
                    <a:pt x="0" y="25449"/>
                  </a:lnTo>
                  <a:cubicBezTo>
                    <a:pt x="0" y="18699"/>
                    <a:pt x="2681" y="12226"/>
                    <a:pt x="7454" y="7454"/>
                  </a:cubicBezTo>
                  <a:cubicBezTo>
                    <a:pt x="12226" y="2681"/>
                    <a:pt x="18699" y="0"/>
                    <a:pt x="25449" y="0"/>
                  </a:cubicBezTo>
                  <a:close/>
                </a:path>
              </a:pathLst>
            </a:custGeom>
            <a:solidFill>
              <a:srgbClr val="865B6C"/>
            </a:solidFill>
            <a:ln>
              <a:noFill/>
            </a:ln>
            <a:effectLst>
              <a:outerShdw blurRad="28575" rotWithShape="0" algn="bl" dir="7200000" dist="57150">
                <a:srgbClr val="000000">
                  <a:alpha val="35000"/>
                </a:srgbClr>
              </a:outerShdw>
            </a:effectLst>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17" name="Google Shape;2217;g3f6d688a5d6_0_42"/>
            <p:cNvSpPr txBox="1"/>
            <p:nvPr/>
          </p:nvSpPr>
          <p:spPr>
            <a:xfrm>
              <a:off x="0" y="-79905"/>
              <a:ext cx="4086300" cy="357600"/>
            </a:xfrm>
            <a:prstGeom prst="rect">
              <a:avLst/>
            </a:prstGeom>
            <a:noFill/>
            <a:ln>
              <a:noFill/>
            </a:ln>
            <a:effectLst>
              <a:outerShdw blurRad="28575" rotWithShape="0" algn="bl" dir="7200000" dist="14287">
                <a:srgbClr val="000000">
                  <a:alpha val="35000"/>
                </a:srgbClr>
              </a:outerShdw>
            </a:effectLst>
          </p:spPr>
          <p:txBody>
            <a:bodyPr anchorCtr="0" anchor="b" bIns="25400" lIns="25400" spcFirstLastPara="1" rIns="25400" wrap="square" tIns="25400">
              <a:noAutofit/>
            </a:bodyPr>
            <a:lstStyle/>
            <a:p>
              <a:pPr indent="0" lvl="0" marL="0" marR="0" rtl="0" algn="ctr">
                <a:lnSpc>
                  <a:spcPct val="103000"/>
                </a:lnSpc>
                <a:spcBef>
                  <a:spcPts val="0"/>
                </a:spcBef>
                <a:spcAft>
                  <a:spcPts val="0"/>
                </a:spcAft>
                <a:buNone/>
              </a:pPr>
              <a:r>
                <a:rPr b="1" lang="en" sz="2500">
                  <a:solidFill>
                    <a:srgbClr val="FFFFFF"/>
                  </a:solidFill>
                </a:rPr>
                <a:t>Three Basic Categories </a:t>
              </a:r>
              <a:endParaRPr sz="700"/>
            </a:p>
          </p:txBody>
        </p:sp>
      </p:grpSp>
      <p:sp>
        <p:nvSpPr>
          <p:cNvPr id="2218" name="Google Shape;2218;g3f6d688a5d6_0_42"/>
          <p:cNvSpPr/>
          <p:nvPr/>
        </p:nvSpPr>
        <p:spPr>
          <a:xfrm>
            <a:off x="1382281" y="1473000"/>
            <a:ext cx="1713600" cy="2930400"/>
          </a:xfrm>
          <a:prstGeom prst="roundRect">
            <a:avLst>
              <a:gd fmla="val 16667" name="adj"/>
            </a:avLst>
          </a:prstGeom>
          <a:solidFill>
            <a:srgbClr val="093C52"/>
          </a:solidFill>
          <a:ln>
            <a:noFill/>
          </a:ln>
          <a:effectLst>
            <a:outerShdw blurRad="28575" rotWithShape="0" algn="bl" dir="7200000" dist="57150">
              <a:srgbClr val="000000">
                <a:alpha val="28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19" name="Google Shape;2219;g3f6d688a5d6_0_42"/>
          <p:cNvSpPr/>
          <p:nvPr/>
        </p:nvSpPr>
        <p:spPr>
          <a:xfrm>
            <a:off x="1885752" y="1685243"/>
            <a:ext cx="635157" cy="849967"/>
          </a:xfrm>
          <a:custGeom>
            <a:rect b="b" l="l" r="r" t="t"/>
            <a:pathLst>
              <a:path extrusionOk="0" h="1699934" w="1270314">
                <a:moveTo>
                  <a:pt x="0" y="0"/>
                </a:moveTo>
                <a:lnTo>
                  <a:pt x="1270314" y="0"/>
                </a:lnTo>
                <a:lnTo>
                  <a:pt x="1270314" y="1699934"/>
                </a:lnTo>
                <a:lnTo>
                  <a:pt x="0" y="1699934"/>
                </a:lnTo>
                <a:lnTo>
                  <a:pt x="0" y="0"/>
                </a:lnTo>
                <a:close/>
              </a:path>
            </a:pathLst>
          </a:custGeom>
          <a:blipFill rotWithShape="1">
            <a:blip r:embed="rId3">
              <a:alphaModFix/>
            </a:blip>
            <a:stretch>
              <a:fillRect b="0" l="0" r="0" t="0"/>
            </a:stretch>
          </a:blipFill>
          <a:ln>
            <a:noFill/>
          </a:ln>
          <a:effectLst>
            <a:outerShdw blurRad="28575" rotWithShape="0" algn="bl" dir="7200000" dist="57150">
              <a:srgbClr val="000000">
                <a:alpha val="50000"/>
              </a:srgbClr>
            </a:outerShdw>
          </a:effectLst>
        </p:spPr>
      </p:sp>
      <p:sp>
        <p:nvSpPr>
          <p:cNvPr id="2220" name="Google Shape;2220;g3f6d688a5d6_0_42"/>
          <p:cNvSpPr/>
          <p:nvPr/>
        </p:nvSpPr>
        <p:spPr>
          <a:xfrm>
            <a:off x="6001238" y="1473000"/>
            <a:ext cx="1713600" cy="2930400"/>
          </a:xfrm>
          <a:prstGeom prst="roundRect">
            <a:avLst>
              <a:gd fmla="val 16667" name="adj"/>
            </a:avLst>
          </a:prstGeom>
          <a:solidFill>
            <a:srgbClr val="093C52"/>
          </a:solidFill>
          <a:ln>
            <a:noFill/>
          </a:ln>
          <a:effectLst>
            <a:outerShdw blurRad="28575" rotWithShape="0" algn="bl" dir="7200000" dist="57150">
              <a:srgbClr val="000000">
                <a:alpha val="28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21" name="Google Shape;2221;g3f6d688a5d6_0_42"/>
          <p:cNvSpPr/>
          <p:nvPr/>
        </p:nvSpPr>
        <p:spPr>
          <a:xfrm>
            <a:off x="6547411" y="1685243"/>
            <a:ext cx="621248" cy="849967"/>
          </a:xfrm>
          <a:custGeom>
            <a:rect b="b" l="l" r="r" t="t"/>
            <a:pathLst>
              <a:path extrusionOk="0" h="1699934" w="1242497">
                <a:moveTo>
                  <a:pt x="0" y="0"/>
                </a:moveTo>
                <a:lnTo>
                  <a:pt x="1242497" y="0"/>
                </a:lnTo>
                <a:lnTo>
                  <a:pt x="1242497" y="1699934"/>
                </a:lnTo>
                <a:lnTo>
                  <a:pt x="0" y="1699934"/>
                </a:lnTo>
                <a:lnTo>
                  <a:pt x="0" y="0"/>
                </a:lnTo>
                <a:close/>
              </a:path>
            </a:pathLst>
          </a:custGeom>
          <a:blipFill rotWithShape="1">
            <a:blip r:embed="rId4">
              <a:alphaModFix/>
            </a:blip>
            <a:stretch>
              <a:fillRect b="0" l="0" r="0" t="0"/>
            </a:stretch>
          </a:blipFill>
          <a:ln>
            <a:noFill/>
          </a:ln>
          <a:effectLst>
            <a:outerShdw blurRad="28575" rotWithShape="0" algn="bl" dir="7200000" dist="57150">
              <a:srgbClr val="000000">
                <a:alpha val="50000"/>
              </a:srgbClr>
            </a:outerShdw>
          </a:effectLst>
        </p:spPr>
      </p:sp>
      <p:sp>
        <p:nvSpPr>
          <p:cNvPr id="2222" name="Google Shape;2222;g3f6d688a5d6_0_42"/>
          <p:cNvSpPr/>
          <p:nvPr/>
        </p:nvSpPr>
        <p:spPr>
          <a:xfrm>
            <a:off x="3691763" y="1473000"/>
            <a:ext cx="1713600" cy="2930400"/>
          </a:xfrm>
          <a:prstGeom prst="roundRect">
            <a:avLst>
              <a:gd fmla="val 16667" name="adj"/>
            </a:avLst>
          </a:prstGeom>
          <a:solidFill>
            <a:srgbClr val="093C52"/>
          </a:solidFill>
          <a:ln>
            <a:noFill/>
          </a:ln>
          <a:effectLst>
            <a:outerShdw blurRad="28575" rotWithShape="0" algn="bl" dir="7200000" dist="57150">
              <a:srgbClr val="000000">
                <a:alpha val="28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23" name="Google Shape;2223;g3f6d688a5d6_0_42"/>
          <p:cNvSpPr txBox="1"/>
          <p:nvPr/>
        </p:nvSpPr>
        <p:spPr>
          <a:xfrm>
            <a:off x="3776584" y="2768741"/>
            <a:ext cx="1544100" cy="437400"/>
          </a:xfrm>
          <a:prstGeom prst="rect">
            <a:avLst/>
          </a:prstGeom>
          <a:noFill/>
          <a:ln>
            <a:noFill/>
          </a:ln>
          <a:effectLst>
            <a:outerShdw blurRad="21431" rotWithShape="0" algn="bl" dir="7200000" dist="28575">
              <a:srgbClr val="000000">
                <a:alpha val="59000"/>
              </a:srgbClr>
            </a:outerShdw>
          </a:effectLst>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 sz="1400">
                <a:solidFill>
                  <a:srgbClr val="27BA89"/>
                </a:solidFill>
              </a:rPr>
              <a:t>AI Attitudes &amp; Values</a:t>
            </a:r>
            <a:endParaRPr sz="700">
              <a:solidFill>
                <a:srgbClr val="27BA89"/>
              </a:solidFill>
            </a:endParaRPr>
          </a:p>
        </p:txBody>
      </p:sp>
      <p:sp>
        <p:nvSpPr>
          <p:cNvPr id="2224" name="Google Shape;2224;g3f6d688a5d6_0_42"/>
          <p:cNvSpPr txBox="1"/>
          <p:nvPr/>
        </p:nvSpPr>
        <p:spPr>
          <a:xfrm>
            <a:off x="1467117" y="2768734"/>
            <a:ext cx="1544100" cy="437400"/>
          </a:xfrm>
          <a:prstGeom prst="rect">
            <a:avLst/>
          </a:prstGeom>
          <a:noFill/>
          <a:ln>
            <a:noFill/>
          </a:ln>
          <a:effectLst>
            <a:outerShdw blurRad="21431" rotWithShape="0" algn="bl" dir="7200000" dist="28575">
              <a:srgbClr val="000000">
                <a:alpha val="59000"/>
              </a:srgbClr>
            </a:outerShdw>
          </a:effectLst>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 sz="1400">
                <a:solidFill>
                  <a:srgbClr val="90D0DC"/>
                </a:solidFill>
              </a:rPr>
              <a:t>AI Knowledge &amp; Use</a:t>
            </a:r>
            <a:endParaRPr sz="700"/>
          </a:p>
        </p:txBody>
      </p:sp>
      <p:sp>
        <p:nvSpPr>
          <p:cNvPr id="2225" name="Google Shape;2225;g3f6d688a5d6_0_42"/>
          <p:cNvSpPr txBox="1"/>
          <p:nvPr/>
        </p:nvSpPr>
        <p:spPr>
          <a:xfrm>
            <a:off x="6086063" y="2727301"/>
            <a:ext cx="1544100" cy="437400"/>
          </a:xfrm>
          <a:prstGeom prst="rect">
            <a:avLst/>
          </a:prstGeom>
          <a:noFill/>
          <a:ln>
            <a:noFill/>
          </a:ln>
          <a:effectLst>
            <a:outerShdw blurRad="21431" rotWithShape="0" algn="bl" dir="7200000" dist="28575">
              <a:srgbClr val="000000">
                <a:alpha val="59000"/>
              </a:srgbClr>
            </a:outerShdw>
          </a:effectLst>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lang="en" sz="1400">
                <a:solidFill>
                  <a:srgbClr val="F8C4C2"/>
                </a:solidFill>
              </a:rPr>
              <a:t>Academic Perceptions</a:t>
            </a:r>
            <a:endParaRPr sz="700"/>
          </a:p>
        </p:txBody>
      </p:sp>
      <p:sp>
        <p:nvSpPr>
          <p:cNvPr id="2226" name="Google Shape;2226;g3f6d688a5d6_0_42"/>
          <p:cNvSpPr txBox="1"/>
          <p:nvPr/>
        </p:nvSpPr>
        <p:spPr>
          <a:xfrm>
            <a:off x="1513684" y="3341738"/>
            <a:ext cx="1450800" cy="849300"/>
          </a:xfrm>
          <a:prstGeom prst="rect">
            <a:avLst/>
          </a:prstGeom>
          <a:noFill/>
          <a:ln>
            <a:noFill/>
          </a:ln>
          <a:effectLst>
            <a:outerShdw blurRad="21431" rotWithShape="0" algn="bl" dir="7200000" dist="28575">
              <a:srgbClr val="000000">
                <a:alpha val="59000"/>
              </a:srgbClr>
            </a:outerShdw>
          </a:effectLst>
        </p:spPr>
        <p:txBody>
          <a:bodyPr anchorCtr="0" anchor="t" bIns="0" lIns="0" spcFirstLastPara="1" rIns="0" wrap="square" tIns="0">
            <a:spAutoFit/>
          </a:bodyPr>
          <a:lstStyle/>
          <a:p>
            <a:pPr indent="0" lvl="0" marL="0" marR="0" rtl="0" algn="ctr">
              <a:lnSpc>
                <a:spcPct val="119958"/>
              </a:lnSpc>
              <a:spcBef>
                <a:spcPts val="0"/>
              </a:spcBef>
              <a:spcAft>
                <a:spcPts val="0"/>
              </a:spcAft>
              <a:buNone/>
            </a:pPr>
            <a:r>
              <a:rPr lang="en" sz="1200">
                <a:solidFill>
                  <a:srgbClr val="90D0DC"/>
                </a:solidFill>
              </a:rPr>
              <a:t>Do students know what resources are available or how to use them?</a:t>
            </a:r>
            <a:endParaRPr sz="1200">
              <a:solidFill>
                <a:srgbClr val="90D0DC"/>
              </a:solidFill>
            </a:endParaRPr>
          </a:p>
        </p:txBody>
      </p:sp>
      <p:sp>
        <p:nvSpPr>
          <p:cNvPr id="2227" name="Google Shape;2227;g3f6d688a5d6_0_42"/>
          <p:cNvSpPr txBox="1"/>
          <p:nvPr/>
        </p:nvSpPr>
        <p:spPr>
          <a:xfrm>
            <a:off x="3753263" y="3102687"/>
            <a:ext cx="1590600" cy="1071000"/>
          </a:xfrm>
          <a:prstGeom prst="rect">
            <a:avLst/>
          </a:prstGeom>
          <a:noFill/>
          <a:ln>
            <a:noFill/>
          </a:ln>
          <a:effectLst>
            <a:outerShdw blurRad="21431" rotWithShape="0" algn="bl" dir="7200000" dist="28575">
              <a:srgbClr val="000000">
                <a:alpha val="59000"/>
              </a:srgbClr>
            </a:outerShdw>
          </a:effectLst>
        </p:spPr>
        <p:txBody>
          <a:bodyPr anchorCtr="0" anchor="t" bIns="0" lIns="0" spcFirstLastPara="1" rIns="0" wrap="square" tIns="0">
            <a:spAutoFit/>
          </a:bodyPr>
          <a:lstStyle/>
          <a:p>
            <a:pPr indent="0" lvl="0" marL="0" marR="0" rtl="0" algn="ctr">
              <a:lnSpc>
                <a:spcPct val="119958"/>
              </a:lnSpc>
              <a:spcBef>
                <a:spcPts val="0"/>
              </a:spcBef>
              <a:spcAft>
                <a:spcPts val="0"/>
              </a:spcAft>
              <a:buNone/>
            </a:pPr>
            <a:r>
              <a:t/>
            </a:r>
            <a:endParaRPr sz="1200">
              <a:solidFill>
                <a:srgbClr val="175641"/>
              </a:solidFill>
            </a:endParaRPr>
          </a:p>
          <a:p>
            <a:pPr indent="0" lvl="0" marL="0" marR="0" rtl="0" algn="ctr">
              <a:lnSpc>
                <a:spcPct val="119958"/>
              </a:lnSpc>
              <a:spcBef>
                <a:spcPts val="0"/>
              </a:spcBef>
              <a:spcAft>
                <a:spcPts val="0"/>
              </a:spcAft>
              <a:buNone/>
            </a:pPr>
            <a:r>
              <a:rPr lang="en" sz="1200">
                <a:solidFill>
                  <a:srgbClr val="27BA89"/>
                </a:solidFill>
              </a:rPr>
              <a:t>How does an AI assignment interact with student perceptions?</a:t>
            </a:r>
            <a:endParaRPr sz="700">
              <a:solidFill>
                <a:srgbClr val="27BA89"/>
              </a:solidFill>
            </a:endParaRPr>
          </a:p>
        </p:txBody>
      </p:sp>
      <p:sp>
        <p:nvSpPr>
          <p:cNvPr id="2228" name="Google Shape;2228;g3f6d688a5d6_0_42"/>
          <p:cNvSpPr txBox="1"/>
          <p:nvPr/>
        </p:nvSpPr>
        <p:spPr>
          <a:xfrm>
            <a:off x="6086063" y="3102688"/>
            <a:ext cx="1517100" cy="849300"/>
          </a:xfrm>
          <a:prstGeom prst="rect">
            <a:avLst/>
          </a:prstGeom>
          <a:noFill/>
          <a:ln>
            <a:noFill/>
          </a:ln>
          <a:effectLst>
            <a:outerShdw blurRad="21431" rotWithShape="0" algn="bl" dir="7200000" dist="28575">
              <a:srgbClr val="000000">
                <a:alpha val="59000"/>
              </a:srgbClr>
            </a:outerShdw>
          </a:effectLst>
        </p:spPr>
        <p:txBody>
          <a:bodyPr anchorCtr="0" anchor="t" bIns="0" lIns="0" spcFirstLastPara="1" rIns="0" wrap="square" tIns="0">
            <a:spAutoFit/>
          </a:bodyPr>
          <a:lstStyle/>
          <a:p>
            <a:pPr indent="0" lvl="0" marL="0" marR="0" rtl="0" algn="ctr">
              <a:lnSpc>
                <a:spcPct val="119958"/>
              </a:lnSpc>
              <a:spcBef>
                <a:spcPts val="0"/>
              </a:spcBef>
              <a:spcAft>
                <a:spcPts val="0"/>
              </a:spcAft>
              <a:buNone/>
            </a:pPr>
            <a:r>
              <a:t/>
            </a:r>
            <a:endParaRPr sz="1200">
              <a:solidFill>
                <a:srgbClr val="F8C4C2"/>
              </a:solidFill>
            </a:endParaRPr>
          </a:p>
          <a:p>
            <a:pPr indent="0" lvl="0" marL="0" marR="0" rtl="0" algn="ctr">
              <a:lnSpc>
                <a:spcPct val="119958"/>
              </a:lnSpc>
              <a:spcBef>
                <a:spcPts val="0"/>
              </a:spcBef>
              <a:spcAft>
                <a:spcPts val="0"/>
              </a:spcAft>
              <a:buNone/>
            </a:pPr>
            <a:r>
              <a:rPr lang="en" sz="1200">
                <a:solidFill>
                  <a:srgbClr val="F8C4C2"/>
                </a:solidFill>
              </a:rPr>
              <a:t>How do students feel about their academic performance?</a:t>
            </a:r>
            <a:endParaRPr sz="1200">
              <a:solidFill>
                <a:srgbClr val="F8C4C2"/>
              </a:solidFill>
            </a:endParaRPr>
          </a:p>
        </p:txBody>
      </p:sp>
      <p:sp>
        <p:nvSpPr>
          <p:cNvPr id="2229" name="Google Shape;2229;g3f6d688a5d6_0_42"/>
          <p:cNvSpPr/>
          <p:nvPr/>
        </p:nvSpPr>
        <p:spPr>
          <a:xfrm>
            <a:off x="4175750" y="1767556"/>
            <a:ext cx="747102" cy="685333"/>
          </a:xfrm>
          <a:custGeom>
            <a:rect b="b" l="l" r="r" t="t"/>
            <a:pathLst>
              <a:path extrusionOk="0" h="1176538" w="1176538">
                <a:moveTo>
                  <a:pt x="0" y="0"/>
                </a:moveTo>
                <a:lnTo>
                  <a:pt x="1176538" y="0"/>
                </a:lnTo>
                <a:lnTo>
                  <a:pt x="1176538" y="1176539"/>
                </a:lnTo>
                <a:lnTo>
                  <a:pt x="0" y="1176539"/>
                </a:lnTo>
                <a:lnTo>
                  <a:pt x="0" y="0"/>
                </a:lnTo>
                <a:close/>
              </a:path>
            </a:pathLst>
          </a:custGeom>
          <a:blipFill rotWithShape="1">
            <a:blip r:embed="rId5">
              <a:alphaModFix/>
            </a:blip>
            <a:stretch>
              <a:fillRect b="0" l="0" r="0" t="0"/>
            </a:stretch>
          </a:blipFill>
          <a:ln>
            <a:noFill/>
          </a:ln>
          <a:effectLst>
            <a:outerShdw blurRad="28575" rotWithShape="0" algn="bl" dir="7200000" dist="57150">
              <a:srgbClr val="000000">
                <a:alpha val="50000"/>
              </a:srgbClr>
            </a:outerShdw>
          </a:effectLst>
        </p:spPr>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233" name="Shape 2233"/>
        <p:cNvGrpSpPr/>
        <p:nvPr/>
      </p:nvGrpSpPr>
      <p:grpSpPr>
        <a:xfrm>
          <a:off x="0" y="0"/>
          <a:ext cx="0" cy="0"/>
          <a:chOff x="0" y="0"/>
          <a:chExt cx="0" cy="0"/>
        </a:xfrm>
      </p:grpSpPr>
      <p:sp>
        <p:nvSpPr>
          <p:cNvPr id="2234" name="Google Shape;2234;g3f6d688a5d6_0_62"/>
          <p:cNvSpPr txBox="1"/>
          <p:nvPr/>
        </p:nvSpPr>
        <p:spPr>
          <a:xfrm>
            <a:off x="447288" y="576075"/>
            <a:ext cx="3433800" cy="382200"/>
          </a:xfrm>
          <a:prstGeom prst="rect">
            <a:avLst/>
          </a:prstGeom>
          <a:noFill/>
          <a:ln>
            <a:noFill/>
          </a:ln>
          <a:effectLst>
            <a:outerShdw blurRad="28575" rotWithShape="0" algn="bl" dir="7200000" dist="38100">
              <a:srgbClr val="000000">
                <a:alpha val="50000"/>
              </a:srgbClr>
            </a:outerShdw>
          </a:effectLst>
        </p:spPr>
        <p:txBody>
          <a:bodyPr anchorCtr="0" anchor="t" bIns="0" lIns="0" spcFirstLastPara="1" rIns="0" wrap="square" tIns="0">
            <a:normAutofit/>
          </a:bodyPr>
          <a:lstStyle/>
          <a:p>
            <a:pPr indent="0" lvl="0" marL="0" rtl="0" algn="ctr">
              <a:spcBef>
                <a:spcPts val="0"/>
              </a:spcBef>
              <a:spcAft>
                <a:spcPts val="0"/>
              </a:spcAft>
              <a:buClr>
                <a:schemeClr val="dk1"/>
              </a:buClr>
              <a:buSzPts val="600"/>
              <a:buFont typeface="Arial"/>
              <a:buNone/>
            </a:pPr>
            <a:r>
              <a:rPr b="1" lang="en" sz="2200">
                <a:solidFill>
                  <a:srgbClr val="90D0DC"/>
                </a:solidFill>
                <a:latin typeface="Montserrat"/>
                <a:ea typeface="Montserrat"/>
                <a:cs typeface="Montserrat"/>
                <a:sym typeface="Montserrat"/>
              </a:rPr>
              <a:t>AI Knowledge &amp; Use</a:t>
            </a:r>
            <a:endParaRPr sz="5800">
              <a:solidFill>
                <a:srgbClr val="90D0DC"/>
              </a:solidFill>
            </a:endParaRPr>
          </a:p>
        </p:txBody>
      </p:sp>
      <p:sp>
        <p:nvSpPr>
          <p:cNvPr id="2235" name="Google Shape;2235;g3f6d688a5d6_0_62"/>
          <p:cNvSpPr txBox="1"/>
          <p:nvPr/>
        </p:nvSpPr>
        <p:spPr>
          <a:xfrm>
            <a:off x="737475" y="2395689"/>
            <a:ext cx="2640900" cy="1074900"/>
          </a:xfrm>
          <a:prstGeom prst="rect">
            <a:avLst/>
          </a:prstGeom>
          <a:noFill/>
          <a:ln>
            <a:noFill/>
          </a:ln>
        </p:spPr>
        <p:txBody>
          <a:bodyPr anchorCtr="0" anchor="t" bIns="0" lIns="0" spcFirstLastPara="1" rIns="0" wrap="square" tIns="0">
            <a:normAutofit fontScale="70000"/>
          </a:bodyPr>
          <a:lstStyle/>
          <a:p>
            <a:pPr indent="0" lvl="0" marL="0" marR="0" rtl="0" algn="ctr">
              <a:lnSpc>
                <a:spcPct val="100000"/>
              </a:lnSpc>
              <a:spcBef>
                <a:spcPts val="0"/>
              </a:spcBef>
              <a:spcAft>
                <a:spcPts val="0"/>
              </a:spcAft>
              <a:buNone/>
            </a:pPr>
            <a:r>
              <a:rPr b="1" i="0" lang="en" sz="6800" u="none" cap="none" strike="noStrike">
                <a:solidFill>
                  <a:srgbClr val="F8C4C2"/>
                </a:solidFill>
                <a:latin typeface="Arial"/>
                <a:ea typeface="Arial"/>
                <a:cs typeface="Arial"/>
                <a:sym typeface="Arial"/>
              </a:rPr>
              <a:t>Learning</a:t>
            </a:r>
            <a:endParaRPr sz="700"/>
          </a:p>
        </p:txBody>
      </p:sp>
      <p:sp>
        <p:nvSpPr>
          <p:cNvPr id="2236" name="Google Shape;2236;g3f6d688a5d6_0_62"/>
          <p:cNvSpPr/>
          <p:nvPr/>
        </p:nvSpPr>
        <p:spPr>
          <a:xfrm>
            <a:off x="311238" y="1135863"/>
            <a:ext cx="3705900" cy="2895600"/>
          </a:xfrm>
          <a:prstGeom prst="roundRect">
            <a:avLst>
              <a:gd fmla="val 16667" name="adj"/>
            </a:avLst>
          </a:prstGeom>
          <a:solidFill>
            <a:srgbClr val="FFFFFF"/>
          </a:solidFill>
          <a:ln>
            <a:noFill/>
          </a:ln>
          <a:effectLst>
            <a:outerShdw blurRad="28575" rotWithShape="0" algn="bl" dir="7200000" dist="57150">
              <a:srgbClr val="000000">
                <a:alpha val="50000"/>
              </a:srgbClr>
            </a:outerShdw>
          </a:effectLst>
        </p:spPr>
        <p:txBody>
          <a:bodyPr anchorCtr="0" anchor="ctr" bIns="45725" lIns="45725" spcFirstLastPara="1" rIns="45725" wrap="square" tIns="45725">
            <a:noAutofit/>
          </a:bodyPr>
          <a:lstStyle/>
          <a:p>
            <a:pPr indent="0" lvl="0" marL="0" rtl="0" algn="l">
              <a:lnSpc>
                <a:spcPct val="100000"/>
              </a:lnSpc>
              <a:spcBef>
                <a:spcPts val="500"/>
              </a:spcBef>
              <a:spcAft>
                <a:spcPts val="0"/>
              </a:spcAft>
              <a:buNone/>
            </a:pPr>
            <a:r>
              <a:rPr b="1" lang="en" sz="1000">
                <a:solidFill>
                  <a:srgbClr val="093C52"/>
                </a:solidFill>
                <a:latin typeface="Montserrat"/>
                <a:ea typeface="Montserrat"/>
                <a:cs typeface="Montserrat"/>
                <a:sym typeface="Montserrat"/>
              </a:rPr>
              <a:t>Significant findings:</a:t>
            </a:r>
            <a:endParaRPr b="1" sz="1000">
              <a:solidFill>
                <a:srgbClr val="093C52"/>
              </a:solidFill>
              <a:latin typeface="Montserrat"/>
              <a:ea typeface="Montserrat"/>
              <a:cs typeface="Montserrat"/>
              <a:sym typeface="Montserrat"/>
            </a:endParaRPr>
          </a:p>
          <a:p>
            <a:pPr indent="-177800" lvl="0" marL="228600" rtl="0" algn="l">
              <a:lnSpc>
                <a:spcPct val="100000"/>
              </a:lnSpc>
              <a:spcBef>
                <a:spcPts val="500"/>
              </a:spcBef>
              <a:spcAft>
                <a:spcPts val="0"/>
              </a:spcAft>
              <a:buClr>
                <a:schemeClr val="dk2"/>
              </a:buClr>
              <a:buSzPts val="1000"/>
              <a:buFont typeface="Montserrat"/>
              <a:buChar char="●"/>
            </a:pPr>
            <a:r>
              <a:rPr lang="en" sz="1000">
                <a:solidFill>
                  <a:schemeClr val="dk1"/>
                </a:solidFill>
                <a:latin typeface="Montserrat"/>
                <a:ea typeface="Montserrat"/>
                <a:cs typeface="Montserrat"/>
                <a:sym typeface="Montserrat"/>
              </a:rPr>
              <a:t>Increased student awareness of free CSU subscription</a:t>
            </a:r>
            <a:endParaRPr sz="1000">
              <a:solidFill>
                <a:schemeClr val="dk1"/>
              </a:solidFill>
              <a:latin typeface="Montserrat"/>
              <a:ea typeface="Montserrat"/>
              <a:cs typeface="Montserrat"/>
              <a:sym typeface="Montserrat"/>
            </a:endParaRPr>
          </a:p>
          <a:p>
            <a:pPr indent="-177800" lvl="0" marL="228600" rtl="0" algn="l">
              <a:lnSpc>
                <a:spcPct val="100000"/>
              </a:lnSpc>
              <a:spcBef>
                <a:spcPts val="500"/>
              </a:spcBef>
              <a:spcAft>
                <a:spcPts val="0"/>
              </a:spcAft>
              <a:buClr>
                <a:schemeClr val="dk2"/>
              </a:buClr>
              <a:buSzPts val="1000"/>
              <a:buFont typeface="Montserrat"/>
              <a:buChar char="●"/>
            </a:pPr>
            <a:r>
              <a:rPr lang="en" sz="1000">
                <a:solidFill>
                  <a:schemeClr val="dk1"/>
                </a:solidFill>
                <a:latin typeface="Montserrat"/>
                <a:ea typeface="Montserrat"/>
                <a:cs typeface="Montserrat"/>
                <a:sym typeface="Montserrat"/>
              </a:rPr>
              <a:t>Students received training for the first time</a:t>
            </a:r>
            <a:endParaRPr sz="1000">
              <a:solidFill>
                <a:schemeClr val="dk1"/>
              </a:solidFill>
              <a:latin typeface="Montserrat"/>
              <a:ea typeface="Montserrat"/>
              <a:cs typeface="Montserrat"/>
              <a:sym typeface="Montserrat"/>
            </a:endParaRPr>
          </a:p>
          <a:p>
            <a:pPr indent="-177800" lvl="1" marL="508000" rtl="0" algn="l">
              <a:lnSpc>
                <a:spcPct val="100000"/>
              </a:lnSpc>
              <a:spcBef>
                <a:spcPts val="500"/>
              </a:spcBef>
              <a:spcAft>
                <a:spcPts val="0"/>
              </a:spcAft>
              <a:buClr>
                <a:schemeClr val="dk1"/>
              </a:buClr>
              <a:buSzPts val="1000"/>
              <a:buFont typeface="Montserrat"/>
              <a:buChar char="○"/>
            </a:pPr>
            <a:r>
              <a:rPr lang="en" sz="1000">
                <a:solidFill>
                  <a:schemeClr val="dk1"/>
                </a:solidFill>
                <a:latin typeface="Montserrat"/>
                <a:ea typeface="Montserrat"/>
                <a:cs typeface="Montserrat"/>
                <a:sym typeface="Montserrat"/>
              </a:rPr>
              <a:t>Increase in ability to prompt “effective questions”</a:t>
            </a:r>
            <a:endParaRPr sz="1000">
              <a:solidFill>
                <a:schemeClr val="dk1"/>
              </a:solidFill>
              <a:latin typeface="Montserrat"/>
              <a:ea typeface="Montserrat"/>
              <a:cs typeface="Montserrat"/>
              <a:sym typeface="Montserrat"/>
            </a:endParaRPr>
          </a:p>
          <a:p>
            <a:pPr indent="-177800" lvl="0" marL="228600" rtl="0" algn="l">
              <a:lnSpc>
                <a:spcPct val="100000"/>
              </a:lnSpc>
              <a:spcBef>
                <a:spcPts val="500"/>
              </a:spcBef>
              <a:spcAft>
                <a:spcPts val="0"/>
              </a:spcAft>
              <a:buClr>
                <a:schemeClr val="dk2"/>
              </a:buClr>
              <a:buSzPts val="1000"/>
              <a:buFont typeface="Montserrat"/>
              <a:buChar char="●"/>
            </a:pPr>
            <a:r>
              <a:rPr lang="en" sz="1000">
                <a:solidFill>
                  <a:schemeClr val="dk1"/>
                </a:solidFill>
                <a:latin typeface="Montserrat"/>
                <a:ea typeface="Montserrat"/>
                <a:cs typeface="Montserrat"/>
                <a:sym typeface="Montserrat"/>
              </a:rPr>
              <a:t>Increased use of Chat GPT</a:t>
            </a:r>
            <a:endParaRPr sz="1000">
              <a:solidFill>
                <a:schemeClr val="dk1"/>
              </a:solidFill>
              <a:latin typeface="Montserrat"/>
              <a:ea typeface="Montserrat"/>
              <a:cs typeface="Montserrat"/>
              <a:sym typeface="Montserrat"/>
            </a:endParaRPr>
          </a:p>
          <a:p>
            <a:pPr indent="-177800" lvl="1" marL="508000" rtl="0" algn="l">
              <a:lnSpc>
                <a:spcPct val="100000"/>
              </a:lnSpc>
              <a:spcBef>
                <a:spcPts val="500"/>
              </a:spcBef>
              <a:spcAft>
                <a:spcPts val="0"/>
              </a:spcAft>
              <a:buClr>
                <a:schemeClr val="dk1"/>
              </a:buClr>
              <a:buSzPts val="1000"/>
              <a:buFont typeface="Montserrat"/>
              <a:buChar char="○"/>
            </a:pPr>
            <a:r>
              <a:rPr lang="en" sz="1000">
                <a:solidFill>
                  <a:schemeClr val="dk1"/>
                </a:solidFill>
                <a:latin typeface="Montserrat"/>
                <a:ea typeface="Montserrat"/>
                <a:cs typeface="Montserrat"/>
                <a:sym typeface="Montserrat"/>
              </a:rPr>
              <a:t>but not “other” AI tools</a:t>
            </a:r>
            <a:endParaRPr sz="1000">
              <a:solidFill>
                <a:schemeClr val="dk1"/>
              </a:solidFill>
              <a:latin typeface="Montserrat"/>
              <a:ea typeface="Montserrat"/>
              <a:cs typeface="Montserrat"/>
              <a:sym typeface="Montserrat"/>
            </a:endParaRPr>
          </a:p>
          <a:p>
            <a:pPr indent="0" lvl="0" marL="685800" rtl="0" algn="l">
              <a:spcBef>
                <a:spcPts val="500"/>
              </a:spcBef>
              <a:spcAft>
                <a:spcPts val="100"/>
              </a:spcAft>
              <a:buNone/>
            </a:pPr>
            <a:r>
              <a:t/>
            </a:r>
            <a:endParaRPr sz="1000">
              <a:solidFill>
                <a:schemeClr val="dk1"/>
              </a:solidFill>
              <a:latin typeface="Montserrat"/>
              <a:ea typeface="Montserrat"/>
              <a:cs typeface="Montserrat"/>
              <a:sym typeface="Montserrat"/>
            </a:endParaRPr>
          </a:p>
        </p:txBody>
      </p:sp>
      <p:sp>
        <p:nvSpPr>
          <p:cNvPr id="2237" name="Google Shape;2237;g3f6d688a5d6_0_62"/>
          <p:cNvSpPr/>
          <p:nvPr/>
        </p:nvSpPr>
        <p:spPr>
          <a:xfrm>
            <a:off x="6306946" y="208956"/>
            <a:ext cx="635157" cy="849967"/>
          </a:xfrm>
          <a:custGeom>
            <a:rect b="b" l="l" r="r" t="t"/>
            <a:pathLst>
              <a:path extrusionOk="0" h="1699934" w="1270314">
                <a:moveTo>
                  <a:pt x="0" y="0"/>
                </a:moveTo>
                <a:lnTo>
                  <a:pt x="1270314" y="0"/>
                </a:lnTo>
                <a:lnTo>
                  <a:pt x="1270314" y="1699934"/>
                </a:lnTo>
                <a:lnTo>
                  <a:pt x="0" y="1699934"/>
                </a:lnTo>
                <a:lnTo>
                  <a:pt x="0" y="0"/>
                </a:lnTo>
                <a:close/>
              </a:path>
            </a:pathLst>
          </a:custGeom>
          <a:blipFill rotWithShape="1">
            <a:blip r:embed="rId3">
              <a:alphaModFix/>
            </a:blip>
            <a:stretch>
              <a:fillRect b="0" l="0" r="0" t="0"/>
            </a:stretch>
          </a:blipFill>
          <a:ln>
            <a:noFill/>
          </a:ln>
          <a:effectLst>
            <a:outerShdw blurRad="28575" rotWithShape="0" algn="bl" dir="5400000" dist="38100">
              <a:srgbClr val="000000">
                <a:alpha val="50000"/>
              </a:srgbClr>
            </a:outerShdw>
          </a:effectLst>
        </p:spPr>
      </p:sp>
      <p:sp>
        <p:nvSpPr>
          <p:cNvPr id="2238" name="Google Shape;2238;g3f6d688a5d6_0_62"/>
          <p:cNvSpPr/>
          <p:nvPr/>
        </p:nvSpPr>
        <p:spPr>
          <a:xfrm rot="-10169731">
            <a:off x="7827946" y="-88133"/>
            <a:ext cx="1540213" cy="1427594"/>
          </a:xfrm>
          <a:prstGeom prst="rtTriangle">
            <a:avLst/>
          </a:prstGeom>
          <a:solidFill>
            <a:srgbClr val="FFFFFF"/>
          </a:solidFill>
          <a:ln>
            <a:noFill/>
          </a:ln>
          <a:effectLst>
            <a:outerShdw blurRad="21378" rotWithShape="0" algn="bl" dir="16200000" dist="9501">
              <a:srgbClr val="000000">
                <a:alpha val="61000"/>
              </a:srgbClr>
            </a:outerShdw>
          </a:effectLst>
        </p:spPr>
        <p:txBody>
          <a:bodyPr anchorCtr="0" anchor="ctr" bIns="45600" lIns="45600" spcFirstLastPara="1" rIns="45600" wrap="square" tIns="45600">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39" name="Google Shape;2239;g3f6d688a5d6_0_62"/>
          <p:cNvSpPr/>
          <p:nvPr/>
        </p:nvSpPr>
        <p:spPr>
          <a:xfrm rot="630147">
            <a:off x="7976985" y="-129184"/>
            <a:ext cx="1540508" cy="1427889"/>
          </a:xfrm>
          <a:prstGeom prst="rtTriangle">
            <a:avLst/>
          </a:prstGeom>
          <a:solidFill>
            <a:srgbClr val="093C52"/>
          </a:solidFill>
          <a:ln>
            <a:noFill/>
          </a:ln>
          <a:effectLst>
            <a:outerShdw blurRad="21378" rotWithShape="0" algn="bl" dir="18840000" dist="61913">
              <a:srgbClr val="000000">
                <a:alpha val="44000"/>
              </a:srgbClr>
            </a:outerShdw>
          </a:effectLst>
        </p:spPr>
        <p:txBody>
          <a:bodyPr anchorCtr="0" anchor="ctr" bIns="45600" lIns="45600" spcFirstLastPara="1" rIns="45600" wrap="square" tIns="45600">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pic>
        <p:nvPicPr>
          <p:cNvPr id="2240" name="Google Shape;2240;g3f6d688a5d6_0_62"/>
          <p:cNvPicPr preferRelativeResize="0"/>
          <p:nvPr/>
        </p:nvPicPr>
        <p:blipFill>
          <a:blip r:embed="rId4">
            <a:alphaModFix/>
          </a:blip>
          <a:stretch>
            <a:fillRect/>
          </a:stretch>
        </p:blipFill>
        <p:spPr>
          <a:xfrm>
            <a:off x="4333200" y="1203375"/>
            <a:ext cx="4582800" cy="2828100"/>
          </a:xfrm>
          <a:prstGeom prst="snip2DiagRect">
            <a:avLst>
              <a:gd fmla="val 0" name="adj1"/>
              <a:gd fmla="val 16667" name="adj2"/>
            </a:avLst>
          </a:prstGeom>
          <a:noFill/>
          <a:ln>
            <a:noFill/>
          </a:ln>
          <a:effectLst>
            <a:outerShdw blurRad="28575" rotWithShape="0" algn="bl" dir="7200000" dist="57150">
              <a:srgbClr val="000000">
                <a:alpha val="5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244" name="Shape 2244"/>
        <p:cNvGrpSpPr/>
        <p:nvPr/>
      </p:nvGrpSpPr>
      <p:grpSpPr>
        <a:xfrm>
          <a:off x="0" y="0"/>
          <a:ext cx="0" cy="0"/>
          <a:chOff x="0" y="0"/>
          <a:chExt cx="0" cy="0"/>
        </a:xfrm>
      </p:grpSpPr>
      <p:pic>
        <p:nvPicPr>
          <p:cNvPr id="2245" name="Google Shape;2245;g3f6d688a5d6_0_72"/>
          <p:cNvPicPr preferRelativeResize="0"/>
          <p:nvPr/>
        </p:nvPicPr>
        <p:blipFill>
          <a:blip r:embed="rId3">
            <a:alphaModFix/>
          </a:blip>
          <a:stretch>
            <a:fillRect/>
          </a:stretch>
        </p:blipFill>
        <p:spPr>
          <a:xfrm>
            <a:off x="1687050" y="891375"/>
            <a:ext cx="5769900" cy="3561000"/>
          </a:xfrm>
          <a:prstGeom prst="round2DiagRect">
            <a:avLst>
              <a:gd fmla="val 16667" name="adj1"/>
              <a:gd fmla="val 0" name="adj2"/>
            </a:avLst>
          </a:prstGeom>
          <a:noFill/>
          <a:ln>
            <a:noFill/>
          </a:ln>
          <a:effectLst>
            <a:outerShdw blurRad="28575" rotWithShape="0" algn="bl" dir="7200000" dist="57150">
              <a:srgbClr val="000000">
                <a:alpha val="50000"/>
              </a:srgbClr>
            </a:outerShdw>
          </a:effectLst>
        </p:spPr>
      </p:pic>
      <p:sp>
        <p:nvSpPr>
          <p:cNvPr id="2246" name="Google Shape;2246;g3f6d688a5d6_0_72"/>
          <p:cNvSpPr/>
          <p:nvPr/>
        </p:nvSpPr>
        <p:spPr>
          <a:xfrm>
            <a:off x="4277868" y="149680"/>
            <a:ext cx="588269" cy="588269"/>
          </a:xfrm>
          <a:custGeom>
            <a:rect b="b" l="l" r="r" t="t"/>
            <a:pathLst>
              <a:path extrusionOk="0" h="1176538" w="1176538">
                <a:moveTo>
                  <a:pt x="0" y="0"/>
                </a:moveTo>
                <a:lnTo>
                  <a:pt x="1176538" y="0"/>
                </a:lnTo>
                <a:lnTo>
                  <a:pt x="1176538" y="1176539"/>
                </a:lnTo>
                <a:lnTo>
                  <a:pt x="0" y="1176539"/>
                </a:lnTo>
                <a:lnTo>
                  <a:pt x="0" y="0"/>
                </a:lnTo>
                <a:close/>
              </a:path>
            </a:pathLst>
          </a:custGeom>
          <a:blipFill rotWithShape="1">
            <a:blip r:embed="rId4">
              <a:alphaModFix/>
            </a:blip>
            <a:stretch>
              <a:fillRect b="0" l="0" r="0" t="0"/>
            </a:stretch>
          </a:blipFill>
          <a:ln>
            <a:noFill/>
          </a:ln>
          <a:effectLst>
            <a:outerShdw blurRad="28575" rotWithShape="0" algn="bl" dir="7200000" dist="42862">
              <a:srgbClr val="000000">
                <a:alpha val="50000"/>
              </a:srgbClr>
            </a:outerShdw>
          </a:effectLst>
        </p:spPr>
      </p:sp>
      <p:sp>
        <p:nvSpPr>
          <p:cNvPr id="2247" name="Google Shape;2247;g3f6d688a5d6_0_72"/>
          <p:cNvSpPr/>
          <p:nvPr/>
        </p:nvSpPr>
        <p:spPr>
          <a:xfrm rot="611399">
            <a:off x="-437253" y="3964909"/>
            <a:ext cx="2007769" cy="1458531"/>
          </a:xfrm>
          <a:prstGeom prst="rtTriangle">
            <a:avLst/>
          </a:prstGeom>
          <a:solidFill>
            <a:srgbClr val="FFFFFF"/>
          </a:solidFill>
          <a:ln>
            <a:noFill/>
          </a:ln>
          <a:effectLst>
            <a:outerShdw blurRad="21431" rotWithShape="0" algn="bl" dir="7200000" dist="57150">
              <a:srgbClr val="000000">
                <a:alpha val="61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48" name="Google Shape;2248;g3f6d688a5d6_0_72"/>
          <p:cNvSpPr/>
          <p:nvPr/>
        </p:nvSpPr>
        <p:spPr>
          <a:xfrm rot="-10189106">
            <a:off x="-635893" y="3998971"/>
            <a:ext cx="2007716" cy="1458334"/>
          </a:xfrm>
          <a:prstGeom prst="rtTriangle">
            <a:avLst/>
          </a:prstGeom>
          <a:solidFill>
            <a:srgbClr val="093C52"/>
          </a:solidFill>
          <a:ln>
            <a:noFill/>
          </a:ln>
          <a:effectLst>
            <a:outerShdw blurRad="21431" rotWithShape="0" algn="bl" dir="7200000" dist="95250">
              <a:srgbClr val="000000">
                <a:alpha val="41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252" name="Shape 2252"/>
        <p:cNvGrpSpPr/>
        <p:nvPr/>
      </p:nvGrpSpPr>
      <p:grpSpPr>
        <a:xfrm>
          <a:off x="0" y="0"/>
          <a:ext cx="0" cy="0"/>
          <a:chOff x="0" y="0"/>
          <a:chExt cx="0" cy="0"/>
        </a:xfrm>
      </p:grpSpPr>
      <p:pic>
        <p:nvPicPr>
          <p:cNvPr id="2253" name="Google Shape;2253;g3f6d688a5d6_0_79"/>
          <p:cNvPicPr preferRelativeResize="0"/>
          <p:nvPr/>
        </p:nvPicPr>
        <p:blipFill>
          <a:blip r:embed="rId3">
            <a:alphaModFix/>
          </a:blip>
          <a:stretch>
            <a:fillRect/>
          </a:stretch>
        </p:blipFill>
        <p:spPr>
          <a:xfrm>
            <a:off x="249350" y="1265774"/>
            <a:ext cx="4232400" cy="2612100"/>
          </a:xfrm>
          <a:prstGeom prst="round2DiagRect">
            <a:avLst>
              <a:gd fmla="val 16667" name="adj1"/>
              <a:gd fmla="val 0" name="adj2"/>
            </a:avLst>
          </a:prstGeom>
          <a:noFill/>
          <a:ln>
            <a:noFill/>
          </a:ln>
          <a:effectLst>
            <a:outerShdw blurRad="28575" rotWithShape="0" algn="bl" dir="7200000" dist="57150">
              <a:srgbClr val="000000">
                <a:alpha val="50000"/>
              </a:srgbClr>
            </a:outerShdw>
          </a:effectLst>
        </p:spPr>
      </p:pic>
      <p:sp>
        <p:nvSpPr>
          <p:cNvPr id="2254" name="Google Shape;2254;g3f6d688a5d6_0_79"/>
          <p:cNvSpPr/>
          <p:nvPr/>
        </p:nvSpPr>
        <p:spPr>
          <a:xfrm>
            <a:off x="4782900" y="1265775"/>
            <a:ext cx="3931800" cy="2612100"/>
          </a:xfrm>
          <a:prstGeom prst="roundRect">
            <a:avLst>
              <a:gd fmla="val 16667" name="adj"/>
            </a:avLst>
          </a:prstGeom>
          <a:solidFill>
            <a:srgbClr val="FFFFFF"/>
          </a:solidFill>
          <a:ln>
            <a:noFill/>
          </a:ln>
          <a:effectLst>
            <a:outerShdw blurRad="28575" rotWithShape="0" algn="bl" dir="7200000" dist="57150">
              <a:srgbClr val="000000">
                <a:alpha val="50000"/>
              </a:srgbClr>
            </a:outerShdw>
          </a:effectLst>
        </p:spPr>
        <p:txBody>
          <a:bodyPr anchorCtr="0" anchor="ctr" bIns="45725" lIns="45725" spcFirstLastPara="1" rIns="45725" wrap="square" tIns="45725">
            <a:noAutofit/>
          </a:bodyPr>
          <a:lstStyle/>
          <a:p>
            <a:pPr indent="0" lvl="0" marL="0" rtl="0" algn="l">
              <a:spcBef>
                <a:spcPts val="500"/>
              </a:spcBef>
              <a:spcAft>
                <a:spcPts val="0"/>
              </a:spcAft>
              <a:buNone/>
            </a:pPr>
            <a:r>
              <a:rPr b="1" lang="en" sz="1000">
                <a:solidFill>
                  <a:srgbClr val="175641"/>
                </a:solidFill>
                <a:latin typeface="Montserrat"/>
                <a:ea typeface="Montserrat"/>
                <a:cs typeface="Montserrat"/>
                <a:sym typeface="Montserrat"/>
              </a:rPr>
              <a:t>Increases in:</a:t>
            </a:r>
            <a:endParaRPr b="1" sz="1000">
              <a:solidFill>
                <a:srgbClr val="175641"/>
              </a:solidFill>
              <a:latin typeface="Montserrat"/>
              <a:ea typeface="Montserrat"/>
              <a:cs typeface="Montserrat"/>
              <a:sym typeface="Montserrat"/>
            </a:endParaRPr>
          </a:p>
          <a:p>
            <a:pPr indent="-177800" lvl="0" marL="228600" rtl="0" algn="l">
              <a:spcBef>
                <a:spcPts val="500"/>
              </a:spcBef>
              <a:spcAft>
                <a:spcPts val="0"/>
              </a:spcAft>
              <a:buClr>
                <a:srgbClr val="093C52"/>
              </a:buClr>
              <a:buSzPts val="1000"/>
              <a:buFont typeface="Montserrat"/>
              <a:buChar char="●"/>
            </a:pPr>
            <a:r>
              <a:rPr lang="en" sz="1000">
                <a:solidFill>
                  <a:schemeClr val="dk1"/>
                </a:solidFill>
                <a:latin typeface="Montserrat"/>
                <a:ea typeface="Montserrat"/>
                <a:cs typeface="Montserrat"/>
                <a:sym typeface="Montserrat"/>
              </a:rPr>
              <a:t>Considering ethical questions</a:t>
            </a:r>
            <a:endParaRPr sz="1000">
              <a:solidFill>
                <a:schemeClr val="dk1"/>
              </a:solidFill>
              <a:latin typeface="Montserrat"/>
              <a:ea typeface="Montserrat"/>
              <a:cs typeface="Montserrat"/>
              <a:sym typeface="Montserrat"/>
            </a:endParaRPr>
          </a:p>
          <a:p>
            <a:pPr indent="-177800" lvl="0" marL="228600" rtl="0" algn="l">
              <a:spcBef>
                <a:spcPts val="500"/>
              </a:spcBef>
              <a:spcAft>
                <a:spcPts val="0"/>
              </a:spcAft>
              <a:buClr>
                <a:srgbClr val="093C52"/>
              </a:buClr>
              <a:buSzPts val="1000"/>
              <a:buFont typeface="Montserrat"/>
              <a:buChar char="●"/>
            </a:pPr>
            <a:r>
              <a:rPr lang="en" sz="1000">
                <a:solidFill>
                  <a:schemeClr val="dk1"/>
                </a:solidFill>
                <a:latin typeface="Montserrat"/>
                <a:ea typeface="Montserrat"/>
                <a:cs typeface="Montserrat"/>
                <a:sym typeface="Montserrat"/>
              </a:rPr>
              <a:t>Concern over:</a:t>
            </a:r>
            <a:endParaRPr sz="1000">
              <a:solidFill>
                <a:schemeClr val="dk1"/>
              </a:solidFill>
              <a:latin typeface="Montserrat"/>
              <a:ea typeface="Montserrat"/>
              <a:cs typeface="Montserrat"/>
              <a:sym typeface="Montserrat"/>
            </a:endParaRPr>
          </a:p>
          <a:p>
            <a:pPr indent="-177800" lvl="1" marL="508000" rtl="0" algn="l">
              <a:spcBef>
                <a:spcPts val="500"/>
              </a:spcBef>
              <a:spcAft>
                <a:spcPts val="0"/>
              </a:spcAft>
              <a:buClr>
                <a:schemeClr val="dk1"/>
              </a:buClr>
              <a:buSzPts val="1000"/>
              <a:buFont typeface="Montserrat"/>
              <a:buChar char="○"/>
            </a:pPr>
            <a:r>
              <a:rPr lang="en" sz="1000">
                <a:solidFill>
                  <a:schemeClr val="dk1"/>
                </a:solidFill>
                <a:latin typeface="Montserrat"/>
                <a:ea typeface="Montserrat"/>
                <a:cs typeface="Montserrat"/>
                <a:sym typeface="Montserrat"/>
              </a:rPr>
              <a:t>the preservation of one’s human thinking and voice</a:t>
            </a:r>
            <a:endParaRPr sz="1000">
              <a:solidFill>
                <a:schemeClr val="dk1"/>
              </a:solidFill>
              <a:latin typeface="Montserrat"/>
              <a:ea typeface="Montserrat"/>
              <a:cs typeface="Montserrat"/>
              <a:sym typeface="Montserrat"/>
            </a:endParaRPr>
          </a:p>
          <a:p>
            <a:pPr indent="-177800" lvl="1" marL="508000" rtl="0" algn="l">
              <a:spcBef>
                <a:spcPts val="500"/>
              </a:spcBef>
              <a:spcAft>
                <a:spcPts val="0"/>
              </a:spcAft>
              <a:buClr>
                <a:schemeClr val="dk1"/>
              </a:buClr>
              <a:buSzPts val="1000"/>
              <a:buFont typeface="Montserrat"/>
              <a:buChar char="○"/>
            </a:pPr>
            <a:r>
              <a:rPr lang="en" sz="1000">
                <a:solidFill>
                  <a:schemeClr val="dk1"/>
                </a:solidFill>
                <a:latin typeface="Montserrat"/>
                <a:ea typeface="Montserrat"/>
                <a:cs typeface="Montserrat"/>
                <a:sym typeface="Montserrat"/>
              </a:rPr>
              <a:t>Resilience regarding demanding academic tasks in the face of AI</a:t>
            </a:r>
            <a:endParaRPr sz="1000">
              <a:solidFill>
                <a:schemeClr val="dk1"/>
              </a:solidFill>
              <a:latin typeface="Montserrat"/>
              <a:ea typeface="Montserrat"/>
              <a:cs typeface="Montserrat"/>
              <a:sym typeface="Montserrat"/>
            </a:endParaRPr>
          </a:p>
          <a:p>
            <a:pPr indent="-177800" lvl="1" marL="508000" rtl="0" algn="l">
              <a:spcBef>
                <a:spcPts val="500"/>
              </a:spcBef>
              <a:spcAft>
                <a:spcPts val="500"/>
              </a:spcAft>
              <a:buClr>
                <a:schemeClr val="dk1"/>
              </a:buClr>
              <a:buSzPts val="1000"/>
              <a:buFont typeface="Montserrat"/>
              <a:buChar char="○"/>
            </a:pPr>
            <a:r>
              <a:rPr lang="en" sz="1000">
                <a:solidFill>
                  <a:schemeClr val="dk1"/>
                </a:solidFill>
                <a:latin typeface="Montserrat"/>
                <a:ea typeface="Montserrat"/>
                <a:cs typeface="Montserrat"/>
                <a:sym typeface="Montserrat"/>
              </a:rPr>
              <a:t>Safety and equity when relying on chatbots</a:t>
            </a:r>
            <a:endParaRPr sz="1000">
              <a:solidFill>
                <a:schemeClr val="dk1"/>
              </a:solidFill>
              <a:latin typeface="Montserrat"/>
              <a:ea typeface="Montserrat"/>
              <a:cs typeface="Montserrat"/>
              <a:sym typeface="Montserrat"/>
            </a:endParaRPr>
          </a:p>
        </p:txBody>
      </p:sp>
      <p:sp>
        <p:nvSpPr>
          <p:cNvPr id="2255" name="Google Shape;2255;g3f6d688a5d6_0_79"/>
          <p:cNvSpPr/>
          <p:nvPr/>
        </p:nvSpPr>
        <p:spPr>
          <a:xfrm>
            <a:off x="1991868" y="473680"/>
            <a:ext cx="588269" cy="588269"/>
          </a:xfrm>
          <a:custGeom>
            <a:rect b="b" l="l" r="r" t="t"/>
            <a:pathLst>
              <a:path extrusionOk="0" h="1176538" w="1176538">
                <a:moveTo>
                  <a:pt x="0" y="0"/>
                </a:moveTo>
                <a:lnTo>
                  <a:pt x="1176538" y="0"/>
                </a:lnTo>
                <a:lnTo>
                  <a:pt x="1176538" y="1176539"/>
                </a:lnTo>
                <a:lnTo>
                  <a:pt x="0" y="1176539"/>
                </a:lnTo>
                <a:lnTo>
                  <a:pt x="0" y="0"/>
                </a:lnTo>
                <a:close/>
              </a:path>
            </a:pathLst>
          </a:custGeom>
          <a:blipFill rotWithShape="1">
            <a:blip r:embed="rId4">
              <a:alphaModFix/>
            </a:blip>
            <a:stretch>
              <a:fillRect b="0" l="0" r="0" t="0"/>
            </a:stretch>
          </a:blipFill>
          <a:ln>
            <a:noFill/>
          </a:ln>
          <a:effectLst>
            <a:outerShdw blurRad="28575" rotWithShape="0" algn="bl" dir="7200000" dist="42862">
              <a:srgbClr val="000000">
                <a:alpha val="50000"/>
              </a:srgbClr>
            </a:outerShdw>
          </a:effectLst>
        </p:spPr>
      </p:sp>
      <p:sp>
        <p:nvSpPr>
          <p:cNvPr id="2256" name="Google Shape;2256;g3f6d688a5d6_0_79"/>
          <p:cNvSpPr txBox="1"/>
          <p:nvPr/>
        </p:nvSpPr>
        <p:spPr>
          <a:xfrm>
            <a:off x="5028000" y="571538"/>
            <a:ext cx="3441600" cy="415500"/>
          </a:xfrm>
          <a:prstGeom prst="rect">
            <a:avLst/>
          </a:prstGeom>
          <a:noFill/>
          <a:ln>
            <a:noFill/>
          </a:ln>
          <a:effectLst>
            <a:outerShdw blurRad="28575" rotWithShape="0" algn="bl" dir="7200000" dist="3810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2100">
                <a:solidFill>
                  <a:srgbClr val="27BA89"/>
                </a:solidFill>
                <a:latin typeface="Montserrat"/>
                <a:ea typeface="Montserrat"/>
                <a:cs typeface="Montserrat"/>
                <a:sym typeface="Montserrat"/>
              </a:rPr>
              <a:t>AI Values &amp; Attitudes</a:t>
            </a:r>
            <a:endParaRPr sz="900">
              <a:solidFill>
                <a:srgbClr val="27BA89"/>
              </a:solidFill>
            </a:endParaRPr>
          </a:p>
        </p:txBody>
      </p:sp>
      <p:pic>
        <p:nvPicPr>
          <p:cNvPr id="2257" name="Google Shape;2257;g3f6d688a5d6_0_79"/>
          <p:cNvPicPr preferRelativeResize="0"/>
          <p:nvPr/>
        </p:nvPicPr>
        <p:blipFill>
          <a:blip r:embed="rId5">
            <a:alphaModFix/>
          </a:blip>
          <a:stretch>
            <a:fillRect/>
          </a:stretch>
        </p:blipFill>
        <p:spPr>
          <a:xfrm>
            <a:off x="249350" y="1265776"/>
            <a:ext cx="4232400" cy="2612100"/>
          </a:xfrm>
          <a:prstGeom prst="round2DiagRect">
            <a:avLst>
              <a:gd fmla="val 16667" name="adj1"/>
              <a:gd fmla="val 0" name="adj2"/>
            </a:avLst>
          </a:prstGeom>
          <a:noFill/>
          <a:ln>
            <a:noFill/>
          </a:ln>
        </p:spPr>
      </p:pic>
      <p:sp>
        <p:nvSpPr>
          <p:cNvPr id="2258" name="Google Shape;2258;g3f6d688a5d6_0_79"/>
          <p:cNvSpPr/>
          <p:nvPr/>
        </p:nvSpPr>
        <p:spPr>
          <a:xfrm rot="611399">
            <a:off x="-437253" y="3964909"/>
            <a:ext cx="2007769" cy="1458531"/>
          </a:xfrm>
          <a:prstGeom prst="rtTriangle">
            <a:avLst/>
          </a:prstGeom>
          <a:solidFill>
            <a:srgbClr val="FFFFFF"/>
          </a:solidFill>
          <a:ln>
            <a:noFill/>
          </a:ln>
          <a:effectLst>
            <a:outerShdw blurRad="21431" rotWithShape="0" algn="bl" dir="7200000" dist="57150">
              <a:srgbClr val="000000">
                <a:alpha val="61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59" name="Google Shape;2259;g3f6d688a5d6_0_79"/>
          <p:cNvSpPr/>
          <p:nvPr/>
        </p:nvSpPr>
        <p:spPr>
          <a:xfrm rot="-10189106">
            <a:off x="-635893" y="3998971"/>
            <a:ext cx="2007716" cy="1458334"/>
          </a:xfrm>
          <a:prstGeom prst="rtTriangle">
            <a:avLst/>
          </a:prstGeom>
          <a:solidFill>
            <a:srgbClr val="093C52"/>
          </a:solidFill>
          <a:ln>
            <a:noFill/>
          </a:ln>
          <a:effectLst>
            <a:outerShdw blurRad="21431" rotWithShape="0" algn="bl" dir="7200000" dist="95250">
              <a:srgbClr val="000000">
                <a:alpha val="41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263" name="Shape 2263"/>
        <p:cNvGrpSpPr/>
        <p:nvPr/>
      </p:nvGrpSpPr>
      <p:grpSpPr>
        <a:xfrm>
          <a:off x="0" y="0"/>
          <a:ext cx="0" cy="0"/>
          <a:chOff x="0" y="0"/>
          <a:chExt cx="0" cy="0"/>
        </a:xfrm>
      </p:grpSpPr>
      <p:pic>
        <p:nvPicPr>
          <p:cNvPr id="2264" name="Google Shape;2264;g3f6d688a5d6_0_89"/>
          <p:cNvPicPr preferRelativeResize="0"/>
          <p:nvPr/>
        </p:nvPicPr>
        <p:blipFill>
          <a:blip r:embed="rId3">
            <a:alphaModFix/>
          </a:blip>
          <a:stretch>
            <a:fillRect/>
          </a:stretch>
        </p:blipFill>
        <p:spPr>
          <a:xfrm>
            <a:off x="249350" y="1265774"/>
            <a:ext cx="4232400" cy="2612100"/>
          </a:xfrm>
          <a:prstGeom prst="round2DiagRect">
            <a:avLst>
              <a:gd fmla="val 16667" name="adj1"/>
              <a:gd fmla="val 0" name="adj2"/>
            </a:avLst>
          </a:prstGeom>
          <a:noFill/>
          <a:ln>
            <a:noFill/>
          </a:ln>
          <a:effectLst>
            <a:outerShdw blurRad="28575" rotWithShape="0" algn="bl" dir="7200000" dist="57150">
              <a:srgbClr val="000000">
                <a:alpha val="50000"/>
              </a:srgbClr>
            </a:outerShdw>
          </a:effectLst>
        </p:spPr>
      </p:pic>
      <p:sp>
        <p:nvSpPr>
          <p:cNvPr id="2265" name="Google Shape;2265;g3f6d688a5d6_0_89"/>
          <p:cNvSpPr/>
          <p:nvPr/>
        </p:nvSpPr>
        <p:spPr>
          <a:xfrm>
            <a:off x="1991868" y="473680"/>
            <a:ext cx="588269" cy="588269"/>
          </a:xfrm>
          <a:custGeom>
            <a:rect b="b" l="l" r="r" t="t"/>
            <a:pathLst>
              <a:path extrusionOk="0" h="1176538" w="1176538">
                <a:moveTo>
                  <a:pt x="0" y="0"/>
                </a:moveTo>
                <a:lnTo>
                  <a:pt x="1176538" y="0"/>
                </a:lnTo>
                <a:lnTo>
                  <a:pt x="1176538" y="1176539"/>
                </a:lnTo>
                <a:lnTo>
                  <a:pt x="0" y="1176539"/>
                </a:lnTo>
                <a:lnTo>
                  <a:pt x="0" y="0"/>
                </a:lnTo>
                <a:close/>
              </a:path>
            </a:pathLst>
          </a:custGeom>
          <a:blipFill rotWithShape="1">
            <a:blip r:embed="rId4">
              <a:alphaModFix/>
            </a:blip>
            <a:stretch>
              <a:fillRect b="0" l="0" r="0" t="0"/>
            </a:stretch>
          </a:blipFill>
          <a:ln>
            <a:noFill/>
          </a:ln>
          <a:effectLst>
            <a:outerShdw blurRad="28575" rotWithShape="0" algn="bl" dir="7200000" dist="42862">
              <a:srgbClr val="000000">
                <a:alpha val="50000"/>
              </a:srgbClr>
            </a:outerShdw>
          </a:effectLst>
        </p:spPr>
      </p:sp>
      <p:pic>
        <p:nvPicPr>
          <p:cNvPr id="2266" name="Google Shape;2266;g3f6d688a5d6_0_89"/>
          <p:cNvPicPr preferRelativeResize="0"/>
          <p:nvPr/>
        </p:nvPicPr>
        <p:blipFill>
          <a:blip r:embed="rId5">
            <a:alphaModFix/>
          </a:blip>
          <a:stretch>
            <a:fillRect/>
          </a:stretch>
        </p:blipFill>
        <p:spPr>
          <a:xfrm>
            <a:off x="249350" y="1265776"/>
            <a:ext cx="4232400" cy="2612100"/>
          </a:xfrm>
          <a:prstGeom prst="round2DiagRect">
            <a:avLst>
              <a:gd fmla="val 16667" name="adj1"/>
              <a:gd fmla="val 0" name="adj2"/>
            </a:avLst>
          </a:prstGeom>
          <a:noFill/>
          <a:ln>
            <a:noFill/>
          </a:ln>
        </p:spPr>
      </p:pic>
      <p:sp>
        <p:nvSpPr>
          <p:cNvPr id="2267" name="Google Shape;2267;g3f6d688a5d6_0_89"/>
          <p:cNvSpPr/>
          <p:nvPr/>
        </p:nvSpPr>
        <p:spPr>
          <a:xfrm rot="611399">
            <a:off x="-437253" y="3964909"/>
            <a:ext cx="2007769" cy="1458531"/>
          </a:xfrm>
          <a:prstGeom prst="rtTriangle">
            <a:avLst/>
          </a:prstGeom>
          <a:solidFill>
            <a:srgbClr val="FFFFFF"/>
          </a:solidFill>
          <a:ln>
            <a:noFill/>
          </a:ln>
          <a:effectLst>
            <a:outerShdw blurRad="21431" rotWithShape="0" algn="bl" dir="7200000" dist="57150">
              <a:srgbClr val="000000">
                <a:alpha val="61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68" name="Google Shape;2268;g3f6d688a5d6_0_89"/>
          <p:cNvSpPr/>
          <p:nvPr/>
        </p:nvSpPr>
        <p:spPr>
          <a:xfrm rot="-10189106">
            <a:off x="-635893" y="3998971"/>
            <a:ext cx="2007716" cy="1458334"/>
          </a:xfrm>
          <a:prstGeom prst="rtTriangle">
            <a:avLst/>
          </a:prstGeom>
          <a:solidFill>
            <a:srgbClr val="093C52"/>
          </a:solidFill>
          <a:ln>
            <a:noFill/>
          </a:ln>
          <a:effectLst>
            <a:outerShdw blurRad="21431" rotWithShape="0" algn="bl" dir="7200000" dist="95250">
              <a:srgbClr val="000000">
                <a:alpha val="41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69" name="Google Shape;2269;g3f6d688a5d6_0_89"/>
          <p:cNvSpPr/>
          <p:nvPr/>
        </p:nvSpPr>
        <p:spPr>
          <a:xfrm>
            <a:off x="4782900" y="1265775"/>
            <a:ext cx="3931800" cy="2612100"/>
          </a:xfrm>
          <a:prstGeom prst="roundRect">
            <a:avLst>
              <a:gd fmla="val 16667" name="adj"/>
            </a:avLst>
          </a:prstGeom>
          <a:solidFill>
            <a:srgbClr val="FFFFFF"/>
          </a:solidFill>
          <a:ln>
            <a:noFill/>
          </a:ln>
          <a:effectLst>
            <a:outerShdw blurRad="28575" rotWithShape="0" algn="bl" dir="7200000" dist="57150">
              <a:srgbClr val="000000">
                <a:alpha val="50000"/>
              </a:srgbClr>
            </a:outerShdw>
          </a:effectLst>
        </p:spPr>
        <p:txBody>
          <a:bodyPr anchorCtr="0" anchor="ctr" bIns="45725" lIns="45725" spcFirstLastPara="1" rIns="45725" wrap="square" tIns="45725">
            <a:noAutofit/>
          </a:bodyPr>
          <a:lstStyle/>
          <a:p>
            <a:pPr indent="0" lvl="0" marL="0" rtl="0" algn="l">
              <a:spcBef>
                <a:spcPts val="500"/>
              </a:spcBef>
              <a:spcAft>
                <a:spcPts val="0"/>
              </a:spcAft>
              <a:buNone/>
            </a:pPr>
            <a:r>
              <a:rPr b="1" lang="en" sz="1000">
                <a:solidFill>
                  <a:srgbClr val="175641"/>
                </a:solidFill>
                <a:latin typeface="Montserrat"/>
                <a:ea typeface="Montserrat"/>
                <a:cs typeface="Montserrat"/>
                <a:sym typeface="Montserrat"/>
              </a:rPr>
              <a:t>No Change:</a:t>
            </a:r>
            <a:endParaRPr b="1" sz="1000">
              <a:solidFill>
                <a:srgbClr val="175641"/>
              </a:solidFill>
              <a:latin typeface="Montserrat"/>
              <a:ea typeface="Montserrat"/>
              <a:cs typeface="Montserrat"/>
              <a:sym typeface="Montserrat"/>
            </a:endParaRPr>
          </a:p>
          <a:p>
            <a:pPr indent="-177800" lvl="0" marL="228600" rtl="0" algn="l">
              <a:spcBef>
                <a:spcPts val="500"/>
              </a:spcBef>
              <a:spcAft>
                <a:spcPts val="0"/>
              </a:spcAft>
              <a:buClr>
                <a:srgbClr val="093C52"/>
              </a:buClr>
              <a:buSzPts val="1000"/>
              <a:buFont typeface="Montserrat"/>
              <a:buChar char="●"/>
            </a:pPr>
            <a:r>
              <a:rPr lang="en" sz="1000">
                <a:solidFill>
                  <a:schemeClr val="dk1"/>
                </a:solidFill>
                <a:latin typeface="Montserrat"/>
                <a:ea typeface="Montserrat"/>
                <a:cs typeface="Montserrat"/>
                <a:sym typeface="Montserrat"/>
              </a:rPr>
              <a:t>Students don’t tend to trust the reliability of ChatGPT any more than they did before</a:t>
            </a:r>
            <a:endParaRPr sz="1000">
              <a:solidFill>
                <a:schemeClr val="dk1"/>
              </a:solidFill>
              <a:latin typeface="Montserrat"/>
              <a:ea typeface="Montserrat"/>
              <a:cs typeface="Montserrat"/>
              <a:sym typeface="Montserrat"/>
            </a:endParaRPr>
          </a:p>
          <a:p>
            <a:pPr indent="-177800" lvl="0" marL="228600" rtl="0" algn="l">
              <a:spcBef>
                <a:spcPts val="500"/>
              </a:spcBef>
              <a:spcAft>
                <a:spcPts val="0"/>
              </a:spcAft>
              <a:buClr>
                <a:srgbClr val="093C52"/>
              </a:buClr>
              <a:buSzPts val="1000"/>
              <a:buFont typeface="Montserrat"/>
              <a:buChar char="●"/>
            </a:pPr>
            <a:r>
              <a:rPr lang="en" sz="1000">
                <a:solidFill>
                  <a:schemeClr val="dk1"/>
                </a:solidFill>
                <a:latin typeface="Montserrat"/>
                <a:ea typeface="Montserrat"/>
                <a:cs typeface="Montserrat"/>
                <a:sym typeface="Montserrat"/>
              </a:rPr>
              <a:t>They value their voice as a writer, both before and after the intervention</a:t>
            </a:r>
            <a:endParaRPr sz="1000">
              <a:solidFill>
                <a:schemeClr val="dk1"/>
              </a:solidFill>
              <a:latin typeface="Montserrat"/>
              <a:ea typeface="Montserrat"/>
              <a:cs typeface="Montserrat"/>
              <a:sym typeface="Montserrat"/>
            </a:endParaRPr>
          </a:p>
          <a:p>
            <a:pPr indent="-177800" lvl="1" marL="457200" rtl="0" algn="l">
              <a:spcBef>
                <a:spcPts val="500"/>
              </a:spcBef>
              <a:spcAft>
                <a:spcPts val="0"/>
              </a:spcAft>
              <a:buClr>
                <a:schemeClr val="dk1"/>
              </a:buClr>
              <a:buSzPts val="1000"/>
              <a:buFont typeface="Montserrat"/>
              <a:buChar char="○"/>
            </a:pPr>
            <a:r>
              <a:rPr lang="en" sz="1000">
                <a:solidFill>
                  <a:schemeClr val="dk1"/>
                </a:solidFill>
                <a:latin typeface="Montserrat"/>
                <a:ea typeface="Montserrat"/>
                <a:cs typeface="Montserrat"/>
                <a:sym typeface="Montserrat"/>
              </a:rPr>
              <a:t>Remember: they were concerned about preserving it</a:t>
            </a:r>
            <a:endParaRPr sz="1000">
              <a:solidFill>
                <a:schemeClr val="dk1"/>
              </a:solidFill>
              <a:latin typeface="Montserrat"/>
              <a:ea typeface="Montserrat"/>
              <a:cs typeface="Montserrat"/>
              <a:sym typeface="Montserrat"/>
            </a:endParaRPr>
          </a:p>
          <a:p>
            <a:pPr indent="-177800" lvl="0" marL="228600" rtl="0" algn="l">
              <a:spcBef>
                <a:spcPts val="500"/>
              </a:spcBef>
              <a:spcAft>
                <a:spcPts val="0"/>
              </a:spcAft>
              <a:buClr>
                <a:srgbClr val="093C52"/>
              </a:buClr>
              <a:buSzPts val="1000"/>
              <a:buFont typeface="Montserrat"/>
              <a:buChar char="●"/>
            </a:pPr>
            <a:r>
              <a:rPr lang="en" sz="1000">
                <a:solidFill>
                  <a:schemeClr val="dk1"/>
                </a:solidFill>
                <a:latin typeface="Montserrat"/>
                <a:ea typeface="Montserrat"/>
                <a:cs typeface="Montserrat"/>
                <a:sym typeface="Montserrat"/>
              </a:rPr>
              <a:t>They are neutral regarding its benefits</a:t>
            </a:r>
            <a:endParaRPr sz="1000">
              <a:solidFill>
                <a:schemeClr val="dk1"/>
              </a:solidFill>
              <a:latin typeface="Montserrat"/>
              <a:ea typeface="Montserrat"/>
              <a:cs typeface="Montserrat"/>
              <a:sym typeface="Montserrat"/>
            </a:endParaRPr>
          </a:p>
          <a:p>
            <a:pPr indent="-177800" lvl="0" marL="228600" rtl="0" algn="l">
              <a:spcBef>
                <a:spcPts val="500"/>
              </a:spcBef>
              <a:spcAft>
                <a:spcPts val="500"/>
              </a:spcAft>
              <a:buClr>
                <a:srgbClr val="093C52"/>
              </a:buClr>
              <a:buSzPts val="1000"/>
              <a:buFont typeface="Montserrat"/>
              <a:buChar char="●"/>
            </a:pPr>
            <a:r>
              <a:rPr lang="en" sz="1000">
                <a:solidFill>
                  <a:schemeClr val="dk1"/>
                </a:solidFill>
                <a:latin typeface="Montserrat"/>
                <a:ea typeface="Montserrat"/>
                <a:cs typeface="Montserrat"/>
                <a:sym typeface="Montserrat"/>
              </a:rPr>
              <a:t>Their concern over human creativity</a:t>
            </a:r>
            <a:endParaRPr sz="1000">
              <a:solidFill>
                <a:schemeClr val="dk1"/>
              </a:solidFill>
              <a:latin typeface="Montserrat"/>
              <a:ea typeface="Montserrat"/>
              <a:cs typeface="Montserrat"/>
              <a:sym typeface="Montserrat"/>
            </a:endParaRPr>
          </a:p>
        </p:txBody>
      </p:sp>
      <p:sp>
        <p:nvSpPr>
          <p:cNvPr id="2270" name="Google Shape;2270;g3f6d688a5d6_0_89"/>
          <p:cNvSpPr txBox="1"/>
          <p:nvPr/>
        </p:nvSpPr>
        <p:spPr>
          <a:xfrm>
            <a:off x="5028000" y="571538"/>
            <a:ext cx="3441600" cy="415500"/>
          </a:xfrm>
          <a:prstGeom prst="rect">
            <a:avLst/>
          </a:prstGeom>
          <a:noFill/>
          <a:ln>
            <a:noFill/>
          </a:ln>
          <a:effectLst>
            <a:outerShdw blurRad="28575" rotWithShape="0" algn="bl" dir="7200000" dist="3810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2100">
                <a:solidFill>
                  <a:srgbClr val="27BA89"/>
                </a:solidFill>
                <a:latin typeface="Montserrat"/>
                <a:ea typeface="Montserrat"/>
                <a:cs typeface="Montserrat"/>
                <a:sym typeface="Montserrat"/>
              </a:rPr>
              <a:t>AI Values &amp; Attitudes</a:t>
            </a:r>
            <a:endParaRPr sz="900">
              <a:solidFill>
                <a:srgbClr val="27BA89"/>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274" name="Shape 2274"/>
        <p:cNvGrpSpPr/>
        <p:nvPr/>
      </p:nvGrpSpPr>
      <p:grpSpPr>
        <a:xfrm>
          <a:off x="0" y="0"/>
          <a:ext cx="0" cy="0"/>
          <a:chOff x="0" y="0"/>
          <a:chExt cx="0" cy="0"/>
        </a:xfrm>
      </p:grpSpPr>
      <p:sp>
        <p:nvSpPr>
          <p:cNvPr id="2275" name="Google Shape;2275;g3f6d688a5d6_0_99"/>
          <p:cNvSpPr/>
          <p:nvPr/>
        </p:nvSpPr>
        <p:spPr>
          <a:xfrm rot="-10169731">
            <a:off x="7827946" y="-88133"/>
            <a:ext cx="1540213" cy="1427594"/>
          </a:xfrm>
          <a:prstGeom prst="rtTriangle">
            <a:avLst/>
          </a:prstGeom>
          <a:solidFill>
            <a:srgbClr val="FFFFFF"/>
          </a:solidFill>
          <a:ln>
            <a:noFill/>
          </a:ln>
          <a:effectLst>
            <a:outerShdw blurRad="21378" rotWithShape="0" algn="bl" dir="16200000" dist="9501">
              <a:srgbClr val="000000">
                <a:alpha val="61000"/>
              </a:srgbClr>
            </a:outerShdw>
          </a:effectLst>
        </p:spPr>
        <p:txBody>
          <a:bodyPr anchorCtr="0" anchor="ctr" bIns="45600" lIns="45600" spcFirstLastPara="1" rIns="45600" wrap="square" tIns="45600">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76" name="Google Shape;2276;g3f6d688a5d6_0_99"/>
          <p:cNvSpPr/>
          <p:nvPr/>
        </p:nvSpPr>
        <p:spPr>
          <a:xfrm rot="630147">
            <a:off x="7976985" y="-129184"/>
            <a:ext cx="1540508" cy="1427889"/>
          </a:xfrm>
          <a:prstGeom prst="rtTriangle">
            <a:avLst/>
          </a:prstGeom>
          <a:solidFill>
            <a:srgbClr val="093C52"/>
          </a:solidFill>
          <a:ln>
            <a:noFill/>
          </a:ln>
          <a:effectLst>
            <a:outerShdw blurRad="21378" rotWithShape="0" algn="bl" dir="18420000" dist="71437">
              <a:srgbClr val="000000">
                <a:alpha val="43000"/>
              </a:srgbClr>
            </a:outerShdw>
          </a:effectLst>
        </p:spPr>
        <p:txBody>
          <a:bodyPr anchorCtr="0" anchor="ctr" bIns="45600" lIns="45600" spcFirstLastPara="1" rIns="45600" wrap="square" tIns="45600">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pic>
        <p:nvPicPr>
          <p:cNvPr id="2277" name="Google Shape;2277;g3f6d688a5d6_0_99"/>
          <p:cNvPicPr preferRelativeResize="0"/>
          <p:nvPr/>
        </p:nvPicPr>
        <p:blipFill rotWithShape="1">
          <a:blip r:embed="rId3">
            <a:alphaModFix/>
          </a:blip>
          <a:srcRect b="0" l="0" r="0" t="0"/>
          <a:stretch/>
        </p:blipFill>
        <p:spPr>
          <a:xfrm>
            <a:off x="4015513" y="1175013"/>
            <a:ext cx="4744500" cy="2928000"/>
          </a:xfrm>
          <a:prstGeom prst="snipRoundRect">
            <a:avLst>
              <a:gd fmla="val 16667" name="adj1"/>
              <a:gd fmla="val 16667" name="adj2"/>
            </a:avLst>
          </a:prstGeom>
          <a:noFill/>
          <a:ln>
            <a:noFill/>
          </a:ln>
          <a:effectLst>
            <a:outerShdw blurRad="28575" rotWithShape="0" algn="bl" dir="7200000" dist="57150">
              <a:srgbClr val="000000">
                <a:alpha val="50000"/>
              </a:srgbClr>
            </a:outerShdw>
          </a:effectLst>
        </p:spPr>
      </p:pic>
      <p:sp>
        <p:nvSpPr>
          <p:cNvPr id="2278" name="Google Shape;2278;g3f6d688a5d6_0_99"/>
          <p:cNvSpPr/>
          <p:nvPr/>
        </p:nvSpPr>
        <p:spPr>
          <a:xfrm>
            <a:off x="369075" y="1526400"/>
            <a:ext cx="3178500" cy="2152800"/>
          </a:xfrm>
          <a:prstGeom prst="roundRect">
            <a:avLst>
              <a:gd fmla="val 16667" name="adj"/>
            </a:avLst>
          </a:prstGeom>
          <a:solidFill>
            <a:srgbClr val="FFFFFF"/>
          </a:solidFill>
          <a:ln>
            <a:noFill/>
          </a:ln>
          <a:effectLst>
            <a:outerShdw blurRad="28575" rotWithShape="0" algn="bl" dir="7200000" dist="57150">
              <a:srgbClr val="000000">
                <a:alpha val="50000"/>
              </a:srgbClr>
            </a:outerShdw>
          </a:effectLst>
        </p:spPr>
        <p:txBody>
          <a:bodyPr anchorCtr="0" anchor="ctr" bIns="45725" lIns="45725" spcFirstLastPara="1" rIns="45725" wrap="square" tIns="45725">
            <a:noAutofit/>
          </a:bodyPr>
          <a:lstStyle/>
          <a:p>
            <a:pPr indent="0" lvl="0" marL="0" rtl="0" algn="l">
              <a:spcBef>
                <a:spcPts val="500"/>
              </a:spcBef>
              <a:spcAft>
                <a:spcPts val="0"/>
              </a:spcAft>
              <a:buNone/>
            </a:pPr>
            <a:r>
              <a:rPr b="1" lang="en" sz="1000">
                <a:solidFill>
                  <a:srgbClr val="865B6C"/>
                </a:solidFill>
                <a:latin typeface="Montserrat"/>
                <a:ea typeface="Montserrat"/>
                <a:cs typeface="Montserrat"/>
                <a:sym typeface="Montserrat"/>
              </a:rPr>
              <a:t>What about their learning?</a:t>
            </a:r>
            <a:endParaRPr b="1" sz="1000">
              <a:solidFill>
                <a:srgbClr val="865B6C"/>
              </a:solidFill>
              <a:latin typeface="Montserrat"/>
              <a:ea typeface="Montserrat"/>
              <a:cs typeface="Montserrat"/>
              <a:sym typeface="Montserrat"/>
            </a:endParaRPr>
          </a:p>
          <a:p>
            <a:pPr indent="-177800" lvl="0" marL="228600" rtl="0" algn="l">
              <a:spcBef>
                <a:spcPts val="500"/>
              </a:spcBef>
              <a:spcAft>
                <a:spcPts val="0"/>
              </a:spcAft>
              <a:buClr>
                <a:schemeClr val="dk1"/>
              </a:buClr>
              <a:buSzPts val="1000"/>
              <a:buFont typeface="Montserrat"/>
              <a:buChar char="●"/>
            </a:pPr>
            <a:r>
              <a:rPr lang="en" sz="1000">
                <a:solidFill>
                  <a:schemeClr val="dk1"/>
                </a:solidFill>
                <a:latin typeface="Montserrat"/>
                <a:ea typeface="Montserrat"/>
                <a:cs typeface="Montserrat"/>
                <a:sym typeface="Montserrat"/>
              </a:rPr>
              <a:t>No negative impact</a:t>
            </a:r>
            <a:endParaRPr sz="1000">
              <a:solidFill>
                <a:schemeClr val="dk1"/>
              </a:solidFill>
              <a:latin typeface="Montserrat"/>
              <a:ea typeface="Montserrat"/>
              <a:cs typeface="Montserrat"/>
              <a:sym typeface="Montserrat"/>
            </a:endParaRPr>
          </a:p>
          <a:p>
            <a:pPr indent="-177800" lvl="0" marL="228600" rtl="0" algn="l">
              <a:spcBef>
                <a:spcPts val="500"/>
              </a:spcBef>
              <a:spcAft>
                <a:spcPts val="0"/>
              </a:spcAft>
              <a:buClr>
                <a:schemeClr val="dk1"/>
              </a:buClr>
              <a:buSzPts val="1000"/>
              <a:buFont typeface="Montserrat"/>
              <a:buChar char="●"/>
            </a:pPr>
            <a:r>
              <a:rPr lang="en" sz="1000">
                <a:solidFill>
                  <a:schemeClr val="dk1"/>
                </a:solidFill>
                <a:latin typeface="Montserrat"/>
                <a:ea typeface="Montserrat"/>
                <a:cs typeface="Montserrat"/>
                <a:sym typeface="Montserrat"/>
              </a:rPr>
              <a:t>Increase in perceived argument and project-initiation skills </a:t>
            </a:r>
            <a:endParaRPr sz="1000">
              <a:solidFill>
                <a:schemeClr val="dk1"/>
              </a:solidFill>
              <a:latin typeface="Montserrat"/>
              <a:ea typeface="Montserrat"/>
              <a:cs typeface="Montserrat"/>
              <a:sym typeface="Montserrat"/>
            </a:endParaRPr>
          </a:p>
          <a:p>
            <a:pPr indent="-177800" lvl="1" marL="457200" rtl="0" algn="l">
              <a:spcBef>
                <a:spcPts val="500"/>
              </a:spcBef>
              <a:spcAft>
                <a:spcPts val="500"/>
              </a:spcAft>
              <a:buClr>
                <a:schemeClr val="dk1"/>
              </a:buClr>
              <a:buSzPts val="1000"/>
              <a:buFont typeface="Montserrat"/>
              <a:buChar char="○"/>
            </a:pPr>
            <a:r>
              <a:rPr lang="en" sz="1000">
                <a:solidFill>
                  <a:schemeClr val="dk1"/>
                </a:solidFill>
                <a:latin typeface="Montserrat"/>
                <a:ea typeface="Montserrat"/>
                <a:cs typeface="Montserrat"/>
                <a:sym typeface="Montserrat"/>
              </a:rPr>
              <a:t>Shows how AI infused assignments may improve academic confidence</a:t>
            </a:r>
            <a:endParaRPr sz="1000">
              <a:solidFill>
                <a:schemeClr val="dk1"/>
              </a:solidFill>
              <a:latin typeface="Montserrat"/>
              <a:ea typeface="Montserrat"/>
              <a:cs typeface="Montserrat"/>
              <a:sym typeface="Montserrat"/>
            </a:endParaRPr>
          </a:p>
        </p:txBody>
      </p:sp>
      <p:sp>
        <p:nvSpPr>
          <p:cNvPr id="2279" name="Google Shape;2279;g3f6d688a5d6_0_99"/>
          <p:cNvSpPr/>
          <p:nvPr/>
        </p:nvSpPr>
        <p:spPr>
          <a:xfrm>
            <a:off x="6148198" y="239081"/>
            <a:ext cx="621248" cy="849967"/>
          </a:xfrm>
          <a:custGeom>
            <a:rect b="b" l="l" r="r" t="t"/>
            <a:pathLst>
              <a:path extrusionOk="0" h="1699934" w="1242497">
                <a:moveTo>
                  <a:pt x="0" y="0"/>
                </a:moveTo>
                <a:lnTo>
                  <a:pt x="1242497" y="0"/>
                </a:lnTo>
                <a:lnTo>
                  <a:pt x="1242497" y="1699934"/>
                </a:lnTo>
                <a:lnTo>
                  <a:pt x="0" y="1699934"/>
                </a:lnTo>
                <a:lnTo>
                  <a:pt x="0" y="0"/>
                </a:lnTo>
                <a:close/>
              </a:path>
            </a:pathLst>
          </a:custGeom>
          <a:blipFill rotWithShape="1">
            <a:blip r:embed="rId4">
              <a:alphaModFix/>
            </a:blip>
            <a:stretch>
              <a:fillRect b="0" l="0" r="0" t="0"/>
            </a:stretch>
          </a:blipFill>
          <a:ln>
            <a:noFill/>
          </a:ln>
          <a:effectLst>
            <a:outerShdw blurRad="28575" rotWithShape="0" algn="bl" dir="7200000" dist="47625">
              <a:srgbClr val="000000">
                <a:alpha val="50000"/>
              </a:srgbClr>
            </a:outerShdw>
          </a:effectLst>
        </p:spPr>
      </p:sp>
      <p:sp>
        <p:nvSpPr>
          <p:cNvPr id="2280" name="Google Shape;2280;g3f6d688a5d6_0_99"/>
          <p:cNvSpPr txBox="1"/>
          <p:nvPr/>
        </p:nvSpPr>
        <p:spPr>
          <a:xfrm>
            <a:off x="280725" y="535438"/>
            <a:ext cx="3441600" cy="415500"/>
          </a:xfrm>
          <a:prstGeom prst="rect">
            <a:avLst/>
          </a:prstGeom>
          <a:noFill/>
          <a:ln>
            <a:noFill/>
          </a:ln>
          <a:effectLst>
            <a:outerShdw blurRad="28575" rotWithShape="0" algn="bl" dir="7200000" dist="38100">
              <a:srgbClr val="000000">
                <a:alpha val="50000"/>
              </a:srgbClr>
            </a:outerShdw>
          </a:effectLst>
        </p:spPr>
        <p:txBody>
          <a:bodyPr anchorCtr="0" anchor="t" bIns="45725" lIns="45725" spcFirstLastPara="1" rIns="45725" wrap="square" tIns="45725">
            <a:spAutoFit/>
          </a:bodyPr>
          <a:lstStyle/>
          <a:p>
            <a:pPr indent="0" lvl="0" marL="0" rtl="0" algn="ctr">
              <a:spcBef>
                <a:spcPts val="0"/>
              </a:spcBef>
              <a:spcAft>
                <a:spcPts val="0"/>
              </a:spcAft>
              <a:buNone/>
            </a:pPr>
            <a:r>
              <a:rPr b="1" lang="en" sz="2100">
                <a:solidFill>
                  <a:srgbClr val="F8C4C2"/>
                </a:solidFill>
                <a:latin typeface="Montserrat"/>
                <a:ea typeface="Montserrat"/>
                <a:cs typeface="Montserrat"/>
                <a:sym typeface="Montserrat"/>
              </a:rPr>
              <a:t>Academic Perceptions</a:t>
            </a:r>
            <a:endParaRPr sz="900">
              <a:solidFill>
                <a:srgbClr val="F8C4C2"/>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284" name="Shape 2284"/>
        <p:cNvGrpSpPr/>
        <p:nvPr/>
      </p:nvGrpSpPr>
      <p:grpSpPr>
        <a:xfrm>
          <a:off x="0" y="0"/>
          <a:ext cx="0" cy="0"/>
          <a:chOff x="0" y="0"/>
          <a:chExt cx="0" cy="0"/>
        </a:xfrm>
      </p:grpSpPr>
      <p:sp>
        <p:nvSpPr>
          <p:cNvPr id="2285" name="Google Shape;2285;g3f6d688a5d6_0_108"/>
          <p:cNvSpPr/>
          <p:nvPr/>
        </p:nvSpPr>
        <p:spPr>
          <a:xfrm flipH="1" rot="10800000">
            <a:off x="871800" y="-38100"/>
            <a:ext cx="9550800" cy="5219700"/>
          </a:xfrm>
          <a:prstGeom prst="parallelogram">
            <a:avLst>
              <a:gd fmla="val 52382" name="adj"/>
            </a:avLst>
          </a:prstGeom>
          <a:solidFill>
            <a:srgbClr val="FFFFFF"/>
          </a:solidFill>
          <a:ln>
            <a:noFill/>
          </a:ln>
          <a:effectLst>
            <a:outerShdw blurRad="57150" rotWithShape="0" algn="bl" dir="18540000" dist="61913">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86" name="Google Shape;2286;g3f6d688a5d6_0_108"/>
          <p:cNvSpPr/>
          <p:nvPr/>
        </p:nvSpPr>
        <p:spPr>
          <a:xfrm flipH="1" rot="10800000">
            <a:off x="-1350000" y="-38100"/>
            <a:ext cx="9550800" cy="5219700"/>
          </a:xfrm>
          <a:prstGeom prst="parallelogram">
            <a:avLst>
              <a:gd fmla="val 52382" name="adj"/>
            </a:avLst>
          </a:prstGeom>
          <a:solidFill>
            <a:srgbClr val="FFFFFF"/>
          </a:solidFill>
          <a:ln>
            <a:noFill/>
          </a:ln>
          <a:effectLst>
            <a:outerShdw blurRad="57150" rotWithShape="0" algn="bl" dir="7620000" dist="61913">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87" name="Google Shape;2287;g3f6d688a5d6_0_108"/>
          <p:cNvSpPr txBox="1"/>
          <p:nvPr/>
        </p:nvSpPr>
        <p:spPr>
          <a:xfrm>
            <a:off x="1178850" y="996387"/>
            <a:ext cx="6786300" cy="1243200"/>
          </a:xfrm>
          <a:prstGeom prst="rect">
            <a:avLst/>
          </a:prstGeom>
          <a:noFill/>
          <a:ln>
            <a:noFill/>
          </a:ln>
        </p:spPr>
        <p:txBody>
          <a:bodyPr anchorCtr="0" anchor="b" bIns="38525" lIns="77075" spcFirstLastPara="1" rIns="77075" wrap="square" tIns="38525">
            <a:normAutofit/>
          </a:bodyPr>
          <a:lstStyle/>
          <a:p>
            <a:pPr indent="0" lvl="0" marL="0" rtl="0" algn="l">
              <a:spcBef>
                <a:spcPts val="0"/>
              </a:spcBef>
              <a:spcAft>
                <a:spcPts val="0"/>
              </a:spcAft>
              <a:buNone/>
            </a:pPr>
            <a:r>
              <a:rPr b="1" lang="en" sz="3000">
                <a:solidFill>
                  <a:srgbClr val="093C52"/>
                </a:solidFill>
                <a:latin typeface="Montserrat ExtraBold"/>
                <a:ea typeface="Montserrat ExtraBold"/>
                <a:cs typeface="Montserrat ExtraBold"/>
                <a:sym typeface="Montserrat ExtraBold"/>
              </a:rPr>
              <a:t>Study conclusions</a:t>
            </a:r>
            <a:endParaRPr b="1" sz="3000">
              <a:solidFill>
                <a:srgbClr val="093C52"/>
              </a:solidFill>
              <a:latin typeface="Montserrat ExtraBold"/>
              <a:ea typeface="Montserrat ExtraBold"/>
              <a:cs typeface="Montserrat ExtraBold"/>
              <a:sym typeface="Montserrat ExtraBold"/>
            </a:endParaRPr>
          </a:p>
        </p:txBody>
      </p:sp>
      <p:sp>
        <p:nvSpPr>
          <p:cNvPr id="2288" name="Google Shape;2288;g3f6d688a5d6_0_108"/>
          <p:cNvSpPr txBox="1"/>
          <p:nvPr/>
        </p:nvSpPr>
        <p:spPr>
          <a:xfrm>
            <a:off x="1178853" y="2239582"/>
            <a:ext cx="6786300" cy="1432500"/>
          </a:xfrm>
          <a:prstGeom prst="rect">
            <a:avLst/>
          </a:prstGeom>
          <a:noFill/>
          <a:ln>
            <a:noFill/>
          </a:ln>
        </p:spPr>
        <p:txBody>
          <a:bodyPr anchorCtr="0" anchor="t" bIns="38525" lIns="77075" spcFirstLastPara="1" rIns="77075" wrap="square" tIns="38525">
            <a:normAutofit fontScale="55000"/>
          </a:bodyPr>
          <a:lstStyle/>
          <a:p>
            <a:pPr indent="-266065" lvl="0" marL="292100" rtl="0" algn="l">
              <a:lnSpc>
                <a:spcPct val="150000"/>
              </a:lnSpc>
              <a:spcBef>
                <a:spcPts val="0"/>
              </a:spcBef>
              <a:spcAft>
                <a:spcPts val="0"/>
              </a:spcAft>
              <a:buClr>
                <a:srgbClr val="093C52"/>
              </a:buClr>
              <a:buSzPct val="81818"/>
              <a:buFont typeface="Noto Sans Symbols"/>
              <a:buAutoNum type="arabicPeriod"/>
            </a:pPr>
            <a:r>
              <a:rPr lang="en" sz="2200">
                <a:latin typeface="Roboto Serif"/>
                <a:ea typeface="Roboto Serif"/>
                <a:cs typeface="Roboto Serif"/>
                <a:sym typeface="Roboto Serif"/>
              </a:rPr>
              <a:t>Introducing</a:t>
            </a:r>
            <a:r>
              <a:rPr lang="en" sz="2200">
                <a:solidFill>
                  <a:srgbClr val="000000"/>
                </a:solidFill>
                <a:latin typeface="Roboto Serif"/>
                <a:ea typeface="Roboto Serif"/>
                <a:cs typeface="Roboto Serif"/>
                <a:sym typeface="Roboto Serif"/>
              </a:rPr>
              <a:t> AI-infused activities/assignments </a:t>
            </a:r>
            <a:r>
              <a:rPr lang="en" sz="2200">
                <a:latin typeface="Roboto Serif"/>
                <a:ea typeface="Roboto Serif"/>
                <a:cs typeface="Roboto Serif"/>
                <a:sym typeface="Roboto Serif"/>
              </a:rPr>
              <a:t>may not imperil</a:t>
            </a:r>
            <a:r>
              <a:rPr lang="en" sz="2200">
                <a:solidFill>
                  <a:srgbClr val="000000"/>
                </a:solidFill>
                <a:latin typeface="Roboto Serif"/>
                <a:ea typeface="Roboto Serif"/>
                <a:cs typeface="Roboto Serif"/>
                <a:sym typeface="Roboto Serif"/>
              </a:rPr>
              <a:t> </a:t>
            </a:r>
            <a:r>
              <a:rPr lang="en" sz="2200">
                <a:latin typeface="Roboto Serif"/>
                <a:ea typeface="Roboto Serif"/>
                <a:cs typeface="Roboto Serif"/>
                <a:sym typeface="Roboto Serif"/>
              </a:rPr>
              <a:t>GE Learning Outcomes</a:t>
            </a:r>
            <a:endParaRPr sz="1500">
              <a:solidFill>
                <a:srgbClr val="000000"/>
              </a:solidFill>
              <a:latin typeface="Roboto Serif"/>
              <a:ea typeface="Roboto Serif"/>
              <a:cs typeface="Roboto Serif"/>
              <a:sym typeface="Roboto Serif"/>
            </a:endParaRPr>
          </a:p>
          <a:p>
            <a:pPr indent="-266065" lvl="0" marL="292100" rtl="0" algn="l">
              <a:lnSpc>
                <a:spcPct val="150000"/>
              </a:lnSpc>
              <a:spcBef>
                <a:spcPts val="0"/>
              </a:spcBef>
              <a:spcAft>
                <a:spcPts val="0"/>
              </a:spcAft>
              <a:buClr>
                <a:srgbClr val="093C52"/>
              </a:buClr>
              <a:buSzPct val="81818"/>
              <a:buFont typeface="Noto Sans Symbols"/>
              <a:buAutoNum type="arabicPeriod"/>
            </a:pPr>
            <a:r>
              <a:rPr lang="en" sz="2200">
                <a:solidFill>
                  <a:srgbClr val="000000"/>
                </a:solidFill>
                <a:latin typeface="Roboto Serif"/>
                <a:ea typeface="Roboto Serif"/>
                <a:cs typeface="Roboto Serif"/>
                <a:sym typeface="Roboto Serif"/>
              </a:rPr>
              <a:t>Students </a:t>
            </a:r>
            <a:r>
              <a:rPr lang="en" sz="2200">
                <a:latin typeface="Roboto Serif"/>
                <a:ea typeface="Roboto Serif"/>
                <a:cs typeface="Roboto Serif"/>
                <a:sym typeface="Roboto Serif"/>
              </a:rPr>
              <a:t>could benefit from</a:t>
            </a:r>
            <a:r>
              <a:rPr lang="en" sz="2200">
                <a:solidFill>
                  <a:srgbClr val="000000"/>
                </a:solidFill>
                <a:latin typeface="Roboto Serif"/>
                <a:ea typeface="Roboto Serif"/>
                <a:cs typeface="Roboto Serif"/>
                <a:sym typeface="Roboto Serif"/>
              </a:rPr>
              <a:t> guided practice to evaluate AI outputs right now</a:t>
            </a:r>
            <a:endParaRPr sz="1500">
              <a:solidFill>
                <a:srgbClr val="000000"/>
              </a:solidFill>
              <a:latin typeface="Roboto Serif"/>
              <a:ea typeface="Roboto Serif"/>
              <a:cs typeface="Roboto Serif"/>
              <a:sym typeface="Roboto Serif"/>
            </a:endParaRPr>
          </a:p>
          <a:p>
            <a:pPr indent="-203200" lvl="0" marL="292100" rtl="0" algn="l">
              <a:lnSpc>
                <a:spcPct val="150000"/>
              </a:lnSpc>
              <a:spcBef>
                <a:spcPts val="0"/>
              </a:spcBef>
              <a:spcAft>
                <a:spcPts val="0"/>
              </a:spcAft>
              <a:buNone/>
            </a:pPr>
            <a:r>
              <a:t/>
            </a:r>
            <a:endParaRPr sz="1500">
              <a:solidFill>
                <a:srgbClr val="000000"/>
              </a:solidFill>
              <a:latin typeface="Roboto Serif"/>
              <a:ea typeface="Roboto Serif"/>
              <a:cs typeface="Roboto Serif"/>
              <a:sym typeface="Roboto Serif"/>
            </a:endParaRPr>
          </a:p>
          <a:p>
            <a:pPr indent="-203200" lvl="0" marL="292100" rtl="0" algn="l">
              <a:lnSpc>
                <a:spcPct val="150000"/>
              </a:lnSpc>
              <a:spcBef>
                <a:spcPts val="0"/>
              </a:spcBef>
              <a:spcAft>
                <a:spcPts val="0"/>
              </a:spcAft>
              <a:buNone/>
            </a:pPr>
            <a:r>
              <a:t/>
            </a:r>
            <a:endParaRPr sz="1500">
              <a:solidFill>
                <a:srgbClr val="000000"/>
              </a:solidFill>
              <a:latin typeface="Roboto Serif"/>
              <a:ea typeface="Roboto Serif"/>
              <a:cs typeface="Roboto Serif"/>
              <a:sym typeface="Roboto Serif"/>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292" name="Shape 2292"/>
        <p:cNvGrpSpPr/>
        <p:nvPr/>
      </p:nvGrpSpPr>
      <p:grpSpPr>
        <a:xfrm>
          <a:off x="0" y="0"/>
          <a:ext cx="0" cy="0"/>
          <a:chOff x="0" y="0"/>
          <a:chExt cx="0" cy="0"/>
        </a:xfrm>
      </p:grpSpPr>
      <p:sp>
        <p:nvSpPr>
          <p:cNvPr id="2293" name="Google Shape;2293;g3f6d688a5d6_0_115"/>
          <p:cNvSpPr/>
          <p:nvPr/>
        </p:nvSpPr>
        <p:spPr>
          <a:xfrm flipH="1" rot="10800000">
            <a:off x="871800" y="-38100"/>
            <a:ext cx="9550800" cy="5219700"/>
          </a:xfrm>
          <a:prstGeom prst="parallelogram">
            <a:avLst>
              <a:gd fmla="val 52382" name="adj"/>
            </a:avLst>
          </a:prstGeom>
          <a:solidFill>
            <a:srgbClr val="FFFFFF"/>
          </a:solidFill>
          <a:ln>
            <a:noFill/>
          </a:ln>
          <a:effectLst>
            <a:outerShdw blurRad="57150" rotWithShape="0" algn="bl" dir="18540000" dist="61913">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94" name="Google Shape;2294;g3f6d688a5d6_0_115"/>
          <p:cNvSpPr/>
          <p:nvPr/>
        </p:nvSpPr>
        <p:spPr>
          <a:xfrm flipH="1" rot="10800000">
            <a:off x="-1350000" y="-38100"/>
            <a:ext cx="9550800" cy="5219700"/>
          </a:xfrm>
          <a:prstGeom prst="parallelogram">
            <a:avLst>
              <a:gd fmla="val 52382" name="adj"/>
            </a:avLst>
          </a:prstGeom>
          <a:solidFill>
            <a:srgbClr val="FFFFFF"/>
          </a:solidFill>
          <a:ln>
            <a:noFill/>
          </a:ln>
          <a:effectLst>
            <a:outerShdw blurRad="57150" rotWithShape="0" algn="bl" dir="7620000" dist="61913">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295" name="Google Shape;2295;g3f6d688a5d6_0_115"/>
          <p:cNvSpPr txBox="1"/>
          <p:nvPr/>
        </p:nvSpPr>
        <p:spPr>
          <a:xfrm>
            <a:off x="1178850" y="996387"/>
            <a:ext cx="6786300" cy="1243200"/>
          </a:xfrm>
          <a:prstGeom prst="rect">
            <a:avLst/>
          </a:prstGeom>
          <a:noFill/>
          <a:ln>
            <a:noFill/>
          </a:ln>
        </p:spPr>
        <p:txBody>
          <a:bodyPr anchorCtr="0" anchor="b" bIns="38525" lIns="77075" spcFirstLastPara="1" rIns="77075" wrap="square" tIns="38525">
            <a:normAutofit/>
          </a:bodyPr>
          <a:lstStyle/>
          <a:p>
            <a:pPr indent="0" lvl="0" marL="0" rtl="0" algn="l">
              <a:spcBef>
                <a:spcPts val="0"/>
              </a:spcBef>
              <a:spcAft>
                <a:spcPts val="0"/>
              </a:spcAft>
              <a:buNone/>
            </a:pPr>
            <a:r>
              <a:rPr b="1" lang="en" sz="3000">
                <a:solidFill>
                  <a:srgbClr val="093C52"/>
                </a:solidFill>
                <a:latin typeface="Montserrat ExtraBold"/>
                <a:ea typeface="Montserrat ExtraBold"/>
                <a:cs typeface="Montserrat ExtraBold"/>
                <a:sym typeface="Montserrat ExtraBold"/>
              </a:rPr>
              <a:t>Why is this Important?</a:t>
            </a:r>
            <a:endParaRPr b="1" sz="3000">
              <a:solidFill>
                <a:srgbClr val="093C52"/>
              </a:solidFill>
              <a:latin typeface="Montserrat ExtraBold"/>
              <a:ea typeface="Montserrat ExtraBold"/>
              <a:cs typeface="Montserrat ExtraBold"/>
              <a:sym typeface="Montserrat ExtraBold"/>
            </a:endParaRPr>
          </a:p>
        </p:txBody>
      </p:sp>
      <p:sp>
        <p:nvSpPr>
          <p:cNvPr id="2296" name="Google Shape;2296;g3f6d688a5d6_0_115"/>
          <p:cNvSpPr txBox="1"/>
          <p:nvPr/>
        </p:nvSpPr>
        <p:spPr>
          <a:xfrm>
            <a:off x="1178850" y="2239588"/>
            <a:ext cx="7141500" cy="1432500"/>
          </a:xfrm>
          <a:prstGeom prst="rect">
            <a:avLst/>
          </a:prstGeom>
          <a:noFill/>
          <a:ln>
            <a:noFill/>
          </a:ln>
        </p:spPr>
        <p:txBody>
          <a:bodyPr anchorCtr="0" anchor="t" bIns="38525" lIns="77075" spcFirstLastPara="1" rIns="77075" wrap="square" tIns="38525">
            <a:normAutofit fontScale="55000"/>
          </a:bodyPr>
          <a:lstStyle/>
          <a:p>
            <a:pPr indent="-283528" lvl="0" marL="292100" rtl="0" algn="l">
              <a:lnSpc>
                <a:spcPct val="150000"/>
              </a:lnSpc>
              <a:spcBef>
                <a:spcPts val="0"/>
              </a:spcBef>
              <a:spcAft>
                <a:spcPts val="0"/>
              </a:spcAft>
              <a:buClr>
                <a:srgbClr val="093C52"/>
              </a:buClr>
              <a:buSzPct val="100000"/>
              <a:buFont typeface="Noto Sans Symbols"/>
              <a:buAutoNum type="arabicPeriod"/>
            </a:pPr>
            <a:r>
              <a:rPr lang="en" sz="2300">
                <a:solidFill>
                  <a:schemeClr val="dk1"/>
                </a:solidFill>
                <a:latin typeface="Roboto Serif"/>
                <a:ea typeface="Roboto Serif"/>
                <a:cs typeface="Roboto Serif"/>
                <a:sym typeface="Roboto Serif"/>
              </a:rPr>
              <a:t>AI literacy is increasingly relevant to today’s job market and media landscape</a:t>
            </a:r>
            <a:endParaRPr sz="2300">
              <a:solidFill>
                <a:schemeClr val="dk1"/>
              </a:solidFill>
              <a:latin typeface="Roboto Serif"/>
              <a:ea typeface="Roboto Serif"/>
              <a:cs typeface="Roboto Serif"/>
              <a:sym typeface="Roboto Serif"/>
            </a:endParaRPr>
          </a:p>
          <a:p>
            <a:pPr indent="-283528" lvl="0" marL="292100" rtl="0" algn="l">
              <a:lnSpc>
                <a:spcPct val="150000"/>
              </a:lnSpc>
              <a:spcBef>
                <a:spcPts val="0"/>
              </a:spcBef>
              <a:spcAft>
                <a:spcPts val="0"/>
              </a:spcAft>
              <a:buClr>
                <a:srgbClr val="093C52"/>
              </a:buClr>
              <a:buSzPct val="100000"/>
              <a:buFont typeface="Noto Sans Symbols"/>
              <a:buAutoNum type="arabicPeriod"/>
            </a:pPr>
            <a:r>
              <a:rPr lang="en" sz="2300">
                <a:latin typeface="Roboto Serif"/>
                <a:ea typeface="Roboto Serif"/>
                <a:cs typeface="Roboto Serif"/>
                <a:sym typeface="Roboto Serif"/>
              </a:rPr>
              <a:t>Guides future studies beyond self-reported efficacy or attitudes</a:t>
            </a:r>
            <a:endParaRPr sz="2300">
              <a:latin typeface="Roboto Serif"/>
              <a:ea typeface="Roboto Serif"/>
              <a:cs typeface="Roboto Serif"/>
              <a:sym typeface="Roboto Serif"/>
            </a:endParaRPr>
          </a:p>
          <a:p>
            <a:pPr indent="-283528" lvl="0" marL="292100" rtl="0" algn="l">
              <a:lnSpc>
                <a:spcPct val="150000"/>
              </a:lnSpc>
              <a:spcBef>
                <a:spcPts val="0"/>
              </a:spcBef>
              <a:spcAft>
                <a:spcPts val="0"/>
              </a:spcAft>
              <a:buClr>
                <a:srgbClr val="093C52"/>
              </a:buClr>
              <a:buSzPct val="100000"/>
              <a:buFont typeface="Roboto Serif"/>
              <a:buAutoNum type="arabicPeriod"/>
            </a:pPr>
            <a:r>
              <a:rPr lang="en" sz="2300">
                <a:latin typeface="Roboto Serif"/>
                <a:ea typeface="Roboto Serif"/>
                <a:cs typeface="Roboto Serif"/>
                <a:sym typeface="Roboto Serif"/>
              </a:rPr>
              <a:t>Empirical analysis can help to resolve AI uncertainty, especially in academic settings</a:t>
            </a:r>
            <a:endParaRPr sz="1500">
              <a:solidFill>
                <a:srgbClr val="000000"/>
              </a:solidFill>
              <a:latin typeface="Roboto Serif"/>
              <a:ea typeface="Roboto Serif"/>
              <a:cs typeface="Roboto Serif"/>
              <a:sym typeface="Roboto Serif"/>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3C52"/>
        </a:solidFill>
      </p:bgPr>
    </p:bg>
    <p:spTree>
      <p:nvGrpSpPr>
        <p:cNvPr id="2300" name="Shape 2300"/>
        <p:cNvGrpSpPr/>
        <p:nvPr/>
      </p:nvGrpSpPr>
      <p:grpSpPr>
        <a:xfrm>
          <a:off x="0" y="0"/>
          <a:ext cx="0" cy="0"/>
          <a:chOff x="0" y="0"/>
          <a:chExt cx="0" cy="0"/>
        </a:xfrm>
      </p:grpSpPr>
      <p:sp>
        <p:nvSpPr>
          <p:cNvPr id="2301" name="Google Shape;2301;g3f6d688a5d6_0_122"/>
          <p:cNvSpPr/>
          <p:nvPr/>
        </p:nvSpPr>
        <p:spPr>
          <a:xfrm flipH="1" rot="10800000">
            <a:off x="-406800" y="0"/>
            <a:ext cx="9550800" cy="5219700"/>
          </a:xfrm>
          <a:prstGeom prst="parallelogram">
            <a:avLst>
              <a:gd fmla="val 52382" name="adj"/>
            </a:avLst>
          </a:prstGeom>
          <a:solidFill>
            <a:srgbClr val="FFFFFF"/>
          </a:solidFill>
          <a:ln>
            <a:noFill/>
          </a:ln>
          <a:effectLst>
            <a:outerShdw blurRad="57150" rotWithShape="0" algn="bl" dir="7620000" dist="61913">
              <a:srgbClr val="000000">
                <a:alpha val="50000"/>
              </a:srgbClr>
            </a:outerShdw>
          </a:effectLst>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302" name="Google Shape;2302;g3f6d688a5d6_0_122"/>
          <p:cNvSpPr/>
          <p:nvPr/>
        </p:nvSpPr>
        <p:spPr>
          <a:xfrm rot="10800000">
            <a:off x="5950500" y="-165600"/>
            <a:ext cx="3193500" cy="5385300"/>
          </a:xfrm>
          <a:prstGeom prst="rtTriangle">
            <a:avLst/>
          </a:prstGeom>
          <a:solidFill>
            <a:srgbClr val="FFFFFF"/>
          </a:solidFill>
          <a:ln>
            <a:noFill/>
          </a:ln>
        </p:spPr>
        <p:txBody>
          <a:bodyPr anchorCtr="0" anchor="ctr" bIns="45725" lIns="45725" spcFirstLastPara="1" rIns="45725" wrap="square" tIns="45725">
            <a:noAutofit/>
          </a:bodyPr>
          <a:lstStyle/>
          <a:p>
            <a:pPr indent="0" lvl="0" marL="0" rtl="0" algn="ctr">
              <a:spcBef>
                <a:spcPts val="0"/>
              </a:spcBef>
              <a:spcAft>
                <a:spcPts val="0"/>
              </a:spcAft>
              <a:buNone/>
            </a:pPr>
            <a:r>
              <a:t/>
            </a:r>
            <a:endParaRPr sz="700">
              <a:latin typeface="Calibri"/>
              <a:ea typeface="Calibri"/>
              <a:cs typeface="Calibri"/>
              <a:sym typeface="Calibri"/>
            </a:endParaRPr>
          </a:p>
        </p:txBody>
      </p:sp>
      <p:sp>
        <p:nvSpPr>
          <p:cNvPr id="2303" name="Google Shape;2303;g3f6d688a5d6_0_122"/>
          <p:cNvSpPr txBox="1"/>
          <p:nvPr/>
        </p:nvSpPr>
        <p:spPr>
          <a:xfrm>
            <a:off x="2354425" y="2258775"/>
            <a:ext cx="6528900" cy="795300"/>
          </a:xfrm>
          <a:prstGeom prst="rect">
            <a:avLst/>
          </a:prstGeom>
          <a:noFill/>
          <a:ln>
            <a:noFill/>
          </a:ln>
        </p:spPr>
        <p:txBody>
          <a:bodyPr anchorCtr="0" anchor="b" bIns="48225" lIns="96500" spcFirstLastPara="1" rIns="96500" wrap="square" tIns="48225">
            <a:normAutofit fontScale="70000"/>
          </a:bodyPr>
          <a:lstStyle/>
          <a:p>
            <a:pPr indent="0" lvl="0" marL="0" rtl="0" algn="l">
              <a:spcBef>
                <a:spcPts val="0"/>
              </a:spcBef>
              <a:spcAft>
                <a:spcPts val="0"/>
              </a:spcAft>
              <a:buNone/>
            </a:pPr>
            <a:r>
              <a:rPr b="1" lang="en" sz="3800">
                <a:solidFill>
                  <a:srgbClr val="093C52"/>
                </a:solidFill>
                <a:latin typeface="Montserrat ExtraBold"/>
                <a:ea typeface="Montserrat ExtraBold"/>
                <a:cs typeface="Montserrat ExtraBold"/>
                <a:sym typeface="Montserrat ExtraBold"/>
              </a:rPr>
              <a:t>History Department </a:t>
            </a:r>
            <a:r>
              <a:rPr b="1" lang="en" sz="3800">
                <a:solidFill>
                  <a:srgbClr val="093C52"/>
                </a:solidFill>
                <a:latin typeface="Montserrat ExtraBold"/>
                <a:ea typeface="Montserrat ExtraBold"/>
                <a:cs typeface="Montserrat ExtraBold"/>
                <a:sym typeface="Montserrat ExtraBold"/>
              </a:rPr>
              <a:t>Collaborators</a:t>
            </a:r>
            <a:endParaRPr b="1" sz="3800">
              <a:solidFill>
                <a:srgbClr val="093C52"/>
              </a:solidFill>
              <a:latin typeface="Montserrat ExtraBold"/>
              <a:ea typeface="Montserrat ExtraBold"/>
              <a:cs typeface="Montserrat ExtraBold"/>
              <a:sym typeface="Montserrat ExtraBold"/>
            </a:endParaRPr>
          </a:p>
        </p:txBody>
      </p:sp>
      <p:sp>
        <p:nvSpPr>
          <p:cNvPr id="2304" name="Google Shape;2304;g3f6d688a5d6_0_122"/>
          <p:cNvSpPr txBox="1"/>
          <p:nvPr/>
        </p:nvSpPr>
        <p:spPr>
          <a:xfrm>
            <a:off x="2790000" y="3010800"/>
            <a:ext cx="5334300" cy="1157400"/>
          </a:xfrm>
          <a:prstGeom prst="rect">
            <a:avLst/>
          </a:prstGeom>
          <a:noFill/>
          <a:ln>
            <a:noFill/>
          </a:ln>
        </p:spPr>
        <p:txBody>
          <a:bodyPr anchorCtr="0" anchor="t" bIns="48225" lIns="96500" spcFirstLastPara="1" rIns="96500" wrap="square" tIns="48225">
            <a:normAutofit lnSpcReduction="20000"/>
          </a:bodyPr>
          <a:lstStyle/>
          <a:p>
            <a:pPr indent="0" lvl="0" marL="0" rtl="0" algn="l">
              <a:lnSpc>
                <a:spcPct val="150000"/>
              </a:lnSpc>
              <a:spcBef>
                <a:spcPts val="0"/>
              </a:spcBef>
              <a:spcAft>
                <a:spcPts val="0"/>
              </a:spcAft>
              <a:buNone/>
            </a:pPr>
            <a:r>
              <a:rPr lang="en" sz="1900">
                <a:solidFill>
                  <a:srgbClr val="000000"/>
                </a:solidFill>
                <a:latin typeface="Roboto Serif"/>
                <a:ea typeface="Roboto Serif"/>
                <a:cs typeface="Roboto Serif"/>
                <a:sym typeface="Roboto Serif"/>
              </a:rPr>
              <a:t>Roger Baldwin, Greg Brueck, Bridget Ford, Samantha Francois, Anna Rose, and Jessica Weiss</a:t>
            </a:r>
            <a:endParaRPr sz="1900">
              <a:solidFill>
                <a:srgbClr val="000000"/>
              </a:solidFill>
              <a:latin typeface="Roboto Serif"/>
              <a:ea typeface="Roboto Serif"/>
              <a:cs typeface="Roboto Serif"/>
              <a:sym typeface="Roboto Serif"/>
            </a:endParaRPr>
          </a:p>
        </p:txBody>
      </p:sp>
      <p:sp>
        <p:nvSpPr>
          <p:cNvPr id="2305" name="Google Shape;2305;g3f6d688a5d6_0_122"/>
          <p:cNvSpPr txBox="1"/>
          <p:nvPr/>
        </p:nvSpPr>
        <p:spPr>
          <a:xfrm>
            <a:off x="132196" y="1017002"/>
            <a:ext cx="6362400" cy="1165500"/>
          </a:xfrm>
          <a:prstGeom prst="rect">
            <a:avLst/>
          </a:prstGeom>
          <a:noFill/>
          <a:ln>
            <a:noFill/>
          </a:ln>
        </p:spPr>
        <p:txBody>
          <a:bodyPr anchorCtr="0" anchor="b" bIns="36125" lIns="72250" spcFirstLastPara="1" rIns="72250" wrap="square" tIns="36125">
            <a:normAutofit/>
          </a:bodyPr>
          <a:lstStyle/>
          <a:p>
            <a:pPr indent="0" lvl="0" marL="0" rtl="0" algn="ctr">
              <a:spcBef>
                <a:spcPts val="0"/>
              </a:spcBef>
              <a:spcAft>
                <a:spcPts val="0"/>
              </a:spcAft>
              <a:buNone/>
            </a:pPr>
            <a:r>
              <a:rPr b="1" lang="en" sz="4500">
                <a:solidFill>
                  <a:srgbClr val="093C52"/>
                </a:solidFill>
                <a:latin typeface="Montserrat ExtraBold"/>
                <a:ea typeface="Montserrat ExtraBold"/>
                <a:cs typeface="Montserrat ExtraBold"/>
                <a:sym typeface="Montserrat ExtraBold"/>
              </a:rPr>
              <a:t>Thank You</a:t>
            </a:r>
            <a:endParaRPr b="1" sz="4500">
              <a:solidFill>
                <a:srgbClr val="093C52"/>
              </a:solidFill>
              <a:latin typeface="Montserrat ExtraBold"/>
              <a:ea typeface="Montserrat ExtraBold"/>
              <a:cs typeface="Montserrat ExtraBold"/>
              <a:sym typeface="Montserrat ExtraBo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9" name="Shape 2309"/>
        <p:cNvGrpSpPr/>
        <p:nvPr/>
      </p:nvGrpSpPr>
      <p:grpSpPr>
        <a:xfrm>
          <a:off x="0" y="0"/>
          <a:ext cx="0" cy="0"/>
          <a:chOff x="0" y="0"/>
          <a:chExt cx="0" cy="0"/>
        </a:xfrm>
      </p:grpSpPr>
      <p:sp>
        <p:nvSpPr>
          <p:cNvPr id="2310" name="Google Shape;2310;g3f515451538_0_158"/>
          <p:cNvSpPr txBox="1"/>
          <p:nvPr/>
        </p:nvSpPr>
        <p:spPr>
          <a:xfrm>
            <a:off x="0" y="0"/>
            <a:ext cx="8379600" cy="1373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4000">
                <a:solidFill>
                  <a:schemeClr val="accent3"/>
                </a:solidFill>
                <a:latin typeface="Golos Text Medium"/>
                <a:ea typeface="Golos Text Medium"/>
                <a:cs typeface="Golos Text Medium"/>
                <a:sym typeface="Golos Text Medium"/>
              </a:rPr>
              <a:t>Resources</a:t>
            </a:r>
            <a:endParaRPr sz="4000">
              <a:solidFill>
                <a:schemeClr val="accent3"/>
              </a:solidFill>
              <a:latin typeface="Golos Text Medium"/>
              <a:ea typeface="Golos Text Medium"/>
              <a:cs typeface="Golos Text Medium"/>
              <a:sym typeface="Golos Text Medium"/>
            </a:endParaRPr>
          </a:p>
          <a:p>
            <a:pPr indent="0" lvl="0" marL="0" rtl="0" algn="l">
              <a:lnSpc>
                <a:spcPct val="115000"/>
              </a:lnSpc>
              <a:spcBef>
                <a:spcPts val="0"/>
              </a:spcBef>
              <a:spcAft>
                <a:spcPts val="0"/>
              </a:spcAft>
              <a:buNone/>
            </a:pPr>
            <a:r>
              <a:t/>
            </a:r>
            <a:endParaRPr b="1" sz="1500">
              <a:solidFill>
                <a:srgbClr val="221D18"/>
              </a:solidFill>
              <a:latin typeface="Cambria"/>
              <a:ea typeface="Cambria"/>
              <a:cs typeface="Cambria"/>
              <a:sym typeface="Cambria"/>
            </a:endParaRPr>
          </a:p>
          <a:p>
            <a:pPr indent="0" lvl="0" marL="0" rtl="0" algn="l">
              <a:lnSpc>
                <a:spcPct val="115000"/>
              </a:lnSpc>
              <a:spcBef>
                <a:spcPts val="0"/>
              </a:spcBef>
              <a:spcAft>
                <a:spcPts val="0"/>
              </a:spcAft>
              <a:buNone/>
            </a:pPr>
            <a:r>
              <a:t/>
            </a:r>
            <a:endParaRPr/>
          </a:p>
        </p:txBody>
      </p:sp>
      <p:pic>
        <p:nvPicPr>
          <p:cNvPr id="2311" name="Google Shape;2311;g3f515451538_0_158"/>
          <p:cNvPicPr preferRelativeResize="0"/>
          <p:nvPr/>
        </p:nvPicPr>
        <p:blipFill>
          <a:blip r:embed="rId3">
            <a:alphaModFix/>
          </a:blip>
          <a:stretch>
            <a:fillRect/>
          </a:stretch>
        </p:blipFill>
        <p:spPr>
          <a:xfrm>
            <a:off x="1328725" y="1066625"/>
            <a:ext cx="6486525" cy="1752600"/>
          </a:xfrm>
          <a:prstGeom prst="rect">
            <a:avLst/>
          </a:prstGeom>
          <a:noFill/>
          <a:ln>
            <a:noFill/>
          </a:ln>
        </p:spPr>
      </p:pic>
      <p:pic>
        <p:nvPicPr>
          <p:cNvPr id="2312" name="Google Shape;2312;g3f515451538_0_158"/>
          <p:cNvPicPr preferRelativeResize="0"/>
          <p:nvPr/>
        </p:nvPicPr>
        <p:blipFill>
          <a:blip r:embed="rId4">
            <a:alphaModFix/>
          </a:blip>
          <a:stretch>
            <a:fillRect/>
          </a:stretch>
        </p:blipFill>
        <p:spPr>
          <a:xfrm>
            <a:off x="3336537" y="3224049"/>
            <a:ext cx="1706525" cy="1675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0" name="Shape 1350"/>
        <p:cNvGrpSpPr/>
        <p:nvPr/>
      </p:nvGrpSpPr>
      <p:grpSpPr>
        <a:xfrm>
          <a:off x="0" y="0"/>
          <a:ext cx="0" cy="0"/>
          <a:chOff x="0" y="0"/>
          <a:chExt cx="0" cy="0"/>
        </a:xfrm>
      </p:grpSpPr>
      <p:pic>
        <p:nvPicPr>
          <p:cNvPr descr="Beautify as image" id="1351" name="Google Shape;1351;g3f6fda2efe8_0_9"/>
          <p:cNvPicPr preferRelativeResize="0"/>
          <p:nvPr/>
        </p:nvPicPr>
        <p:blipFill>
          <a:blip r:embed="rId3">
            <a:alphaModFix/>
          </a:blip>
          <a:stretch>
            <a:fillRect/>
          </a:stretch>
        </p:blipFill>
        <p:spPr>
          <a:xfrm>
            <a:off x="-35700" y="0"/>
            <a:ext cx="9210675" cy="5143500"/>
          </a:xfrm>
          <a:prstGeom prst="rect">
            <a:avLst/>
          </a:prstGeom>
          <a:noFill/>
          <a:ln>
            <a:noFill/>
          </a:ln>
        </p:spPr>
      </p:pic>
      <p:pic>
        <p:nvPicPr>
          <p:cNvPr id="1352" name="Google Shape;1352;g3f6fda2efe8_0_9"/>
          <p:cNvPicPr preferRelativeResize="0"/>
          <p:nvPr/>
        </p:nvPicPr>
        <p:blipFill>
          <a:blip r:embed="rId4">
            <a:alphaModFix/>
          </a:blip>
          <a:stretch>
            <a:fillRect/>
          </a:stretch>
        </p:blipFill>
        <p:spPr>
          <a:xfrm>
            <a:off x="108600" y="4713125"/>
            <a:ext cx="2813649" cy="318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6" name="Shape 2316"/>
        <p:cNvGrpSpPr/>
        <p:nvPr/>
      </p:nvGrpSpPr>
      <p:grpSpPr>
        <a:xfrm>
          <a:off x="0" y="0"/>
          <a:ext cx="0" cy="0"/>
          <a:chOff x="0" y="0"/>
          <a:chExt cx="0" cy="0"/>
        </a:xfrm>
      </p:grpSpPr>
      <p:sp>
        <p:nvSpPr>
          <p:cNvPr id="2317" name="Google Shape;2317;p9"/>
          <p:cNvSpPr txBox="1"/>
          <p:nvPr>
            <p:ph type="title"/>
          </p:nvPr>
        </p:nvSpPr>
        <p:spPr>
          <a:xfrm>
            <a:off x="715100" y="1925850"/>
            <a:ext cx="7713900" cy="1835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600"/>
              <a:buNone/>
            </a:pPr>
            <a:r>
              <a:rPr lang="en"/>
              <a:t>Our Students’ Lives</a:t>
            </a:r>
            <a:endParaRPr/>
          </a:p>
        </p:txBody>
      </p:sp>
      <p:sp>
        <p:nvSpPr>
          <p:cNvPr id="2318" name="Google Shape;2318;p9"/>
          <p:cNvSpPr txBox="1"/>
          <p:nvPr>
            <p:ph idx="2" type="title"/>
          </p:nvPr>
        </p:nvSpPr>
        <p:spPr>
          <a:xfrm>
            <a:off x="715100" y="701850"/>
            <a:ext cx="2035200" cy="1071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6000"/>
              <a:buNone/>
            </a:pPr>
            <a:r>
              <a:rPr lang="en"/>
              <a:t>03</a:t>
            </a:r>
            <a:endParaRPr/>
          </a:p>
        </p:txBody>
      </p:sp>
      <p:cxnSp>
        <p:nvCxnSpPr>
          <p:cNvPr id="2319" name="Google Shape;2319;p9"/>
          <p:cNvCxnSpPr/>
          <p:nvPr/>
        </p:nvCxnSpPr>
        <p:spPr>
          <a:xfrm>
            <a:off x="1866400" y="1180800"/>
            <a:ext cx="552600" cy="0"/>
          </a:xfrm>
          <a:prstGeom prst="straightConnector1">
            <a:avLst/>
          </a:prstGeom>
          <a:noFill/>
          <a:ln cap="flat" cmpd="sng" w="19050">
            <a:solidFill>
              <a:schemeClr val="dk1"/>
            </a:solidFill>
            <a:prstDash val="solid"/>
            <a:round/>
            <a:headEnd len="sm" w="sm" type="none"/>
            <a:tailEnd len="med" w="med" type="stealth"/>
          </a:ln>
        </p:spPr>
      </p:cxnSp>
      <p:sp>
        <p:nvSpPr>
          <p:cNvPr id="2320" name="Google Shape;2320;p9"/>
          <p:cNvSpPr/>
          <p:nvPr/>
        </p:nvSpPr>
        <p:spPr>
          <a:xfrm>
            <a:off x="715000" y="4242500"/>
            <a:ext cx="7713900" cy="366000"/>
          </a:xfrm>
          <a:prstGeom prst="rect">
            <a:avLst/>
          </a:prstGeom>
          <a:solidFill>
            <a:schemeClr val="lt1"/>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r">
              <a:lnSpc>
                <a:spcPct val="100000"/>
              </a:lnSpc>
              <a:spcBef>
                <a:spcPts val="0"/>
              </a:spcBef>
              <a:spcAft>
                <a:spcPts val="0"/>
              </a:spcAft>
              <a:buClr>
                <a:srgbClr val="000000"/>
              </a:buClr>
              <a:buSzPts val="1200"/>
              <a:buFont typeface="Arial"/>
              <a:buNone/>
            </a:pPr>
            <a:r>
              <a:rPr b="1" lang="en" sz="1200">
                <a:solidFill>
                  <a:schemeClr val="accent4"/>
                </a:solidFill>
              </a:rPr>
              <a:t>Coming back to that mentimeter poll</a:t>
            </a:r>
            <a:endParaRPr b="1" i="0" sz="1200" u="none" cap="none" strike="noStrike">
              <a:solidFill>
                <a:schemeClr val="accent4"/>
              </a:solidFill>
              <a:latin typeface="Arial"/>
              <a:ea typeface="Arial"/>
              <a:cs typeface="Arial"/>
              <a:sym typeface="Arial"/>
            </a:endParaRPr>
          </a:p>
        </p:txBody>
      </p:sp>
      <p:sp>
        <p:nvSpPr>
          <p:cNvPr id="2321" name="Google Shape;2321;p9"/>
          <p:cNvSpPr/>
          <p:nvPr/>
        </p:nvSpPr>
        <p:spPr>
          <a:xfrm>
            <a:off x="714993" y="4224510"/>
            <a:ext cx="384000" cy="384000"/>
          </a:xfrm>
          <a:prstGeom prst="ellipse">
            <a:avLst/>
          </a:prstGeom>
          <a:solidFill>
            <a:srgbClr val="FBF7F0"/>
          </a:solid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2" name="Google Shape;2322;p9"/>
          <p:cNvSpPr/>
          <p:nvPr/>
        </p:nvSpPr>
        <p:spPr>
          <a:xfrm>
            <a:off x="1675113" y="4224510"/>
            <a:ext cx="384000" cy="384000"/>
          </a:xfrm>
          <a:prstGeom prst="ellipse">
            <a:avLst/>
          </a:prstGeom>
          <a:solidFill>
            <a:srgbClr val="FBF7F0"/>
          </a:solid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3" name="Google Shape;2323;p9"/>
          <p:cNvSpPr/>
          <p:nvPr/>
        </p:nvSpPr>
        <p:spPr>
          <a:xfrm>
            <a:off x="2635233" y="4224510"/>
            <a:ext cx="384000" cy="384000"/>
          </a:xfrm>
          <a:prstGeom prst="ellipse">
            <a:avLst/>
          </a:prstGeom>
          <a:solidFill>
            <a:srgbClr val="B0272D"/>
          </a:solid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9"/>
          <p:cNvSpPr/>
          <p:nvPr/>
        </p:nvSpPr>
        <p:spPr>
          <a:xfrm>
            <a:off x="3595353" y="4224510"/>
            <a:ext cx="384000" cy="384000"/>
          </a:xfrm>
          <a:prstGeom prst="ellipse">
            <a:avLst/>
          </a:prstGeom>
          <a:no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8" name="Shape 2328"/>
        <p:cNvGrpSpPr/>
        <p:nvPr/>
      </p:nvGrpSpPr>
      <p:grpSpPr>
        <a:xfrm>
          <a:off x="0" y="0"/>
          <a:ext cx="0" cy="0"/>
          <a:chOff x="0" y="0"/>
          <a:chExt cx="0" cy="0"/>
        </a:xfrm>
      </p:grpSpPr>
      <p:sp>
        <p:nvSpPr>
          <p:cNvPr id="2329" name="Google Shape;2329;p10"/>
          <p:cNvSpPr txBox="1"/>
          <p:nvPr>
            <p:ph type="title"/>
          </p:nvPr>
        </p:nvSpPr>
        <p:spPr>
          <a:xfrm>
            <a:off x="715100" y="535000"/>
            <a:ext cx="7713900" cy="707400"/>
          </a:xfrm>
          <a:prstGeom prst="rect">
            <a:avLst/>
          </a:prstGeom>
          <a:solidFill>
            <a:srgbClr val="FFFFFF">
              <a:alpha val="20000"/>
            </a:srgbClr>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000"/>
              <a:buNone/>
            </a:pPr>
            <a:r>
              <a:rPr i="1" lang="en"/>
              <a:t>Before </a:t>
            </a:r>
            <a:r>
              <a:rPr lang="en"/>
              <a:t>AI entered the picture</a:t>
            </a:r>
            <a:endParaRPr/>
          </a:p>
        </p:txBody>
      </p:sp>
      <p:sp>
        <p:nvSpPr>
          <p:cNvPr id="2330" name="Google Shape;2330;p10"/>
          <p:cNvSpPr txBox="1"/>
          <p:nvPr>
            <p:ph idx="1" type="body"/>
          </p:nvPr>
        </p:nvSpPr>
        <p:spPr>
          <a:xfrm>
            <a:off x="715100" y="1242450"/>
            <a:ext cx="7713900" cy="3366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 sz="2000">
                <a:solidFill>
                  <a:schemeClr val="accent3"/>
                </a:solidFill>
                <a:latin typeface="Golos Text Medium"/>
                <a:ea typeface="Golos Text Medium"/>
                <a:cs typeface="Golos Text Medium"/>
                <a:sym typeface="Golos Text Medium"/>
              </a:rPr>
              <a:t>(a) </a:t>
            </a:r>
            <a:r>
              <a:rPr b="1" lang="en" sz="2000"/>
              <a:t>1 in 6</a:t>
            </a:r>
            <a:endParaRPr b="1"/>
          </a:p>
          <a:p>
            <a:pPr indent="0" lvl="0" marL="0" rtl="0" algn="l">
              <a:lnSpc>
                <a:spcPct val="115000"/>
              </a:lnSpc>
              <a:spcBef>
                <a:spcPts val="1000"/>
              </a:spcBef>
              <a:spcAft>
                <a:spcPts val="0"/>
              </a:spcAft>
              <a:buSzPts val="1400"/>
              <a:buNone/>
            </a:pPr>
            <a:r>
              <a:rPr lang="en"/>
              <a:t>People worldwide experience loneliness (WHO Commission, June 2025)</a:t>
            </a:r>
            <a:endParaRPr/>
          </a:p>
          <a:p>
            <a:pPr indent="0" lvl="0" marL="0" rtl="0" algn="l">
              <a:lnSpc>
                <a:spcPct val="115000"/>
              </a:lnSpc>
              <a:spcBef>
                <a:spcPts val="1000"/>
              </a:spcBef>
              <a:spcAft>
                <a:spcPts val="0"/>
              </a:spcAft>
              <a:buSzPts val="1400"/>
              <a:buNone/>
            </a:pPr>
            <a:r>
              <a:rPr lang="en" sz="2000">
                <a:solidFill>
                  <a:schemeClr val="accent3"/>
                </a:solidFill>
                <a:latin typeface="Golos Text Medium"/>
                <a:ea typeface="Golos Text Medium"/>
                <a:cs typeface="Golos Text Medium"/>
                <a:sym typeface="Golos Text Medium"/>
              </a:rPr>
              <a:t>(b)</a:t>
            </a:r>
            <a:r>
              <a:rPr lang="en" sz="2000">
                <a:latin typeface="Golos Text Medium"/>
                <a:ea typeface="Golos Text Medium"/>
                <a:cs typeface="Golos Text Medium"/>
                <a:sym typeface="Golos Text Medium"/>
              </a:rPr>
              <a:t> </a:t>
            </a:r>
            <a:r>
              <a:rPr b="1" lang="en" sz="2000"/>
              <a:t>~871,000</a:t>
            </a:r>
            <a:endParaRPr b="1" sz="2000"/>
          </a:p>
          <a:p>
            <a:pPr indent="0" lvl="0" marL="0" rtl="0" algn="l">
              <a:lnSpc>
                <a:spcPct val="115000"/>
              </a:lnSpc>
              <a:spcBef>
                <a:spcPts val="1000"/>
              </a:spcBef>
              <a:spcAft>
                <a:spcPts val="0"/>
              </a:spcAft>
              <a:buSzPts val="1400"/>
              <a:buNone/>
            </a:pPr>
            <a:r>
              <a:rPr lang="en"/>
              <a:t>Deaths per year linked to loneliness and isolation</a:t>
            </a:r>
            <a:endParaRPr/>
          </a:p>
          <a:p>
            <a:pPr indent="0" lvl="0" marL="0" rtl="0" algn="l">
              <a:lnSpc>
                <a:spcPct val="115000"/>
              </a:lnSpc>
              <a:spcBef>
                <a:spcPts val="1000"/>
              </a:spcBef>
              <a:spcAft>
                <a:spcPts val="0"/>
              </a:spcAft>
              <a:buSzPts val="1400"/>
              <a:buNone/>
            </a:pPr>
            <a:r>
              <a:rPr lang="en" sz="2000">
                <a:solidFill>
                  <a:schemeClr val="accent3"/>
                </a:solidFill>
                <a:latin typeface="Golos Text Medium"/>
                <a:ea typeface="Golos Text Medium"/>
                <a:cs typeface="Golos Text Medium"/>
                <a:sym typeface="Golos Text Medium"/>
              </a:rPr>
              <a:t>(c)</a:t>
            </a:r>
            <a:r>
              <a:rPr lang="en" sz="2000">
                <a:latin typeface="Golos Text Medium"/>
                <a:ea typeface="Golos Text Medium"/>
                <a:cs typeface="Golos Text Medium"/>
                <a:sym typeface="Golos Text Medium"/>
              </a:rPr>
              <a:t> </a:t>
            </a:r>
            <a:r>
              <a:rPr b="1" lang="en" sz="2000"/>
              <a:t>20.9%</a:t>
            </a:r>
            <a:endParaRPr b="1" sz="2000"/>
          </a:p>
          <a:p>
            <a:pPr indent="0" lvl="0" marL="0" rtl="0" algn="l">
              <a:lnSpc>
                <a:spcPct val="115000"/>
              </a:lnSpc>
              <a:spcBef>
                <a:spcPts val="1000"/>
              </a:spcBef>
              <a:spcAft>
                <a:spcPts val="1000"/>
              </a:spcAft>
              <a:buSzPts val="1400"/>
              <a:buNone/>
            </a:pPr>
            <a:r>
              <a:rPr lang="en"/>
              <a:t>Of adolescents report the highest lonelinest</a:t>
            </a:r>
            <a:endParaRPr/>
          </a:p>
        </p:txBody>
      </p:sp>
      <p:cxnSp>
        <p:nvCxnSpPr>
          <p:cNvPr id="2331" name="Google Shape;2331;p10"/>
          <p:cNvCxnSpPr/>
          <p:nvPr/>
        </p:nvCxnSpPr>
        <p:spPr>
          <a:xfrm>
            <a:off x="7044125" y="1873325"/>
            <a:ext cx="552600" cy="0"/>
          </a:xfrm>
          <a:prstGeom prst="straightConnector1">
            <a:avLst/>
          </a:prstGeom>
          <a:noFill/>
          <a:ln cap="flat" cmpd="sng" w="19050">
            <a:solidFill>
              <a:schemeClr val="dk1"/>
            </a:solidFill>
            <a:prstDash val="solid"/>
            <a:round/>
            <a:headEnd len="sm" w="sm" type="none"/>
            <a:tailEnd len="med" w="med" type="stealth"/>
          </a:ln>
        </p:spPr>
      </p:cxnSp>
      <p:cxnSp>
        <p:nvCxnSpPr>
          <p:cNvPr id="2332" name="Google Shape;2332;p10"/>
          <p:cNvCxnSpPr/>
          <p:nvPr/>
        </p:nvCxnSpPr>
        <p:spPr>
          <a:xfrm>
            <a:off x="5196934" y="2767705"/>
            <a:ext cx="552600" cy="0"/>
          </a:xfrm>
          <a:prstGeom prst="straightConnector1">
            <a:avLst/>
          </a:prstGeom>
          <a:noFill/>
          <a:ln cap="flat" cmpd="sng" w="19050">
            <a:solidFill>
              <a:schemeClr val="dk1"/>
            </a:solidFill>
            <a:prstDash val="solid"/>
            <a:round/>
            <a:headEnd len="sm" w="sm" type="none"/>
            <a:tailEnd len="med" w="med" type="stealth"/>
          </a:ln>
        </p:spPr>
      </p:cxnSp>
      <p:cxnSp>
        <p:nvCxnSpPr>
          <p:cNvPr id="2333" name="Google Shape;2333;p10"/>
          <p:cNvCxnSpPr/>
          <p:nvPr/>
        </p:nvCxnSpPr>
        <p:spPr>
          <a:xfrm>
            <a:off x="4872725" y="3619675"/>
            <a:ext cx="552600" cy="0"/>
          </a:xfrm>
          <a:prstGeom prst="straightConnector1">
            <a:avLst/>
          </a:prstGeom>
          <a:noFill/>
          <a:ln cap="flat" cmpd="sng" w="19050">
            <a:solidFill>
              <a:schemeClr val="dk1"/>
            </a:solidFill>
            <a:prstDash val="solid"/>
            <a:round/>
            <a:headEnd len="sm" w="sm" type="none"/>
            <a:tailEnd len="med" w="med" type="stealth"/>
          </a:ln>
        </p:spPr>
      </p:cxn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7" name="Shape 2337"/>
        <p:cNvGrpSpPr/>
        <p:nvPr/>
      </p:nvGrpSpPr>
      <p:grpSpPr>
        <a:xfrm>
          <a:off x="0" y="0"/>
          <a:ext cx="0" cy="0"/>
          <a:chOff x="0" y="0"/>
          <a:chExt cx="0" cy="0"/>
        </a:xfrm>
      </p:grpSpPr>
      <p:pic>
        <p:nvPicPr>
          <p:cNvPr id="2338" name="Google Shape;2338;g3f6fda2efe8_0_186"/>
          <p:cNvPicPr preferRelativeResize="0"/>
          <p:nvPr/>
        </p:nvPicPr>
        <p:blipFill>
          <a:blip r:embed="rId3">
            <a:alphaModFix/>
          </a:blip>
          <a:stretch>
            <a:fillRect/>
          </a:stretch>
        </p:blipFill>
        <p:spPr>
          <a:xfrm>
            <a:off x="1847400" y="1327837"/>
            <a:ext cx="5449201" cy="2487825"/>
          </a:xfrm>
          <a:prstGeom prst="rect">
            <a:avLst/>
          </a:prstGeom>
          <a:noFill/>
          <a:ln>
            <a:noFill/>
          </a:ln>
        </p:spPr>
      </p:pic>
      <p:pic>
        <p:nvPicPr>
          <p:cNvPr id="2339" name="Google Shape;2339;g3f6fda2efe8_0_186"/>
          <p:cNvPicPr preferRelativeResize="0"/>
          <p:nvPr/>
        </p:nvPicPr>
        <p:blipFill>
          <a:blip r:embed="rId4">
            <a:alphaModFix/>
          </a:blip>
          <a:stretch>
            <a:fillRect/>
          </a:stretch>
        </p:blipFill>
        <p:spPr>
          <a:xfrm>
            <a:off x="2153575" y="-209100"/>
            <a:ext cx="5045150" cy="53525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3" name="Shape 2343"/>
        <p:cNvGrpSpPr/>
        <p:nvPr/>
      </p:nvGrpSpPr>
      <p:grpSpPr>
        <a:xfrm>
          <a:off x="0" y="0"/>
          <a:ext cx="0" cy="0"/>
          <a:chOff x="0" y="0"/>
          <a:chExt cx="0" cy="0"/>
        </a:xfrm>
      </p:grpSpPr>
      <p:sp>
        <p:nvSpPr>
          <p:cNvPr id="2344" name="Google Shape;2344;g3f515451538_0_87"/>
          <p:cNvSpPr txBox="1"/>
          <p:nvPr>
            <p:ph type="title"/>
          </p:nvPr>
        </p:nvSpPr>
        <p:spPr>
          <a:xfrm>
            <a:off x="139125" y="106600"/>
            <a:ext cx="8428800" cy="3337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6000"/>
              <a:buNone/>
            </a:pPr>
            <a:r>
              <a:rPr lang="en" sz="4000">
                <a:solidFill>
                  <a:schemeClr val="accent3"/>
                </a:solidFill>
              </a:rPr>
              <a:t>AI companions are already mainstream</a:t>
            </a:r>
            <a:endParaRPr sz="4000">
              <a:solidFill>
                <a:schemeClr val="accent3"/>
              </a:solidFill>
            </a:endParaRPr>
          </a:p>
          <a:p>
            <a:pPr indent="0" lvl="0" marL="0" rtl="0" algn="l">
              <a:lnSpc>
                <a:spcPct val="115000"/>
              </a:lnSpc>
              <a:spcBef>
                <a:spcPts val="0"/>
              </a:spcBef>
              <a:spcAft>
                <a:spcPts val="0"/>
              </a:spcAft>
              <a:buSzPts val="6000"/>
              <a:buNone/>
            </a:pPr>
            <a:r>
              <a:rPr i="1" lang="en" sz="1200"/>
              <a:t>From a nationally representative survey, Common Sense Media (July 2025); </a:t>
            </a:r>
            <a:r>
              <a:rPr lang="en" sz="1200"/>
              <a:t>n </a:t>
            </a:r>
            <a:r>
              <a:rPr i="1" lang="en" sz="1200"/>
              <a:t>= 1,060 US teens</a:t>
            </a:r>
            <a:endParaRPr i="1" sz="1200"/>
          </a:p>
          <a:p>
            <a:pPr indent="0" lvl="0" marL="0" rtl="0" algn="l">
              <a:spcBef>
                <a:spcPts val="0"/>
              </a:spcBef>
              <a:spcAft>
                <a:spcPts val="0"/>
              </a:spcAft>
              <a:buSzPts val="6000"/>
              <a:buNone/>
            </a:pPr>
            <a:r>
              <a:t/>
            </a:r>
            <a:endParaRPr sz="2800">
              <a:solidFill>
                <a:schemeClr val="accent3"/>
              </a:solidFill>
            </a:endParaRPr>
          </a:p>
        </p:txBody>
      </p:sp>
      <p:grpSp>
        <p:nvGrpSpPr>
          <p:cNvPr id="2345" name="Google Shape;2345;g3f515451538_0_87"/>
          <p:cNvGrpSpPr/>
          <p:nvPr/>
        </p:nvGrpSpPr>
        <p:grpSpPr>
          <a:xfrm flipH="1">
            <a:off x="7040491" y="-22618"/>
            <a:ext cx="2167874" cy="1491494"/>
            <a:chOff x="4388650" y="2224200"/>
            <a:chExt cx="1707525" cy="1174775"/>
          </a:xfrm>
        </p:grpSpPr>
        <p:sp>
          <p:nvSpPr>
            <p:cNvPr id="2346" name="Google Shape;2346;g3f515451538_0_87"/>
            <p:cNvSpPr/>
            <p:nvPr/>
          </p:nvSpPr>
          <p:spPr>
            <a:xfrm>
              <a:off x="4422875" y="3236475"/>
              <a:ext cx="284875" cy="162500"/>
            </a:xfrm>
            <a:custGeom>
              <a:rect b="b" l="l" r="r" t="t"/>
              <a:pathLst>
                <a:path extrusionOk="0" h="6500" w="11395">
                  <a:moveTo>
                    <a:pt x="440" y="0"/>
                  </a:moveTo>
                  <a:cubicBezTo>
                    <a:pt x="352" y="135"/>
                    <a:pt x="270" y="274"/>
                    <a:pt x="193" y="415"/>
                  </a:cubicBezTo>
                  <a:lnTo>
                    <a:pt x="191" y="415"/>
                  </a:lnTo>
                  <a:cubicBezTo>
                    <a:pt x="1" y="767"/>
                    <a:pt x="2303" y="2396"/>
                    <a:pt x="5337" y="4058"/>
                  </a:cubicBezTo>
                  <a:cubicBezTo>
                    <a:pt x="7981" y="5506"/>
                    <a:pt x="10305" y="6500"/>
                    <a:pt x="10986" y="6500"/>
                  </a:cubicBezTo>
                  <a:cubicBezTo>
                    <a:pt x="11087" y="6500"/>
                    <a:pt x="11151" y="6478"/>
                    <a:pt x="11176" y="6433"/>
                  </a:cubicBezTo>
                  <a:cubicBezTo>
                    <a:pt x="11255" y="6291"/>
                    <a:pt x="11326" y="6147"/>
                    <a:pt x="11394" y="6000"/>
                  </a:cubicBezTo>
                  <a:lnTo>
                    <a:pt x="11394" y="6000"/>
                  </a:lnTo>
                  <a:cubicBezTo>
                    <a:pt x="11360" y="6019"/>
                    <a:pt x="11310" y="6028"/>
                    <a:pt x="11244" y="6028"/>
                  </a:cubicBezTo>
                  <a:cubicBezTo>
                    <a:pt x="10562" y="6028"/>
                    <a:pt x="8237" y="5036"/>
                    <a:pt x="5594" y="3587"/>
                  </a:cubicBezTo>
                  <a:cubicBezTo>
                    <a:pt x="2697" y="2000"/>
                    <a:pt x="464" y="441"/>
                    <a:pt x="440" y="0"/>
                  </a:cubicBez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47" name="Google Shape;2347;g3f515451538_0_87"/>
            <p:cNvSpPr/>
            <p:nvPr/>
          </p:nvSpPr>
          <p:spPr>
            <a:xfrm>
              <a:off x="4433850" y="3137400"/>
              <a:ext cx="302375" cy="249825"/>
            </a:xfrm>
            <a:custGeom>
              <a:rect b="b" l="l" r="r" t="t"/>
              <a:pathLst>
                <a:path extrusionOk="0" h="9993" w="12095">
                  <a:moveTo>
                    <a:pt x="4816" y="1"/>
                  </a:moveTo>
                  <a:cubicBezTo>
                    <a:pt x="4816" y="1"/>
                    <a:pt x="3750" y="461"/>
                    <a:pt x="2529" y="1359"/>
                  </a:cubicBezTo>
                  <a:cubicBezTo>
                    <a:pt x="2453" y="1415"/>
                    <a:pt x="2377" y="1473"/>
                    <a:pt x="2300" y="1532"/>
                  </a:cubicBezTo>
                  <a:cubicBezTo>
                    <a:pt x="1488" y="2156"/>
                    <a:pt x="636" y="2970"/>
                    <a:pt x="1" y="3963"/>
                  </a:cubicBezTo>
                  <a:cubicBezTo>
                    <a:pt x="25" y="4404"/>
                    <a:pt x="2258" y="5963"/>
                    <a:pt x="5155" y="7552"/>
                  </a:cubicBezTo>
                  <a:cubicBezTo>
                    <a:pt x="7800" y="9000"/>
                    <a:pt x="10126" y="9993"/>
                    <a:pt x="10806" y="9993"/>
                  </a:cubicBezTo>
                  <a:cubicBezTo>
                    <a:pt x="10871" y="9993"/>
                    <a:pt x="10921" y="9983"/>
                    <a:pt x="10955" y="9964"/>
                  </a:cubicBezTo>
                  <a:cubicBezTo>
                    <a:pt x="11116" y="9616"/>
                    <a:pt x="11249" y="9257"/>
                    <a:pt x="11358" y="8900"/>
                  </a:cubicBezTo>
                  <a:cubicBezTo>
                    <a:pt x="11385" y="8809"/>
                    <a:pt x="11411" y="8718"/>
                    <a:pt x="11435" y="8627"/>
                  </a:cubicBezTo>
                  <a:cubicBezTo>
                    <a:pt x="12094" y="6188"/>
                    <a:pt x="11700" y="3772"/>
                    <a:pt x="11700" y="3772"/>
                  </a:cubicBezTo>
                  <a:lnTo>
                    <a:pt x="4816" y="1"/>
                  </a:ln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48" name="Google Shape;2348;g3f515451538_0_87"/>
            <p:cNvSpPr/>
            <p:nvPr/>
          </p:nvSpPr>
          <p:spPr>
            <a:xfrm>
              <a:off x="5008550" y="2646000"/>
              <a:ext cx="577200" cy="331650"/>
            </a:xfrm>
            <a:custGeom>
              <a:rect b="b" l="l" r="r" t="t"/>
              <a:pathLst>
                <a:path extrusionOk="0" h="13266" w="23088">
                  <a:moveTo>
                    <a:pt x="21874" y="0"/>
                  </a:moveTo>
                  <a:cubicBezTo>
                    <a:pt x="21472" y="0"/>
                    <a:pt x="21087" y="228"/>
                    <a:pt x="20908" y="617"/>
                  </a:cubicBezTo>
                  <a:lnTo>
                    <a:pt x="19853" y="2890"/>
                  </a:lnTo>
                  <a:lnTo>
                    <a:pt x="19244" y="4204"/>
                  </a:lnTo>
                  <a:lnTo>
                    <a:pt x="18984" y="4767"/>
                  </a:lnTo>
                  <a:lnTo>
                    <a:pt x="18851" y="5055"/>
                  </a:lnTo>
                  <a:lnTo>
                    <a:pt x="18411" y="6003"/>
                  </a:lnTo>
                  <a:cubicBezTo>
                    <a:pt x="18074" y="6732"/>
                    <a:pt x="17645" y="7395"/>
                    <a:pt x="17147" y="7983"/>
                  </a:cubicBezTo>
                  <a:cubicBezTo>
                    <a:pt x="17086" y="8057"/>
                    <a:pt x="17021" y="8131"/>
                    <a:pt x="16956" y="8203"/>
                  </a:cubicBezTo>
                  <a:cubicBezTo>
                    <a:pt x="16301" y="8927"/>
                    <a:pt x="15538" y="9528"/>
                    <a:pt x="14703" y="9994"/>
                  </a:cubicBezTo>
                  <a:cubicBezTo>
                    <a:pt x="14622" y="10040"/>
                    <a:pt x="14538" y="10084"/>
                    <a:pt x="14455" y="10126"/>
                  </a:cubicBezTo>
                  <a:cubicBezTo>
                    <a:pt x="13584" y="10579"/>
                    <a:pt x="12642" y="10885"/>
                    <a:pt x="11666" y="11032"/>
                  </a:cubicBezTo>
                  <a:cubicBezTo>
                    <a:pt x="11574" y="11047"/>
                    <a:pt x="11480" y="11059"/>
                    <a:pt x="11385" y="11070"/>
                  </a:cubicBezTo>
                  <a:cubicBezTo>
                    <a:pt x="11043" y="11110"/>
                    <a:pt x="10699" y="11130"/>
                    <a:pt x="10353" y="11130"/>
                  </a:cubicBezTo>
                  <a:cubicBezTo>
                    <a:pt x="9477" y="11130"/>
                    <a:pt x="8591" y="11000"/>
                    <a:pt x="7722" y="10726"/>
                  </a:cubicBezTo>
                  <a:cubicBezTo>
                    <a:pt x="7633" y="10699"/>
                    <a:pt x="7542" y="10668"/>
                    <a:pt x="7452" y="10637"/>
                  </a:cubicBezTo>
                  <a:cubicBezTo>
                    <a:pt x="7380" y="10611"/>
                    <a:pt x="7307" y="10585"/>
                    <a:pt x="7234" y="10556"/>
                  </a:cubicBezTo>
                  <a:lnTo>
                    <a:pt x="1563" y="8402"/>
                  </a:lnTo>
                  <a:cubicBezTo>
                    <a:pt x="1439" y="8355"/>
                    <a:pt x="1312" y="8333"/>
                    <a:pt x="1186" y="8333"/>
                  </a:cubicBezTo>
                  <a:cubicBezTo>
                    <a:pt x="758" y="8333"/>
                    <a:pt x="353" y="8595"/>
                    <a:pt x="191" y="9020"/>
                  </a:cubicBezTo>
                  <a:cubicBezTo>
                    <a:pt x="0" y="9522"/>
                    <a:pt x="214" y="10079"/>
                    <a:pt x="673" y="10331"/>
                  </a:cubicBezTo>
                  <a:cubicBezTo>
                    <a:pt x="715" y="10355"/>
                    <a:pt x="760" y="10375"/>
                    <a:pt x="807" y="10393"/>
                  </a:cubicBezTo>
                  <a:lnTo>
                    <a:pt x="1842" y="10787"/>
                  </a:lnTo>
                  <a:lnTo>
                    <a:pt x="6479" y="12547"/>
                  </a:lnTo>
                  <a:cubicBezTo>
                    <a:pt x="6900" y="12707"/>
                    <a:pt x="7328" y="12841"/>
                    <a:pt x="7761" y="12948"/>
                  </a:cubicBezTo>
                  <a:cubicBezTo>
                    <a:pt x="7895" y="12980"/>
                    <a:pt x="8027" y="13010"/>
                    <a:pt x="8160" y="13037"/>
                  </a:cubicBezTo>
                  <a:cubicBezTo>
                    <a:pt x="8892" y="13189"/>
                    <a:pt x="9636" y="13265"/>
                    <a:pt x="10379" y="13265"/>
                  </a:cubicBezTo>
                  <a:cubicBezTo>
                    <a:pt x="10999" y="13265"/>
                    <a:pt x="11618" y="13213"/>
                    <a:pt x="12231" y="13107"/>
                  </a:cubicBezTo>
                  <a:cubicBezTo>
                    <a:pt x="12346" y="13089"/>
                    <a:pt x="12462" y="13066"/>
                    <a:pt x="12577" y="13042"/>
                  </a:cubicBezTo>
                  <a:cubicBezTo>
                    <a:pt x="13237" y="12907"/>
                    <a:pt x="13887" y="12710"/>
                    <a:pt x="14522" y="12451"/>
                  </a:cubicBezTo>
                  <a:cubicBezTo>
                    <a:pt x="15006" y="12254"/>
                    <a:pt x="15473" y="12024"/>
                    <a:pt x="15918" y="11765"/>
                  </a:cubicBezTo>
                  <a:cubicBezTo>
                    <a:pt x="16008" y="11712"/>
                    <a:pt x="16097" y="11659"/>
                    <a:pt x="16185" y="11603"/>
                  </a:cubicBezTo>
                  <a:cubicBezTo>
                    <a:pt x="17116" y="11026"/>
                    <a:pt x="17951" y="10314"/>
                    <a:pt x="18666" y="9492"/>
                  </a:cubicBezTo>
                  <a:cubicBezTo>
                    <a:pt x="18733" y="9416"/>
                    <a:pt x="18796" y="9339"/>
                    <a:pt x="18860" y="9261"/>
                  </a:cubicBezTo>
                  <a:cubicBezTo>
                    <a:pt x="19447" y="8548"/>
                    <a:pt x="19947" y="7756"/>
                    <a:pt x="20343" y="6900"/>
                  </a:cubicBezTo>
                  <a:lnTo>
                    <a:pt x="20733" y="6056"/>
                  </a:lnTo>
                  <a:lnTo>
                    <a:pt x="20862" y="5782"/>
                  </a:lnTo>
                  <a:lnTo>
                    <a:pt x="21751" y="3864"/>
                  </a:lnTo>
                  <a:lnTo>
                    <a:pt x="22840" y="1512"/>
                  </a:lnTo>
                  <a:cubicBezTo>
                    <a:pt x="23087" y="979"/>
                    <a:pt x="22856" y="346"/>
                    <a:pt x="22321" y="99"/>
                  </a:cubicBezTo>
                  <a:cubicBezTo>
                    <a:pt x="22176" y="32"/>
                    <a:pt x="22024" y="0"/>
                    <a:pt x="21874" y="0"/>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49" name="Google Shape;2349;g3f515451538_0_87"/>
            <p:cNvSpPr/>
            <p:nvPr/>
          </p:nvSpPr>
          <p:spPr>
            <a:xfrm>
              <a:off x="4444500" y="2590075"/>
              <a:ext cx="711075" cy="698300"/>
            </a:xfrm>
            <a:custGeom>
              <a:rect b="b" l="l" r="r" t="t"/>
              <a:pathLst>
                <a:path extrusionOk="0" h="27932" w="28443">
                  <a:moveTo>
                    <a:pt x="5556" y="0"/>
                  </a:moveTo>
                  <a:lnTo>
                    <a:pt x="1502" y="12131"/>
                  </a:lnTo>
                  <a:cubicBezTo>
                    <a:pt x="0" y="16623"/>
                    <a:pt x="1321" y="21379"/>
                    <a:pt x="4507" y="24475"/>
                  </a:cubicBezTo>
                  <a:cubicBezTo>
                    <a:pt x="4575" y="24541"/>
                    <a:pt x="4645" y="24608"/>
                    <a:pt x="4714" y="24672"/>
                  </a:cubicBezTo>
                  <a:cubicBezTo>
                    <a:pt x="5905" y="25774"/>
                    <a:pt x="7339" y="26651"/>
                    <a:pt x="8972" y="27209"/>
                  </a:cubicBezTo>
                  <a:cubicBezTo>
                    <a:pt x="9036" y="27230"/>
                    <a:pt x="9099" y="27251"/>
                    <a:pt x="9163" y="27272"/>
                  </a:cubicBezTo>
                  <a:cubicBezTo>
                    <a:pt x="9227" y="27294"/>
                    <a:pt x="9289" y="27315"/>
                    <a:pt x="9352" y="27335"/>
                  </a:cubicBezTo>
                  <a:cubicBezTo>
                    <a:pt x="9548" y="27400"/>
                    <a:pt x="9743" y="27457"/>
                    <a:pt x="9940" y="27512"/>
                  </a:cubicBezTo>
                  <a:cubicBezTo>
                    <a:pt x="10982" y="27795"/>
                    <a:pt x="12033" y="27931"/>
                    <a:pt x="13070" y="27931"/>
                  </a:cubicBezTo>
                  <a:cubicBezTo>
                    <a:pt x="18065" y="27931"/>
                    <a:pt x="22718" y="24773"/>
                    <a:pt x="24387" y="19779"/>
                  </a:cubicBezTo>
                  <a:lnTo>
                    <a:pt x="27146" y="11527"/>
                  </a:lnTo>
                  <a:lnTo>
                    <a:pt x="28442" y="7648"/>
                  </a:lnTo>
                  <a:lnTo>
                    <a:pt x="5556" y="0"/>
                  </a:lnTo>
                  <a:close/>
                </a:path>
              </a:pathLst>
            </a:custGeom>
            <a:solidFill>
              <a:schemeClr val="dk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50" name="Google Shape;2350;g3f515451538_0_87"/>
            <p:cNvSpPr/>
            <p:nvPr/>
          </p:nvSpPr>
          <p:spPr>
            <a:xfrm>
              <a:off x="4574225" y="2577925"/>
              <a:ext cx="590500" cy="215475"/>
            </a:xfrm>
            <a:custGeom>
              <a:rect b="b" l="l" r="r" t="t"/>
              <a:pathLst>
                <a:path extrusionOk="0" h="8619" w="23620">
                  <a:moveTo>
                    <a:pt x="1951" y="0"/>
                  </a:moveTo>
                  <a:cubicBezTo>
                    <a:pt x="1043" y="0"/>
                    <a:pt x="477" y="156"/>
                    <a:pt x="367" y="485"/>
                  </a:cubicBezTo>
                  <a:cubicBezTo>
                    <a:pt x="1" y="1581"/>
                    <a:pt x="4828" y="4181"/>
                    <a:pt x="11148" y="6294"/>
                  </a:cubicBezTo>
                  <a:cubicBezTo>
                    <a:pt x="15570" y="7771"/>
                    <a:pt x="19552" y="8618"/>
                    <a:pt x="21670" y="8618"/>
                  </a:cubicBezTo>
                  <a:cubicBezTo>
                    <a:pt x="22578" y="8618"/>
                    <a:pt x="23143" y="8463"/>
                    <a:pt x="23253" y="8134"/>
                  </a:cubicBezTo>
                  <a:cubicBezTo>
                    <a:pt x="23620" y="7037"/>
                    <a:pt x="18792" y="4436"/>
                    <a:pt x="12473" y="2325"/>
                  </a:cubicBezTo>
                  <a:cubicBezTo>
                    <a:pt x="8050" y="847"/>
                    <a:pt x="4068" y="0"/>
                    <a:pt x="1951" y="0"/>
                  </a:cubicBez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51" name="Google Shape;2351;g3f515451538_0_87"/>
            <p:cNvSpPr/>
            <p:nvPr/>
          </p:nvSpPr>
          <p:spPr>
            <a:xfrm>
              <a:off x="4590900" y="2586800"/>
              <a:ext cx="557175" cy="197700"/>
            </a:xfrm>
            <a:custGeom>
              <a:rect b="b" l="l" r="r" t="t"/>
              <a:pathLst>
                <a:path extrusionOk="0" h="7908" w="22287">
                  <a:moveTo>
                    <a:pt x="1289" y="1"/>
                  </a:moveTo>
                  <a:cubicBezTo>
                    <a:pt x="358" y="1"/>
                    <a:pt x="61" y="168"/>
                    <a:pt x="37" y="242"/>
                  </a:cubicBezTo>
                  <a:cubicBezTo>
                    <a:pt x="0" y="351"/>
                    <a:pt x="329" y="1014"/>
                    <a:pt x="2601" y="2258"/>
                  </a:cubicBezTo>
                  <a:lnTo>
                    <a:pt x="2600" y="2258"/>
                  </a:lnTo>
                  <a:cubicBezTo>
                    <a:pt x="4629" y="3370"/>
                    <a:pt x="7468" y="4557"/>
                    <a:pt x="10593" y="5601"/>
                  </a:cubicBezTo>
                  <a:cubicBezTo>
                    <a:pt x="13631" y="6617"/>
                    <a:pt x="16552" y="7365"/>
                    <a:pt x="18819" y="7711"/>
                  </a:cubicBezTo>
                  <a:cubicBezTo>
                    <a:pt x="19779" y="7857"/>
                    <a:pt x="20485" y="7908"/>
                    <a:pt x="20998" y="7908"/>
                  </a:cubicBezTo>
                  <a:cubicBezTo>
                    <a:pt x="21929" y="7908"/>
                    <a:pt x="22226" y="7740"/>
                    <a:pt x="22250" y="7667"/>
                  </a:cubicBezTo>
                  <a:cubicBezTo>
                    <a:pt x="22286" y="7558"/>
                    <a:pt x="21958" y="6894"/>
                    <a:pt x="19686" y="5649"/>
                  </a:cubicBezTo>
                  <a:cubicBezTo>
                    <a:pt x="17656" y="4537"/>
                    <a:pt x="14817" y="3351"/>
                    <a:pt x="11694" y="2306"/>
                  </a:cubicBezTo>
                  <a:cubicBezTo>
                    <a:pt x="8657" y="1291"/>
                    <a:pt x="5735" y="542"/>
                    <a:pt x="3468" y="198"/>
                  </a:cubicBezTo>
                  <a:cubicBezTo>
                    <a:pt x="2508" y="52"/>
                    <a:pt x="1802" y="1"/>
                    <a:pt x="1289" y="1"/>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52" name="Google Shape;2352;g3f515451538_0_87"/>
            <p:cNvSpPr/>
            <p:nvPr/>
          </p:nvSpPr>
          <p:spPr>
            <a:xfrm>
              <a:off x="4590825" y="2520000"/>
              <a:ext cx="586625" cy="223800"/>
            </a:xfrm>
            <a:custGeom>
              <a:rect b="b" l="l" r="r" t="t"/>
              <a:pathLst>
                <a:path extrusionOk="0" h="8952" w="23465">
                  <a:moveTo>
                    <a:pt x="644" y="1"/>
                  </a:moveTo>
                  <a:cubicBezTo>
                    <a:pt x="608" y="102"/>
                    <a:pt x="571" y="204"/>
                    <a:pt x="538" y="307"/>
                  </a:cubicBezTo>
                  <a:lnTo>
                    <a:pt x="367" y="817"/>
                  </a:lnTo>
                  <a:cubicBezTo>
                    <a:pt x="0" y="1914"/>
                    <a:pt x="4826" y="4513"/>
                    <a:pt x="11147" y="6626"/>
                  </a:cubicBezTo>
                  <a:cubicBezTo>
                    <a:pt x="15570" y="8104"/>
                    <a:pt x="19551" y="8952"/>
                    <a:pt x="21668" y="8952"/>
                  </a:cubicBezTo>
                  <a:cubicBezTo>
                    <a:pt x="22577" y="8952"/>
                    <a:pt x="23142" y="8796"/>
                    <a:pt x="23251" y="8467"/>
                  </a:cubicBezTo>
                  <a:lnTo>
                    <a:pt x="23422" y="7955"/>
                  </a:lnTo>
                  <a:cubicBezTo>
                    <a:pt x="23437" y="7912"/>
                    <a:pt x="23450" y="7871"/>
                    <a:pt x="23465" y="7829"/>
                  </a:cubicBezTo>
                  <a:lnTo>
                    <a:pt x="23465" y="7829"/>
                  </a:lnTo>
                  <a:cubicBezTo>
                    <a:pt x="23188" y="7920"/>
                    <a:pt x="22797" y="7965"/>
                    <a:pt x="22308" y="7965"/>
                  </a:cubicBezTo>
                  <a:cubicBezTo>
                    <a:pt x="20153" y="7965"/>
                    <a:pt x="16101" y="7102"/>
                    <a:pt x="11598" y="5598"/>
                  </a:cubicBezTo>
                  <a:cubicBezTo>
                    <a:pt x="5712" y="3630"/>
                    <a:pt x="1097" y="1246"/>
                    <a:pt x="644" y="1"/>
                  </a:cubicBez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53" name="Google Shape;2353;g3f515451538_0_87"/>
            <p:cNvSpPr/>
            <p:nvPr/>
          </p:nvSpPr>
          <p:spPr>
            <a:xfrm>
              <a:off x="4606925" y="2321525"/>
              <a:ext cx="621150" cy="397600"/>
            </a:xfrm>
            <a:custGeom>
              <a:rect b="b" l="l" r="r" t="t"/>
              <a:pathLst>
                <a:path extrusionOk="0" h="15904" w="24846">
                  <a:moveTo>
                    <a:pt x="11335" y="1"/>
                  </a:moveTo>
                  <a:cubicBezTo>
                    <a:pt x="9445" y="1"/>
                    <a:pt x="7603" y="449"/>
                    <a:pt x="5948" y="1274"/>
                  </a:cubicBezTo>
                  <a:cubicBezTo>
                    <a:pt x="3276" y="2607"/>
                    <a:pt x="1095" y="4929"/>
                    <a:pt x="0" y="7940"/>
                  </a:cubicBezTo>
                  <a:cubicBezTo>
                    <a:pt x="453" y="9185"/>
                    <a:pt x="5068" y="11569"/>
                    <a:pt x="10954" y="13537"/>
                  </a:cubicBezTo>
                  <a:cubicBezTo>
                    <a:pt x="15457" y="15041"/>
                    <a:pt x="19509" y="15904"/>
                    <a:pt x="21664" y="15904"/>
                  </a:cubicBezTo>
                  <a:cubicBezTo>
                    <a:pt x="22153" y="15904"/>
                    <a:pt x="22544" y="15859"/>
                    <a:pt x="22821" y="15768"/>
                  </a:cubicBezTo>
                  <a:cubicBezTo>
                    <a:pt x="24846" y="9483"/>
                    <a:pt x="21439" y="2725"/>
                    <a:pt x="15161" y="627"/>
                  </a:cubicBezTo>
                  <a:cubicBezTo>
                    <a:pt x="13892" y="202"/>
                    <a:pt x="12603" y="1"/>
                    <a:pt x="11335" y="1"/>
                  </a:cubicBezTo>
                  <a:close/>
                </a:path>
              </a:pathLst>
            </a:custGeom>
            <a:solidFill>
              <a:schemeClr val="dk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54" name="Google Shape;2354;g3f515451538_0_87"/>
            <p:cNvSpPr/>
            <p:nvPr/>
          </p:nvSpPr>
          <p:spPr>
            <a:xfrm>
              <a:off x="4719000" y="2826275"/>
              <a:ext cx="401475" cy="462100"/>
            </a:xfrm>
            <a:custGeom>
              <a:rect b="b" l="l" r="r" t="t"/>
              <a:pathLst>
                <a:path extrusionOk="0" h="18484" w="16059">
                  <a:moveTo>
                    <a:pt x="11689" y="0"/>
                  </a:moveTo>
                  <a:cubicBezTo>
                    <a:pt x="9277" y="0"/>
                    <a:pt x="6932" y="1498"/>
                    <a:pt x="6117" y="4063"/>
                  </a:cubicBezTo>
                  <a:cubicBezTo>
                    <a:pt x="5037" y="7462"/>
                    <a:pt x="3225" y="12146"/>
                    <a:pt x="585" y="15808"/>
                  </a:cubicBezTo>
                  <a:cubicBezTo>
                    <a:pt x="578" y="15816"/>
                    <a:pt x="573" y="15825"/>
                    <a:pt x="566" y="15833"/>
                  </a:cubicBezTo>
                  <a:cubicBezTo>
                    <a:pt x="1" y="16617"/>
                    <a:pt x="234" y="17632"/>
                    <a:pt x="911" y="18149"/>
                  </a:cubicBezTo>
                  <a:cubicBezTo>
                    <a:pt x="1175" y="18349"/>
                    <a:pt x="1506" y="18474"/>
                    <a:pt x="1882" y="18482"/>
                  </a:cubicBezTo>
                  <a:cubicBezTo>
                    <a:pt x="1950" y="18483"/>
                    <a:pt x="2019" y="18484"/>
                    <a:pt x="2087" y="18484"/>
                  </a:cubicBezTo>
                  <a:cubicBezTo>
                    <a:pt x="7084" y="18484"/>
                    <a:pt x="11738" y="15327"/>
                    <a:pt x="13407" y="10331"/>
                  </a:cubicBezTo>
                  <a:lnTo>
                    <a:pt x="15413" y="4330"/>
                  </a:lnTo>
                  <a:lnTo>
                    <a:pt x="15532" y="3972"/>
                  </a:lnTo>
                  <a:lnTo>
                    <a:pt x="15861" y="2988"/>
                  </a:lnTo>
                  <a:cubicBezTo>
                    <a:pt x="16058" y="2402"/>
                    <a:pt x="15875" y="1756"/>
                    <a:pt x="15402" y="1360"/>
                  </a:cubicBezTo>
                  <a:cubicBezTo>
                    <a:pt x="15098" y="1102"/>
                    <a:pt x="14777" y="885"/>
                    <a:pt x="14445" y="704"/>
                  </a:cubicBezTo>
                  <a:cubicBezTo>
                    <a:pt x="14375" y="666"/>
                    <a:pt x="14304" y="628"/>
                    <a:pt x="14233" y="593"/>
                  </a:cubicBezTo>
                  <a:cubicBezTo>
                    <a:pt x="13421" y="191"/>
                    <a:pt x="12550" y="0"/>
                    <a:pt x="11689" y="0"/>
                  </a:cubicBez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55" name="Google Shape;2355;g3f515451538_0_87"/>
            <p:cNvSpPr/>
            <p:nvPr/>
          </p:nvSpPr>
          <p:spPr>
            <a:xfrm>
              <a:off x="4705700" y="2820425"/>
              <a:ext cx="369125" cy="459575"/>
            </a:xfrm>
            <a:custGeom>
              <a:rect b="b" l="l" r="r" t="t"/>
              <a:pathLst>
                <a:path extrusionOk="0" h="18383" w="14765">
                  <a:moveTo>
                    <a:pt x="11794" y="1"/>
                  </a:moveTo>
                  <a:cubicBezTo>
                    <a:pt x="9383" y="1"/>
                    <a:pt x="7038" y="1497"/>
                    <a:pt x="6222" y="4063"/>
                  </a:cubicBezTo>
                  <a:lnTo>
                    <a:pt x="6223" y="4063"/>
                  </a:lnTo>
                  <a:cubicBezTo>
                    <a:pt x="5142" y="7463"/>
                    <a:pt x="3330" y="12145"/>
                    <a:pt x="690" y="15808"/>
                  </a:cubicBezTo>
                  <a:cubicBezTo>
                    <a:pt x="684" y="15817"/>
                    <a:pt x="678" y="15824"/>
                    <a:pt x="672" y="15833"/>
                  </a:cubicBezTo>
                  <a:cubicBezTo>
                    <a:pt x="1" y="16765"/>
                    <a:pt x="457" y="18022"/>
                    <a:pt x="1443" y="18383"/>
                  </a:cubicBezTo>
                  <a:cubicBezTo>
                    <a:pt x="766" y="17866"/>
                    <a:pt x="533" y="16851"/>
                    <a:pt x="1098" y="16067"/>
                  </a:cubicBezTo>
                  <a:cubicBezTo>
                    <a:pt x="1104" y="16059"/>
                    <a:pt x="1111" y="16050"/>
                    <a:pt x="1117" y="16041"/>
                  </a:cubicBezTo>
                  <a:cubicBezTo>
                    <a:pt x="3757" y="12378"/>
                    <a:pt x="5568" y="7696"/>
                    <a:pt x="6649" y="4296"/>
                  </a:cubicBezTo>
                  <a:cubicBezTo>
                    <a:pt x="7465" y="1731"/>
                    <a:pt x="9810" y="234"/>
                    <a:pt x="12221" y="234"/>
                  </a:cubicBezTo>
                  <a:cubicBezTo>
                    <a:pt x="13083" y="234"/>
                    <a:pt x="13953" y="425"/>
                    <a:pt x="14765" y="827"/>
                  </a:cubicBezTo>
                  <a:cubicBezTo>
                    <a:pt x="14694" y="785"/>
                    <a:pt x="14622" y="744"/>
                    <a:pt x="14551" y="704"/>
                  </a:cubicBezTo>
                  <a:cubicBezTo>
                    <a:pt x="13679" y="227"/>
                    <a:pt x="12732" y="1"/>
                    <a:pt x="11794" y="1"/>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56" name="Google Shape;2356;g3f515451538_0_87"/>
            <p:cNvSpPr/>
            <p:nvPr/>
          </p:nvSpPr>
          <p:spPr>
            <a:xfrm>
              <a:off x="5487750" y="2687725"/>
              <a:ext cx="86000" cy="65025"/>
            </a:xfrm>
            <a:custGeom>
              <a:rect b="b" l="l" r="r" t="t"/>
              <a:pathLst>
                <a:path extrusionOk="0" h="2601" w="3440">
                  <a:moveTo>
                    <a:pt x="546" y="1"/>
                  </a:moveTo>
                  <a:lnTo>
                    <a:pt x="83" y="1126"/>
                  </a:lnTo>
                  <a:cubicBezTo>
                    <a:pt x="1" y="1326"/>
                    <a:pt x="129" y="1588"/>
                    <a:pt x="401" y="1838"/>
                  </a:cubicBezTo>
                  <a:cubicBezTo>
                    <a:pt x="613" y="2035"/>
                    <a:pt x="911" y="2223"/>
                    <a:pt x="1264" y="2368"/>
                  </a:cubicBezTo>
                  <a:cubicBezTo>
                    <a:pt x="1642" y="2524"/>
                    <a:pt x="2013" y="2600"/>
                    <a:pt x="2315" y="2600"/>
                  </a:cubicBezTo>
                  <a:cubicBezTo>
                    <a:pt x="2342" y="2600"/>
                    <a:pt x="2369" y="2600"/>
                    <a:pt x="2395" y="2598"/>
                  </a:cubicBezTo>
                  <a:cubicBezTo>
                    <a:pt x="2689" y="2583"/>
                    <a:pt x="2906" y="2489"/>
                    <a:pt x="2976" y="2317"/>
                  </a:cubicBezTo>
                  <a:lnTo>
                    <a:pt x="3439" y="1191"/>
                  </a:lnTo>
                  <a:lnTo>
                    <a:pt x="546" y="1"/>
                  </a:lnTo>
                  <a:close/>
                </a:path>
              </a:pathLst>
            </a:custGeom>
            <a:solidFill>
              <a:schemeClr val="accent4"/>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57" name="Google Shape;2357;g3f515451538_0_87"/>
            <p:cNvSpPr/>
            <p:nvPr/>
          </p:nvSpPr>
          <p:spPr>
            <a:xfrm>
              <a:off x="5491475" y="2634400"/>
              <a:ext cx="118875" cy="90200"/>
            </a:xfrm>
            <a:custGeom>
              <a:rect b="b" l="l" r="r" t="t"/>
              <a:pathLst>
                <a:path extrusionOk="0" h="3608" w="4755">
                  <a:moveTo>
                    <a:pt x="488" y="1"/>
                  </a:moveTo>
                  <a:cubicBezTo>
                    <a:pt x="488" y="1"/>
                    <a:pt x="0" y="902"/>
                    <a:pt x="397" y="2134"/>
                  </a:cubicBezTo>
                  <a:cubicBezTo>
                    <a:pt x="250" y="2491"/>
                    <a:pt x="779" y="3047"/>
                    <a:pt x="1577" y="3376"/>
                  </a:cubicBezTo>
                  <a:cubicBezTo>
                    <a:pt x="1955" y="3530"/>
                    <a:pt x="2325" y="3607"/>
                    <a:pt x="2626" y="3607"/>
                  </a:cubicBezTo>
                  <a:cubicBezTo>
                    <a:pt x="2947" y="3607"/>
                    <a:pt x="3189" y="3520"/>
                    <a:pt x="3278" y="3348"/>
                  </a:cubicBezTo>
                  <a:lnTo>
                    <a:pt x="3290" y="3354"/>
                  </a:lnTo>
                  <a:cubicBezTo>
                    <a:pt x="4449" y="2779"/>
                    <a:pt x="4755" y="1802"/>
                    <a:pt x="4755" y="1802"/>
                  </a:cubicBezTo>
                  <a:lnTo>
                    <a:pt x="488" y="1"/>
                  </a:ln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58" name="Google Shape;2358;g3f515451538_0_87"/>
            <p:cNvSpPr/>
            <p:nvPr/>
          </p:nvSpPr>
          <p:spPr>
            <a:xfrm>
              <a:off x="5498250" y="2623925"/>
              <a:ext cx="117675" cy="64950"/>
            </a:xfrm>
            <a:custGeom>
              <a:rect b="b" l="l" r="r" t="t"/>
              <a:pathLst>
                <a:path extrusionOk="0" h="2598" w="4707">
                  <a:moveTo>
                    <a:pt x="1198" y="1"/>
                  </a:moveTo>
                  <a:cubicBezTo>
                    <a:pt x="701" y="1"/>
                    <a:pt x="331" y="142"/>
                    <a:pt x="217" y="420"/>
                  </a:cubicBezTo>
                  <a:cubicBezTo>
                    <a:pt x="0" y="947"/>
                    <a:pt x="780" y="1769"/>
                    <a:pt x="1960" y="2254"/>
                  </a:cubicBezTo>
                  <a:cubicBezTo>
                    <a:pt x="2517" y="2484"/>
                    <a:pt x="3064" y="2597"/>
                    <a:pt x="3509" y="2597"/>
                  </a:cubicBezTo>
                  <a:cubicBezTo>
                    <a:pt x="4006" y="2597"/>
                    <a:pt x="4375" y="2456"/>
                    <a:pt x="4490" y="2178"/>
                  </a:cubicBezTo>
                  <a:cubicBezTo>
                    <a:pt x="4707" y="1650"/>
                    <a:pt x="3926" y="829"/>
                    <a:pt x="2746" y="343"/>
                  </a:cubicBezTo>
                  <a:cubicBezTo>
                    <a:pt x="2189" y="114"/>
                    <a:pt x="1642" y="1"/>
                    <a:pt x="1198" y="1"/>
                  </a:cubicBezTo>
                  <a:close/>
                </a:path>
              </a:pathLst>
            </a:custGeom>
            <a:solidFill>
              <a:srgbClr val="C8D3F4"/>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59" name="Google Shape;2359;g3f515451538_0_87"/>
            <p:cNvSpPr/>
            <p:nvPr/>
          </p:nvSpPr>
          <p:spPr>
            <a:xfrm>
              <a:off x="4786400" y="2462150"/>
              <a:ext cx="360800" cy="211625"/>
            </a:xfrm>
            <a:custGeom>
              <a:rect b="b" l="l" r="r" t="t"/>
              <a:pathLst>
                <a:path extrusionOk="0" h="8465" w="14432">
                  <a:moveTo>
                    <a:pt x="2547" y="0"/>
                  </a:moveTo>
                  <a:cubicBezTo>
                    <a:pt x="1724" y="0"/>
                    <a:pt x="984" y="572"/>
                    <a:pt x="804" y="1409"/>
                  </a:cubicBezTo>
                  <a:lnTo>
                    <a:pt x="210" y="4152"/>
                  </a:lnTo>
                  <a:cubicBezTo>
                    <a:pt x="1" y="5117"/>
                    <a:pt x="614" y="6068"/>
                    <a:pt x="1578" y="6276"/>
                  </a:cubicBezTo>
                  <a:lnTo>
                    <a:pt x="11505" y="8424"/>
                  </a:lnTo>
                  <a:cubicBezTo>
                    <a:pt x="11633" y="8451"/>
                    <a:pt x="11760" y="8465"/>
                    <a:pt x="11885" y="8465"/>
                  </a:cubicBezTo>
                  <a:cubicBezTo>
                    <a:pt x="12708" y="8465"/>
                    <a:pt x="13447" y="7893"/>
                    <a:pt x="13629" y="7056"/>
                  </a:cubicBezTo>
                  <a:lnTo>
                    <a:pt x="14222" y="4313"/>
                  </a:lnTo>
                  <a:cubicBezTo>
                    <a:pt x="14431" y="3348"/>
                    <a:pt x="13818" y="2397"/>
                    <a:pt x="12855" y="2189"/>
                  </a:cubicBezTo>
                  <a:lnTo>
                    <a:pt x="2927" y="41"/>
                  </a:lnTo>
                  <a:cubicBezTo>
                    <a:pt x="2800" y="14"/>
                    <a:pt x="2672" y="0"/>
                    <a:pt x="2547" y="0"/>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60" name="Google Shape;2360;g3f515451538_0_87"/>
            <p:cNvSpPr/>
            <p:nvPr/>
          </p:nvSpPr>
          <p:spPr>
            <a:xfrm>
              <a:off x="4841500" y="2474075"/>
              <a:ext cx="360800" cy="211625"/>
            </a:xfrm>
            <a:custGeom>
              <a:rect b="b" l="l" r="r" t="t"/>
              <a:pathLst>
                <a:path extrusionOk="0" h="8465" w="14432">
                  <a:moveTo>
                    <a:pt x="2547" y="1"/>
                  </a:moveTo>
                  <a:cubicBezTo>
                    <a:pt x="1724" y="1"/>
                    <a:pt x="985" y="572"/>
                    <a:pt x="803" y="1409"/>
                  </a:cubicBezTo>
                  <a:lnTo>
                    <a:pt x="210" y="4152"/>
                  </a:lnTo>
                  <a:cubicBezTo>
                    <a:pt x="1" y="5117"/>
                    <a:pt x="614" y="6067"/>
                    <a:pt x="1578" y="6276"/>
                  </a:cubicBezTo>
                  <a:lnTo>
                    <a:pt x="11505" y="8424"/>
                  </a:lnTo>
                  <a:cubicBezTo>
                    <a:pt x="11632" y="8451"/>
                    <a:pt x="11759" y="8465"/>
                    <a:pt x="11884" y="8465"/>
                  </a:cubicBezTo>
                  <a:cubicBezTo>
                    <a:pt x="12707" y="8465"/>
                    <a:pt x="13447" y="7892"/>
                    <a:pt x="13629" y="7056"/>
                  </a:cubicBezTo>
                  <a:lnTo>
                    <a:pt x="14222" y="4313"/>
                  </a:lnTo>
                  <a:cubicBezTo>
                    <a:pt x="14431" y="3348"/>
                    <a:pt x="13818" y="2397"/>
                    <a:pt x="12855" y="2189"/>
                  </a:cubicBezTo>
                  <a:lnTo>
                    <a:pt x="2927" y="41"/>
                  </a:lnTo>
                  <a:cubicBezTo>
                    <a:pt x="2799" y="14"/>
                    <a:pt x="2672" y="1"/>
                    <a:pt x="2547" y="1"/>
                  </a:cubicBez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61" name="Google Shape;2361;g3f515451538_0_87"/>
            <p:cNvSpPr/>
            <p:nvPr/>
          </p:nvSpPr>
          <p:spPr>
            <a:xfrm>
              <a:off x="4852100" y="2482925"/>
              <a:ext cx="339600" cy="193900"/>
            </a:xfrm>
            <a:custGeom>
              <a:rect b="b" l="l" r="r" t="t"/>
              <a:pathLst>
                <a:path extrusionOk="0" h="7756" w="13584">
                  <a:moveTo>
                    <a:pt x="2125" y="0"/>
                  </a:moveTo>
                  <a:cubicBezTo>
                    <a:pt x="1466" y="0"/>
                    <a:pt x="871" y="460"/>
                    <a:pt x="726" y="1129"/>
                  </a:cubicBezTo>
                  <a:lnTo>
                    <a:pt x="133" y="3874"/>
                  </a:lnTo>
                  <a:cubicBezTo>
                    <a:pt x="1" y="4485"/>
                    <a:pt x="275" y="5106"/>
                    <a:pt x="816" y="5416"/>
                  </a:cubicBezTo>
                  <a:cubicBezTo>
                    <a:pt x="944" y="5490"/>
                    <a:pt x="1082" y="5543"/>
                    <a:pt x="1229" y="5575"/>
                  </a:cubicBezTo>
                  <a:lnTo>
                    <a:pt x="11155" y="7723"/>
                  </a:lnTo>
                  <a:cubicBezTo>
                    <a:pt x="11257" y="7745"/>
                    <a:pt x="11358" y="7755"/>
                    <a:pt x="11459" y="7755"/>
                  </a:cubicBezTo>
                  <a:cubicBezTo>
                    <a:pt x="12118" y="7755"/>
                    <a:pt x="12713" y="7297"/>
                    <a:pt x="12858" y="6626"/>
                  </a:cubicBezTo>
                  <a:lnTo>
                    <a:pt x="13451" y="3883"/>
                  </a:lnTo>
                  <a:cubicBezTo>
                    <a:pt x="13583" y="3271"/>
                    <a:pt x="13309" y="2652"/>
                    <a:pt x="12767" y="2340"/>
                  </a:cubicBezTo>
                  <a:cubicBezTo>
                    <a:pt x="12640" y="2266"/>
                    <a:pt x="12500" y="2212"/>
                    <a:pt x="12355" y="2181"/>
                  </a:cubicBezTo>
                  <a:lnTo>
                    <a:pt x="2427" y="33"/>
                  </a:lnTo>
                  <a:cubicBezTo>
                    <a:pt x="2326" y="11"/>
                    <a:pt x="2225" y="0"/>
                    <a:pt x="2125" y="0"/>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62" name="Google Shape;2362;g3f515451538_0_87"/>
            <p:cNvSpPr/>
            <p:nvPr/>
          </p:nvSpPr>
          <p:spPr>
            <a:xfrm>
              <a:off x="5110550" y="2563175"/>
              <a:ext cx="51225" cy="89100"/>
            </a:xfrm>
            <a:custGeom>
              <a:rect b="b" l="l" r="r" t="t"/>
              <a:pathLst>
                <a:path extrusionOk="0" h="3564" w="2049">
                  <a:moveTo>
                    <a:pt x="1252" y="1"/>
                  </a:moveTo>
                  <a:cubicBezTo>
                    <a:pt x="916" y="1"/>
                    <a:pt x="615" y="234"/>
                    <a:pt x="540" y="575"/>
                  </a:cubicBezTo>
                  <a:lnTo>
                    <a:pt x="86" y="2680"/>
                  </a:lnTo>
                  <a:cubicBezTo>
                    <a:pt x="1" y="3074"/>
                    <a:pt x="249" y="3462"/>
                    <a:pt x="643" y="3547"/>
                  </a:cubicBezTo>
                  <a:cubicBezTo>
                    <a:pt x="695" y="3558"/>
                    <a:pt x="746" y="3563"/>
                    <a:pt x="797" y="3563"/>
                  </a:cubicBezTo>
                  <a:cubicBezTo>
                    <a:pt x="1132" y="3563"/>
                    <a:pt x="1434" y="3330"/>
                    <a:pt x="1508" y="2988"/>
                  </a:cubicBezTo>
                  <a:lnTo>
                    <a:pt x="1964" y="882"/>
                  </a:lnTo>
                  <a:cubicBezTo>
                    <a:pt x="2049" y="490"/>
                    <a:pt x="1799" y="102"/>
                    <a:pt x="1406" y="17"/>
                  </a:cubicBezTo>
                  <a:cubicBezTo>
                    <a:pt x="1355" y="6"/>
                    <a:pt x="1303" y="1"/>
                    <a:pt x="1252" y="1"/>
                  </a:cubicBezTo>
                  <a:close/>
                </a:path>
              </a:pathLst>
            </a:custGeom>
            <a:solidFill>
              <a:schemeClr val="accen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63" name="Google Shape;2363;g3f515451538_0_87"/>
            <p:cNvSpPr/>
            <p:nvPr/>
          </p:nvSpPr>
          <p:spPr>
            <a:xfrm>
              <a:off x="4967900" y="2531650"/>
              <a:ext cx="51275" cy="89075"/>
            </a:xfrm>
            <a:custGeom>
              <a:rect b="b" l="l" r="r" t="t"/>
              <a:pathLst>
                <a:path extrusionOk="0" h="3563" w="2051">
                  <a:moveTo>
                    <a:pt x="1253" y="0"/>
                  </a:moveTo>
                  <a:cubicBezTo>
                    <a:pt x="917" y="0"/>
                    <a:pt x="615" y="233"/>
                    <a:pt x="542" y="574"/>
                  </a:cubicBezTo>
                  <a:lnTo>
                    <a:pt x="87" y="2679"/>
                  </a:lnTo>
                  <a:cubicBezTo>
                    <a:pt x="1" y="3073"/>
                    <a:pt x="251" y="3461"/>
                    <a:pt x="645" y="3546"/>
                  </a:cubicBezTo>
                  <a:cubicBezTo>
                    <a:pt x="696" y="3557"/>
                    <a:pt x="748" y="3562"/>
                    <a:pt x="799" y="3562"/>
                  </a:cubicBezTo>
                  <a:cubicBezTo>
                    <a:pt x="1134" y="3562"/>
                    <a:pt x="1436" y="3329"/>
                    <a:pt x="1509" y="2988"/>
                  </a:cubicBezTo>
                  <a:lnTo>
                    <a:pt x="1965" y="883"/>
                  </a:lnTo>
                  <a:cubicBezTo>
                    <a:pt x="2050" y="489"/>
                    <a:pt x="1800" y="101"/>
                    <a:pt x="1408" y="17"/>
                  </a:cubicBezTo>
                  <a:cubicBezTo>
                    <a:pt x="1356" y="5"/>
                    <a:pt x="1304" y="0"/>
                    <a:pt x="1253" y="0"/>
                  </a:cubicBezTo>
                  <a:close/>
                </a:path>
              </a:pathLst>
            </a:custGeom>
            <a:solidFill>
              <a:schemeClr val="accen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64" name="Google Shape;2364;g3f515451538_0_87"/>
            <p:cNvSpPr/>
            <p:nvPr/>
          </p:nvSpPr>
          <p:spPr>
            <a:xfrm>
              <a:off x="5563000" y="2623925"/>
              <a:ext cx="144650" cy="69950"/>
            </a:xfrm>
            <a:custGeom>
              <a:rect b="b" l="l" r="r" t="t"/>
              <a:pathLst>
                <a:path extrusionOk="0" h="2798" w="5786">
                  <a:moveTo>
                    <a:pt x="5180" y="1"/>
                  </a:moveTo>
                  <a:cubicBezTo>
                    <a:pt x="4976" y="1"/>
                    <a:pt x="4781" y="119"/>
                    <a:pt x="4693" y="318"/>
                  </a:cubicBezTo>
                  <a:cubicBezTo>
                    <a:pt x="4307" y="1189"/>
                    <a:pt x="3451" y="1732"/>
                    <a:pt x="2525" y="1732"/>
                  </a:cubicBezTo>
                  <a:cubicBezTo>
                    <a:pt x="2390" y="1732"/>
                    <a:pt x="2252" y="1721"/>
                    <a:pt x="2115" y="1697"/>
                  </a:cubicBezTo>
                  <a:lnTo>
                    <a:pt x="662" y="1444"/>
                  </a:lnTo>
                  <a:cubicBezTo>
                    <a:pt x="632" y="1439"/>
                    <a:pt x="601" y="1436"/>
                    <a:pt x="571" y="1436"/>
                  </a:cubicBezTo>
                  <a:cubicBezTo>
                    <a:pt x="317" y="1436"/>
                    <a:pt x="92" y="1618"/>
                    <a:pt x="47" y="1877"/>
                  </a:cubicBezTo>
                  <a:cubicBezTo>
                    <a:pt x="0" y="2141"/>
                    <a:pt x="158" y="2394"/>
                    <a:pt x="405" y="2474"/>
                  </a:cubicBezTo>
                  <a:cubicBezTo>
                    <a:pt x="429" y="2483"/>
                    <a:pt x="453" y="2489"/>
                    <a:pt x="479" y="2493"/>
                  </a:cubicBezTo>
                  <a:lnTo>
                    <a:pt x="1932" y="2746"/>
                  </a:lnTo>
                  <a:cubicBezTo>
                    <a:pt x="2131" y="2781"/>
                    <a:pt x="2329" y="2798"/>
                    <a:pt x="2525" y="2798"/>
                  </a:cubicBezTo>
                  <a:cubicBezTo>
                    <a:pt x="3868" y="2798"/>
                    <a:pt x="5108" y="2011"/>
                    <a:pt x="5667" y="749"/>
                  </a:cubicBezTo>
                  <a:cubicBezTo>
                    <a:pt x="5785" y="479"/>
                    <a:pt x="5664" y="165"/>
                    <a:pt x="5394" y="46"/>
                  </a:cubicBezTo>
                  <a:cubicBezTo>
                    <a:pt x="5325" y="15"/>
                    <a:pt x="5252" y="1"/>
                    <a:pt x="5180" y="1"/>
                  </a:cubicBezTo>
                  <a:close/>
                </a:path>
              </a:pathLst>
            </a:custGeom>
            <a:solidFill>
              <a:schemeClr val="dk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65" name="Google Shape;2365;g3f515451538_0_87"/>
            <p:cNvSpPr/>
            <p:nvPr/>
          </p:nvSpPr>
          <p:spPr>
            <a:xfrm>
              <a:off x="5560725" y="2556250"/>
              <a:ext cx="98475" cy="106000"/>
            </a:xfrm>
            <a:custGeom>
              <a:rect b="b" l="l" r="r" t="t"/>
              <a:pathLst>
                <a:path extrusionOk="0" h="4240" w="3939">
                  <a:moveTo>
                    <a:pt x="3307" y="1"/>
                  </a:moveTo>
                  <a:cubicBezTo>
                    <a:pt x="3296" y="1"/>
                    <a:pt x="3285" y="1"/>
                    <a:pt x="3274" y="2"/>
                  </a:cubicBezTo>
                  <a:cubicBezTo>
                    <a:pt x="2980" y="20"/>
                    <a:pt x="2757" y="273"/>
                    <a:pt x="2777" y="567"/>
                  </a:cubicBezTo>
                  <a:cubicBezTo>
                    <a:pt x="2847" y="1658"/>
                    <a:pt x="2167" y="2650"/>
                    <a:pt x="1126" y="2980"/>
                  </a:cubicBezTo>
                  <a:lnTo>
                    <a:pt x="435" y="3200"/>
                  </a:lnTo>
                  <a:cubicBezTo>
                    <a:pt x="155" y="3289"/>
                    <a:pt x="1" y="3587"/>
                    <a:pt x="88" y="3868"/>
                  </a:cubicBezTo>
                  <a:cubicBezTo>
                    <a:pt x="148" y="4051"/>
                    <a:pt x="296" y="4181"/>
                    <a:pt x="472" y="4224"/>
                  </a:cubicBezTo>
                  <a:cubicBezTo>
                    <a:pt x="513" y="4234"/>
                    <a:pt x="555" y="4239"/>
                    <a:pt x="598" y="4239"/>
                  </a:cubicBezTo>
                  <a:cubicBezTo>
                    <a:pt x="651" y="4239"/>
                    <a:pt x="705" y="4231"/>
                    <a:pt x="758" y="4214"/>
                  </a:cubicBezTo>
                  <a:lnTo>
                    <a:pt x="1447" y="3995"/>
                  </a:lnTo>
                  <a:cubicBezTo>
                    <a:pt x="2956" y="3516"/>
                    <a:pt x="3939" y="2079"/>
                    <a:pt x="3839" y="499"/>
                  </a:cubicBezTo>
                  <a:cubicBezTo>
                    <a:pt x="3821" y="218"/>
                    <a:pt x="3587" y="1"/>
                    <a:pt x="3307" y="1"/>
                  </a:cubicBezTo>
                  <a:close/>
                </a:path>
              </a:pathLst>
            </a:custGeom>
            <a:solidFill>
              <a:schemeClr val="dk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66" name="Google Shape;2366;g3f515451538_0_87"/>
            <p:cNvSpPr/>
            <p:nvPr/>
          </p:nvSpPr>
          <p:spPr>
            <a:xfrm>
              <a:off x="4873700" y="2352750"/>
              <a:ext cx="192300" cy="110800"/>
            </a:xfrm>
            <a:custGeom>
              <a:rect b="b" l="l" r="r" t="t"/>
              <a:pathLst>
                <a:path extrusionOk="0" h="4432" w="7692">
                  <a:moveTo>
                    <a:pt x="2638" y="0"/>
                  </a:moveTo>
                  <a:cubicBezTo>
                    <a:pt x="1529" y="0"/>
                    <a:pt x="620" y="328"/>
                    <a:pt x="229" y="900"/>
                  </a:cubicBezTo>
                  <a:cubicBezTo>
                    <a:pt x="150" y="1015"/>
                    <a:pt x="93" y="1141"/>
                    <a:pt x="58" y="1274"/>
                  </a:cubicBezTo>
                  <a:lnTo>
                    <a:pt x="58" y="1276"/>
                  </a:lnTo>
                  <a:cubicBezTo>
                    <a:pt x="0" y="1498"/>
                    <a:pt x="11" y="1729"/>
                    <a:pt x="84" y="1960"/>
                  </a:cubicBezTo>
                  <a:cubicBezTo>
                    <a:pt x="368" y="2881"/>
                    <a:pt x="1598" y="3807"/>
                    <a:pt x="3219" y="4220"/>
                  </a:cubicBezTo>
                  <a:cubicBezTo>
                    <a:pt x="3777" y="4364"/>
                    <a:pt x="4324" y="4431"/>
                    <a:pt x="4829" y="4431"/>
                  </a:cubicBezTo>
                  <a:cubicBezTo>
                    <a:pt x="6161" y="4431"/>
                    <a:pt x="7203" y="3960"/>
                    <a:pt x="7409" y="3157"/>
                  </a:cubicBezTo>
                  <a:cubicBezTo>
                    <a:pt x="7692" y="2048"/>
                    <a:pt x="6277" y="731"/>
                    <a:pt x="4246" y="211"/>
                  </a:cubicBezTo>
                  <a:cubicBezTo>
                    <a:pt x="3688" y="68"/>
                    <a:pt x="3142" y="0"/>
                    <a:pt x="2638" y="0"/>
                  </a:cubicBez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67" name="Google Shape;2367;g3f515451538_0_87"/>
            <p:cNvSpPr/>
            <p:nvPr/>
          </p:nvSpPr>
          <p:spPr>
            <a:xfrm>
              <a:off x="4873700" y="2375275"/>
              <a:ext cx="16175" cy="26500"/>
            </a:xfrm>
            <a:custGeom>
              <a:rect b="b" l="l" r="r" t="t"/>
              <a:pathLst>
                <a:path extrusionOk="0" h="1060" w="647">
                  <a:moveTo>
                    <a:pt x="227" y="1"/>
                  </a:moveTo>
                  <a:cubicBezTo>
                    <a:pt x="149" y="114"/>
                    <a:pt x="91" y="240"/>
                    <a:pt x="58" y="375"/>
                  </a:cubicBezTo>
                  <a:cubicBezTo>
                    <a:pt x="0" y="597"/>
                    <a:pt x="11" y="828"/>
                    <a:pt x="84" y="1059"/>
                  </a:cubicBezTo>
                  <a:cubicBezTo>
                    <a:pt x="330" y="1020"/>
                    <a:pt x="529" y="875"/>
                    <a:pt x="583" y="661"/>
                  </a:cubicBezTo>
                  <a:cubicBezTo>
                    <a:pt x="647" y="413"/>
                    <a:pt x="496" y="149"/>
                    <a:pt x="227" y="1"/>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68" name="Google Shape;2368;g3f515451538_0_87"/>
            <p:cNvSpPr/>
            <p:nvPr/>
          </p:nvSpPr>
          <p:spPr>
            <a:xfrm>
              <a:off x="4801900" y="2507750"/>
              <a:ext cx="50225" cy="71325"/>
            </a:xfrm>
            <a:custGeom>
              <a:rect b="b" l="l" r="r" t="t"/>
              <a:pathLst>
                <a:path extrusionOk="0" h="2853" w="2009">
                  <a:moveTo>
                    <a:pt x="1036" y="0"/>
                  </a:moveTo>
                  <a:cubicBezTo>
                    <a:pt x="887" y="0"/>
                    <a:pt x="753" y="104"/>
                    <a:pt x="720" y="255"/>
                  </a:cubicBezTo>
                  <a:lnTo>
                    <a:pt x="271" y="2327"/>
                  </a:lnTo>
                  <a:cubicBezTo>
                    <a:pt x="234" y="2501"/>
                    <a:pt x="0" y="2598"/>
                    <a:pt x="176" y="2636"/>
                  </a:cubicBezTo>
                  <a:lnTo>
                    <a:pt x="1139" y="2845"/>
                  </a:lnTo>
                  <a:cubicBezTo>
                    <a:pt x="1162" y="2850"/>
                    <a:pt x="1186" y="2852"/>
                    <a:pt x="1208" y="2852"/>
                  </a:cubicBezTo>
                  <a:cubicBezTo>
                    <a:pt x="1357" y="2852"/>
                    <a:pt x="1491" y="2749"/>
                    <a:pt x="1524" y="2596"/>
                  </a:cubicBezTo>
                  <a:lnTo>
                    <a:pt x="1971" y="526"/>
                  </a:lnTo>
                  <a:cubicBezTo>
                    <a:pt x="2009" y="352"/>
                    <a:pt x="1898" y="179"/>
                    <a:pt x="1724" y="141"/>
                  </a:cubicBezTo>
                  <a:lnTo>
                    <a:pt x="1105" y="8"/>
                  </a:lnTo>
                  <a:cubicBezTo>
                    <a:pt x="1081" y="3"/>
                    <a:pt x="1058" y="0"/>
                    <a:pt x="1036" y="0"/>
                  </a:cubicBezTo>
                  <a:close/>
                </a:path>
              </a:pathLst>
            </a:custGeom>
            <a:solidFill>
              <a:srgbClr val="5A637E"/>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69" name="Google Shape;2369;g3f515451538_0_87"/>
            <p:cNvSpPr/>
            <p:nvPr/>
          </p:nvSpPr>
          <p:spPr>
            <a:xfrm>
              <a:off x="4799725" y="2506000"/>
              <a:ext cx="39675" cy="70200"/>
            </a:xfrm>
            <a:custGeom>
              <a:rect b="b" l="l" r="r" t="t"/>
              <a:pathLst>
                <a:path extrusionOk="0" h="2808" w="1587">
                  <a:moveTo>
                    <a:pt x="802" y="1"/>
                  </a:moveTo>
                  <a:cubicBezTo>
                    <a:pt x="653" y="1"/>
                    <a:pt x="519" y="104"/>
                    <a:pt x="487" y="255"/>
                  </a:cubicBezTo>
                  <a:lnTo>
                    <a:pt x="39" y="2327"/>
                  </a:lnTo>
                  <a:cubicBezTo>
                    <a:pt x="1" y="2501"/>
                    <a:pt x="112" y="2674"/>
                    <a:pt x="286" y="2712"/>
                  </a:cubicBezTo>
                  <a:lnTo>
                    <a:pt x="717" y="2800"/>
                  </a:lnTo>
                  <a:cubicBezTo>
                    <a:pt x="741" y="2805"/>
                    <a:pt x="764" y="2807"/>
                    <a:pt x="786" y="2807"/>
                  </a:cubicBezTo>
                  <a:cubicBezTo>
                    <a:pt x="935" y="2807"/>
                    <a:pt x="1069" y="2704"/>
                    <a:pt x="1102" y="2551"/>
                  </a:cubicBezTo>
                  <a:lnTo>
                    <a:pt x="1549" y="481"/>
                  </a:lnTo>
                  <a:cubicBezTo>
                    <a:pt x="1587" y="306"/>
                    <a:pt x="1476" y="134"/>
                    <a:pt x="1302" y="96"/>
                  </a:cubicBezTo>
                  <a:lnTo>
                    <a:pt x="870" y="8"/>
                  </a:lnTo>
                  <a:cubicBezTo>
                    <a:pt x="847" y="3"/>
                    <a:pt x="824" y="1"/>
                    <a:pt x="802" y="1"/>
                  </a:cubicBezTo>
                  <a:close/>
                </a:path>
              </a:pathLst>
            </a:custGeom>
            <a:solidFill>
              <a:schemeClr val="accent4"/>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70" name="Google Shape;2370;g3f515451538_0_87"/>
            <p:cNvSpPr/>
            <p:nvPr/>
          </p:nvSpPr>
          <p:spPr>
            <a:xfrm>
              <a:off x="4812500" y="2286122"/>
              <a:ext cx="60150" cy="225100"/>
            </a:xfrm>
            <a:custGeom>
              <a:rect b="b" l="l" r="r" t="t"/>
              <a:pathLst>
                <a:path extrusionOk="0" h="9004" w="2406">
                  <a:moveTo>
                    <a:pt x="2107" y="1"/>
                  </a:moveTo>
                  <a:cubicBezTo>
                    <a:pt x="1980" y="1"/>
                    <a:pt x="1867" y="89"/>
                    <a:pt x="1839" y="216"/>
                  </a:cubicBezTo>
                  <a:lnTo>
                    <a:pt x="32" y="8671"/>
                  </a:lnTo>
                  <a:cubicBezTo>
                    <a:pt x="0" y="8818"/>
                    <a:pt x="94" y="8965"/>
                    <a:pt x="243" y="8997"/>
                  </a:cubicBezTo>
                  <a:cubicBezTo>
                    <a:pt x="262" y="9001"/>
                    <a:pt x="281" y="9003"/>
                    <a:pt x="300" y="9003"/>
                  </a:cubicBezTo>
                  <a:cubicBezTo>
                    <a:pt x="426" y="9003"/>
                    <a:pt x="539" y="8915"/>
                    <a:pt x="567" y="8786"/>
                  </a:cubicBezTo>
                  <a:lnTo>
                    <a:pt x="2374" y="331"/>
                  </a:lnTo>
                  <a:cubicBezTo>
                    <a:pt x="2406" y="184"/>
                    <a:pt x="2312" y="39"/>
                    <a:pt x="2165" y="7"/>
                  </a:cubicBezTo>
                  <a:cubicBezTo>
                    <a:pt x="2145" y="3"/>
                    <a:pt x="2126" y="1"/>
                    <a:pt x="2107" y="1"/>
                  </a:cubicBez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71" name="Google Shape;2371;g3f515451538_0_87"/>
            <p:cNvSpPr/>
            <p:nvPr/>
          </p:nvSpPr>
          <p:spPr>
            <a:xfrm>
              <a:off x="5479800" y="2765175"/>
              <a:ext cx="50275" cy="32250"/>
            </a:xfrm>
            <a:custGeom>
              <a:rect b="b" l="l" r="r" t="t"/>
              <a:pathLst>
                <a:path extrusionOk="0" h="1290" w="2011">
                  <a:moveTo>
                    <a:pt x="134" y="0"/>
                  </a:moveTo>
                  <a:lnTo>
                    <a:pt x="1" y="288"/>
                  </a:lnTo>
                  <a:cubicBezTo>
                    <a:pt x="272" y="609"/>
                    <a:pt x="558" y="832"/>
                    <a:pt x="834" y="983"/>
                  </a:cubicBezTo>
                  <a:cubicBezTo>
                    <a:pt x="1228" y="1198"/>
                    <a:pt x="1602" y="1271"/>
                    <a:pt x="1883" y="1289"/>
                  </a:cubicBezTo>
                  <a:lnTo>
                    <a:pt x="2011" y="1015"/>
                  </a:lnTo>
                  <a:lnTo>
                    <a:pt x="2011" y="1015"/>
                  </a:lnTo>
                  <a:cubicBezTo>
                    <a:pt x="2008" y="1015"/>
                    <a:pt x="2006" y="1015"/>
                    <a:pt x="2004" y="1015"/>
                  </a:cubicBezTo>
                  <a:cubicBezTo>
                    <a:pt x="1583" y="1015"/>
                    <a:pt x="809" y="877"/>
                    <a:pt x="134" y="0"/>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72" name="Google Shape;2372;g3f515451538_0_87"/>
            <p:cNvSpPr/>
            <p:nvPr/>
          </p:nvSpPr>
          <p:spPr>
            <a:xfrm>
              <a:off x="5432425" y="2845550"/>
              <a:ext cx="47625" cy="37750"/>
            </a:xfrm>
            <a:custGeom>
              <a:rect b="b" l="l" r="r" t="t"/>
              <a:pathLst>
                <a:path extrusionOk="0" h="1510" w="1905">
                  <a:moveTo>
                    <a:pt x="192" y="1"/>
                  </a:moveTo>
                  <a:cubicBezTo>
                    <a:pt x="129" y="75"/>
                    <a:pt x="66" y="149"/>
                    <a:pt x="1" y="221"/>
                  </a:cubicBezTo>
                  <a:cubicBezTo>
                    <a:pt x="352" y="726"/>
                    <a:pt x="773" y="1054"/>
                    <a:pt x="1163" y="1267"/>
                  </a:cubicBezTo>
                  <a:cubicBezTo>
                    <a:pt x="1358" y="1375"/>
                    <a:pt x="1546" y="1452"/>
                    <a:pt x="1711" y="1510"/>
                  </a:cubicBezTo>
                  <a:cubicBezTo>
                    <a:pt x="1778" y="1434"/>
                    <a:pt x="1841" y="1357"/>
                    <a:pt x="1905" y="1279"/>
                  </a:cubicBezTo>
                  <a:cubicBezTo>
                    <a:pt x="1440" y="1143"/>
                    <a:pt x="723" y="811"/>
                    <a:pt x="192" y="1"/>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73" name="Google Shape;2373;g3f515451538_0_87"/>
            <p:cNvSpPr/>
            <p:nvPr/>
          </p:nvSpPr>
          <p:spPr>
            <a:xfrm>
              <a:off x="5369900" y="2895850"/>
              <a:ext cx="43275" cy="44300"/>
            </a:xfrm>
            <a:custGeom>
              <a:rect b="b" l="l" r="r" t="t"/>
              <a:pathLst>
                <a:path extrusionOk="0" h="1772" w="1731">
                  <a:moveTo>
                    <a:pt x="249" y="0"/>
                  </a:moveTo>
                  <a:cubicBezTo>
                    <a:pt x="168" y="46"/>
                    <a:pt x="84" y="90"/>
                    <a:pt x="1" y="132"/>
                  </a:cubicBezTo>
                  <a:cubicBezTo>
                    <a:pt x="342" y="940"/>
                    <a:pt x="948" y="1456"/>
                    <a:pt x="1464" y="1771"/>
                  </a:cubicBezTo>
                  <a:cubicBezTo>
                    <a:pt x="1554" y="1718"/>
                    <a:pt x="1643" y="1665"/>
                    <a:pt x="1731" y="1609"/>
                  </a:cubicBezTo>
                  <a:cubicBezTo>
                    <a:pt x="1223" y="1330"/>
                    <a:pt x="587" y="835"/>
                    <a:pt x="249" y="0"/>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74" name="Google Shape;2374;g3f515451538_0_87"/>
            <p:cNvSpPr/>
            <p:nvPr/>
          </p:nvSpPr>
          <p:spPr>
            <a:xfrm>
              <a:off x="5292900" y="2921750"/>
              <a:ext cx="30075" cy="51950"/>
            </a:xfrm>
            <a:custGeom>
              <a:rect b="b" l="l" r="r" t="t"/>
              <a:pathLst>
                <a:path extrusionOk="0" h="2078" w="1203">
                  <a:moveTo>
                    <a:pt x="294" y="0"/>
                  </a:moveTo>
                  <a:cubicBezTo>
                    <a:pt x="200" y="16"/>
                    <a:pt x="105" y="28"/>
                    <a:pt x="11" y="40"/>
                  </a:cubicBezTo>
                  <a:cubicBezTo>
                    <a:pt x="0" y="1050"/>
                    <a:pt x="468" y="1706"/>
                    <a:pt x="857" y="2077"/>
                  </a:cubicBezTo>
                  <a:cubicBezTo>
                    <a:pt x="972" y="2057"/>
                    <a:pt x="1088" y="2036"/>
                    <a:pt x="1203" y="2012"/>
                  </a:cubicBezTo>
                  <a:cubicBezTo>
                    <a:pt x="839" y="1724"/>
                    <a:pt x="264" y="1096"/>
                    <a:pt x="294" y="0"/>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75" name="Google Shape;2375;g3f515451538_0_87"/>
            <p:cNvSpPr/>
            <p:nvPr/>
          </p:nvSpPr>
          <p:spPr>
            <a:xfrm>
              <a:off x="5185875" y="2911900"/>
              <a:ext cx="26675" cy="60050"/>
            </a:xfrm>
            <a:custGeom>
              <a:rect b="b" l="l" r="r" t="t"/>
              <a:pathLst>
                <a:path extrusionOk="0" h="2402" w="1067">
                  <a:moveTo>
                    <a:pt x="359" y="1"/>
                  </a:moveTo>
                  <a:lnTo>
                    <a:pt x="359" y="1"/>
                  </a:lnTo>
                  <a:cubicBezTo>
                    <a:pt x="0" y="912"/>
                    <a:pt x="299" y="1732"/>
                    <a:pt x="668" y="2311"/>
                  </a:cubicBezTo>
                  <a:cubicBezTo>
                    <a:pt x="800" y="2344"/>
                    <a:pt x="934" y="2374"/>
                    <a:pt x="1067" y="2401"/>
                  </a:cubicBezTo>
                  <a:cubicBezTo>
                    <a:pt x="665" y="1880"/>
                    <a:pt x="246" y="1043"/>
                    <a:pt x="631" y="90"/>
                  </a:cubicBezTo>
                  <a:cubicBezTo>
                    <a:pt x="540" y="63"/>
                    <a:pt x="450" y="32"/>
                    <a:pt x="359" y="1"/>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76" name="Google Shape;2376;g3f515451538_0_87"/>
            <p:cNvSpPr/>
            <p:nvPr/>
          </p:nvSpPr>
          <p:spPr>
            <a:xfrm>
              <a:off x="4491350" y="3171375"/>
              <a:ext cx="228400" cy="188525"/>
            </a:xfrm>
            <a:custGeom>
              <a:rect b="b" l="l" r="r" t="t"/>
              <a:pathLst>
                <a:path extrusionOk="0" h="7541" w="9136">
                  <a:moveTo>
                    <a:pt x="229" y="0"/>
                  </a:moveTo>
                  <a:cubicBezTo>
                    <a:pt x="153" y="56"/>
                    <a:pt x="77" y="114"/>
                    <a:pt x="0" y="173"/>
                  </a:cubicBezTo>
                  <a:cubicBezTo>
                    <a:pt x="652" y="1229"/>
                    <a:pt x="1609" y="1856"/>
                    <a:pt x="1972" y="2068"/>
                  </a:cubicBezTo>
                  <a:cubicBezTo>
                    <a:pt x="1721" y="2419"/>
                    <a:pt x="1468" y="2810"/>
                    <a:pt x="1224" y="3243"/>
                  </a:cubicBezTo>
                  <a:lnTo>
                    <a:pt x="1165" y="3349"/>
                  </a:lnTo>
                  <a:lnTo>
                    <a:pt x="1260" y="3424"/>
                  </a:lnTo>
                  <a:cubicBezTo>
                    <a:pt x="2589" y="4481"/>
                    <a:pt x="3825" y="5275"/>
                    <a:pt x="4914" y="5871"/>
                  </a:cubicBezTo>
                  <a:cubicBezTo>
                    <a:pt x="6909" y="6964"/>
                    <a:pt x="8405" y="7391"/>
                    <a:pt x="9058" y="7541"/>
                  </a:cubicBezTo>
                  <a:cubicBezTo>
                    <a:pt x="9085" y="7450"/>
                    <a:pt x="9111" y="7359"/>
                    <a:pt x="9135" y="7268"/>
                  </a:cubicBezTo>
                  <a:cubicBezTo>
                    <a:pt x="8187" y="7053"/>
                    <a:pt x="5235" y="6196"/>
                    <a:pt x="1532" y="3278"/>
                  </a:cubicBezTo>
                  <a:cubicBezTo>
                    <a:pt x="1962" y="2528"/>
                    <a:pt x="2425" y="1907"/>
                    <a:pt x="2842" y="1420"/>
                  </a:cubicBezTo>
                  <a:cubicBezTo>
                    <a:pt x="2771" y="1356"/>
                    <a:pt x="2701" y="1289"/>
                    <a:pt x="2633" y="1223"/>
                  </a:cubicBezTo>
                  <a:cubicBezTo>
                    <a:pt x="2475" y="1408"/>
                    <a:pt x="2309" y="1612"/>
                    <a:pt x="2140" y="1838"/>
                  </a:cubicBezTo>
                  <a:cubicBezTo>
                    <a:pt x="1824" y="1653"/>
                    <a:pt x="859" y="1033"/>
                    <a:pt x="229" y="0"/>
                  </a:cubicBez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77" name="Google Shape;2377;g3f515451538_0_87"/>
            <p:cNvSpPr/>
            <p:nvPr/>
          </p:nvSpPr>
          <p:spPr>
            <a:xfrm>
              <a:off x="5269600" y="2224200"/>
              <a:ext cx="826575" cy="449875"/>
            </a:xfrm>
            <a:custGeom>
              <a:rect b="b" l="l" r="r" t="t"/>
              <a:pathLst>
                <a:path extrusionOk="0" h="17995" w="33063">
                  <a:moveTo>
                    <a:pt x="0" y="0"/>
                  </a:moveTo>
                  <a:lnTo>
                    <a:pt x="0" y="17995"/>
                  </a:lnTo>
                  <a:lnTo>
                    <a:pt x="2533" y="15262"/>
                  </a:lnTo>
                  <a:lnTo>
                    <a:pt x="33062" y="15262"/>
                  </a:lnTo>
                  <a:lnTo>
                    <a:pt x="33062" y="0"/>
                  </a:lnTo>
                  <a:close/>
                </a:path>
              </a:pathLst>
            </a:custGeom>
            <a:solidFill>
              <a:schemeClr val="dk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78" name="Google Shape;2378;g3f515451538_0_87"/>
            <p:cNvSpPr/>
            <p:nvPr/>
          </p:nvSpPr>
          <p:spPr>
            <a:xfrm>
              <a:off x="5851600" y="2306750"/>
              <a:ext cx="215675" cy="196525"/>
            </a:xfrm>
            <a:custGeom>
              <a:rect b="b" l="l" r="r" t="t"/>
              <a:pathLst>
                <a:path extrusionOk="0" h="7861" w="8627">
                  <a:moveTo>
                    <a:pt x="4313" y="0"/>
                  </a:moveTo>
                  <a:cubicBezTo>
                    <a:pt x="3307" y="0"/>
                    <a:pt x="2302" y="384"/>
                    <a:pt x="1534" y="1151"/>
                  </a:cubicBezTo>
                  <a:cubicBezTo>
                    <a:pt x="0" y="2687"/>
                    <a:pt x="0" y="5174"/>
                    <a:pt x="1534" y="6709"/>
                  </a:cubicBezTo>
                  <a:cubicBezTo>
                    <a:pt x="2302" y="7477"/>
                    <a:pt x="3307" y="7861"/>
                    <a:pt x="4313" y="7861"/>
                  </a:cubicBezTo>
                  <a:cubicBezTo>
                    <a:pt x="5319" y="7861"/>
                    <a:pt x="6325" y="7477"/>
                    <a:pt x="7092" y="6709"/>
                  </a:cubicBezTo>
                  <a:cubicBezTo>
                    <a:pt x="8626" y="5174"/>
                    <a:pt x="8626" y="2687"/>
                    <a:pt x="7092" y="1151"/>
                  </a:cubicBezTo>
                  <a:cubicBezTo>
                    <a:pt x="6325" y="384"/>
                    <a:pt x="5319" y="0"/>
                    <a:pt x="4313" y="0"/>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79" name="Google Shape;2379;g3f515451538_0_87"/>
            <p:cNvSpPr/>
            <p:nvPr/>
          </p:nvSpPr>
          <p:spPr>
            <a:xfrm>
              <a:off x="5312100" y="2329950"/>
              <a:ext cx="496750" cy="16000"/>
            </a:xfrm>
            <a:custGeom>
              <a:rect b="b" l="l" r="r" t="t"/>
              <a:pathLst>
                <a:path extrusionOk="0" h="640" w="19870">
                  <a:moveTo>
                    <a:pt x="320" y="1"/>
                  </a:moveTo>
                  <a:cubicBezTo>
                    <a:pt x="142" y="1"/>
                    <a:pt x="0" y="143"/>
                    <a:pt x="0" y="320"/>
                  </a:cubicBezTo>
                  <a:cubicBezTo>
                    <a:pt x="0" y="496"/>
                    <a:pt x="142" y="640"/>
                    <a:pt x="320" y="640"/>
                  </a:cubicBezTo>
                  <a:lnTo>
                    <a:pt x="19550" y="640"/>
                  </a:lnTo>
                  <a:cubicBezTo>
                    <a:pt x="19728" y="640"/>
                    <a:pt x="19870" y="496"/>
                    <a:pt x="19870" y="320"/>
                  </a:cubicBezTo>
                  <a:cubicBezTo>
                    <a:pt x="19870" y="143"/>
                    <a:pt x="19728" y="1"/>
                    <a:pt x="19550" y="1"/>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80" name="Google Shape;2380;g3f515451538_0_87"/>
            <p:cNvSpPr/>
            <p:nvPr/>
          </p:nvSpPr>
          <p:spPr>
            <a:xfrm>
              <a:off x="5623275" y="2389025"/>
              <a:ext cx="185575" cy="16000"/>
            </a:xfrm>
            <a:custGeom>
              <a:rect b="b" l="l" r="r" t="t"/>
              <a:pathLst>
                <a:path extrusionOk="0" h="640" w="7423">
                  <a:moveTo>
                    <a:pt x="320" y="1"/>
                  </a:moveTo>
                  <a:cubicBezTo>
                    <a:pt x="143" y="1"/>
                    <a:pt x="1" y="143"/>
                    <a:pt x="1" y="320"/>
                  </a:cubicBezTo>
                  <a:cubicBezTo>
                    <a:pt x="1" y="497"/>
                    <a:pt x="143" y="640"/>
                    <a:pt x="320" y="640"/>
                  </a:cubicBezTo>
                  <a:lnTo>
                    <a:pt x="7103" y="640"/>
                  </a:lnTo>
                  <a:cubicBezTo>
                    <a:pt x="7281" y="640"/>
                    <a:pt x="7423" y="497"/>
                    <a:pt x="7423" y="320"/>
                  </a:cubicBezTo>
                  <a:cubicBezTo>
                    <a:pt x="7423" y="143"/>
                    <a:pt x="7281" y="1"/>
                    <a:pt x="7103" y="1"/>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81" name="Google Shape;2381;g3f515451538_0_87"/>
            <p:cNvSpPr/>
            <p:nvPr/>
          </p:nvSpPr>
          <p:spPr>
            <a:xfrm>
              <a:off x="5308075" y="2389025"/>
              <a:ext cx="288225" cy="16000"/>
            </a:xfrm>
            <a:custGeom>
              <a:rect b="b" l="l" r="r" t="t"/>
              <a:pathLst>
                <a:path extrusionOk="0" h="640" w="11529">
                  <a:moveTo>
                    <a:pt x="320" y="1"/>
                  </a:moveTo>
                  <a:cubicBezTo>
                    <a:pt x="144" y="1"/>
                    <a:pt x="0" y="143"/>
                    <a:pt x="0" y="320"/>
                  </a:cubicBezTo>
                  <a:cubicBezTo>
                    <a:pt x="0" y="496"/>
                    <a:pt x="144" y="640"/>
                    <a:pt x="320" y="640"/>
                  </a:cubicBezTo>
                  <a:lnTo>
                    <a:pt x="11209" y="640"/>
                  </a:lnTo>
                  <a:cubicBezTo>
                    <a:pt x="11387" y="640"/>
                    <a:pt x="11529" y="496"/>
                    <a:pt x="11529" y="320"/>
                  </a:cubicBezTo>
                  <a:cubicBezTo>
                    <a:pt x="11529" y="143"/>
                    <a:pt x="11387" y="1"/>
                    <a:pt x="11209" y="1"/>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82" name="Google Shape;2382;g3f515451538_0_87"/>
            <p:cNvSpPr/>
            <p:nvPr/>
          </p:nvSpPr>
          <p:spPr>
            <a:xfrm>
              <a:off x="5312100" y="2448100"/>
              <a:ext cx="496750" cy="16000"/>
            </a:xfrm>
            <a:custGeom>
              <a:rect b="b" l="l" r="r" t="t"/>
              <a:pathLst>
                <a:path extrusionOk="0" h="640" w="19870">
                  <a:moveTo>
                    <a:pt x="320" y="0"/>
                  </a:moveTo>
                  <a:cubicBezTo>
                    <a:pt x="142" y="0"/>
                    <a:pt x="0" y="144"/>
                    <a:pt x="0" y="320"/>
                  </a:cubicBezTo>
                  <a:cubicBezTo>
                    <a:pt x="0" y="497"/>
                    <a:pt x="142" y="640"/>
                    <a:pt x="320" y="640"/>
                  </a:cubicBezTo>
                  <a:lnTo>
                    <a:pt x="19550" y="640"/>
                  </a:lnTo>
                  <a:cubicBezTo>
                    <a:pt x="19728" y="640"/>
                    <a:pt x="19870" y="497"/>
                    <a:pt x="19870" y="320"/>
                  </a:cubicBezTo>
                  <a:cubicBezTo>
                    <a:pt x="19870" y="144"/>
                    <a:pt x="19728" y="0"/>
                    <a:pt x="19550" y="0"/>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83" name="Google Shape;2383;g3f515451538_0_87"/>
            <p:cNvSpPr/>
            <p:nvPr/>
          </p:nvSpPr>
          <p:spPr>
            <a:xfrm>
              <a:off x="5657100" y="2507200"/>
              <a:ext cx="151750" cy="16025"/>
            </a:xfrm>
            <a:custGeom>
              <a:rect b="b" l="l" r="r" t="t"/>
              <a:pathLst>
                <a:path extrusionOk="0" h="641" w="6070">
                  <a:moveTo>
                    <a:pt x="320" y="1"/>
                  </a:moveTo>
                  <a:cubicBezTo>
                    <a:pt x="143" y="1"/>
                    <a:pt x="1" y="143"/>
                    <a:pt x="1" y="321"/>
                  </a:cubicBezTo>
                  <a:cubicBezTo>
                    <a:pt x="1" y="496"/>
                    <a:pt x="143" y="640"/>
                    <a:pt x="320" y="640"/>
                  </a:cubicBezTo>
                  <a:lnTo>
                    <a:pt x="5750" y="640"/>
                  </a:lnTo>
                  <a:cubicBezTo>
                    <a:pt x="5928" y="640"/>
                    <a:pt x="6070" y="496"/>
                    <a:pt x="6070" y="321"/>
                  </a:cubicBezTo>
                  <a:cubicBezTo>
                    <a:pt x="6070" y="143"/>
                    <a:pt x="5928" y="1"/>
                    <a:pt x="5750" y="1"/>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84" name="Google Shape;2384;g3f515451538_0_87"/>
            <p:cNvSpPr/>
            <p:nvPr/>
          </p:nvSpPr>
          <p:spPr>
            <a:xfrm>
              <a:off x="5429550" y="2507200"/>
              <a:ext cx="201875" cy="16025"/>
            </a:xfrm>
            <a:custGeom>
              <a:rect b="b" l="l" r="r" t="t"/>
              <a:pathLst>
                <a:path extrusionOk="0" h="641" w="8075">
                  <a:moveTo>
                    <a:pt x="320" y="1"/>
                  </a:moveTo>
                  <a:cubicBezTo>
                    <a:pt x="145" y="1"/>
                    <a:pt x="1" y="143"/>
                    <a:pt x="1" y="321"/>
                  </a:cubicBezTo>
                  <a:cubicBezTo>
                    <a:pt x="1" y="496"/>
                    <a:pt x="145" y="640"/>
                    <a:pt x="320" y="640"/>
                  </a:cubicBezTo>
                  <a:lnTo>
                    <a:pt x="7754" y="640"/>
                  </a:lnTo>
                  <a:cubicBezTo>
                    <a:pt x="7932" y="640"/>
                    <a:pt x="8074" y="496"/>
                    <a:pt x="8074" y="321"/>
                  </a:cubicBezTo>
                  <a:cubicBezTo>
                    <a:pt x="8074" y="143"/>
                    <a:pt x="7932" y="1"/>
                    <a:pt x="7754" y="1"/>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85" name="Google Shape;2385;g3f515451538_0_87"/>
            <p:cNvSpPr/>
            <p:nvPr/>
          </p:nvSpPr>
          <p:spPr>
            <a:xfrm>
              <a:off x="5493200" y="2531950"/>
              <a:ext cx="70325" cy="122725"/>
            </a:xfrm>
            <a:custGeom>
              <a:rect b="b" l="l" r="r" t="t"/>
              <a:pathLst>
                <a:path extrusionOk="0" h="4909" w="2813">
                  <a:moveTo>
                    <a:pt x="2207" y="1"/>
                  </a:moveTo>
                  <a:cubicBezTo>
                    <a:pt x="2100" y="1"/>
                    <a:pt x="1992" y="33"/>
                    <a:pt x="1899" y="100"/>
                  </a:cubicBezTo>
                  <a:cubicBezTo>
                    <a:pt x="832" y="859"/>
                    <a:pt x="237" y="1719"/>
                    <a:pt x="134" y="2655"/>
                  </a:cubicBezTo>
                  <a:cubicBezTo>
                    <a:pt x="1" y="3850"/>
                    <a:pt x="743" y="4696"/>
                    <a:pt x="775" y="4730"/>
                  </a:cubicBezTo>
                  <a:cubicBezTo>
                    <a:pt x="816" y="4777"/>
                    <a:pt x="864" y="4815"/>
                    <a:pt x="916" y="4843"/>
                  </a:cubicBezTo>
                  <a:cubicBezTo>
                    <a:pt x="995" y="4886"/>
                    <a:pt x="1084" y="4908"/>
                    <a:pt x="1172" y="4908"/>
                  </a:cubicBezTo>
                  <a:cubicBezTo>
                    <a:pt x="1298" y="4908"/>
                    <a:pt x="1425" y="4864"/>
                    <a:pt x="1526" y="4773"/>
                  </a:cubicBezTo>
                  <a:cubicBezTo>
                    <a:pt x="1744" y="4577"/>
                    <a:pt x="1764" y="4243"/>
                    <a:pt x="1570" y="4023"/>
                  </a:cubicBezTo>
                  <a:cubicBezTo>
                    <a:pt x="1555" y="4006"/>
                    <a:pt x="1108" y="3472"/>
                    <a:pt x="1193" y="2760"/>
                  </a:cubicBezTo>
                  <a:cubicBezTo>
                    <a:pt x="1267" y="2142"/>
                    <a:pt x="1712" y="1539"/>
                    <a:pt x="2515" y="968"/>
                  </a:cubicBezTo>
                  <a:cubicBezTo>
                    <a:pt x="2756" y="797"/>
                    <a:pt x="2812" y="465"/>
                    <a:pt x="2641" y="226"/>
                  </a:cubicBezTo>
                  <a:cubicBezTo>
                    <a:pt x="2538" y="79"/>
                    <a:pt x="2374" y="1"/>
                    <a:pt x="2207" y="1"/>
                  </a:cubicBezTo>
                  <a:close/>
                </a:path>
              </a:pathLst>
            </a:custGeom>
            <a:solidFill>
              <a:srgbClr val="5A637E"/>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86" name="Google Shape;2386;g3f515451538_0_87"/>
            <p:cNvSpPr/>
            <p:nvPr/>
          </p:nvSpPr>
          <p:spPr>
            <a:xfrm>
              <a:off x="5503650" y="2630150"/>
              <a:ext cx="104675" cy="57775"/>
            </a:xfrm>
            <a:custGeom>
              <a:rect b="b" l="l" r="r" t="t"/>
              <a:pathLst>
                <a:path extrusionOk="0" h="2311" w="4187">
                  <a:moveTo>
                    <a:pt x="1065" y="1"/>
                  </a:moveTo>
                  <a:cubicBezTo>
                    <a:pt x="624" y="1"/>
                    <a:pt x="296" y="126"/>
                    <a:pt x="193" y="374"/>
                  </a:cubicBezTo>
                  <a:cubicBezTo>
                    <a:pt x="1" y="843"/>
                    <a:pt x="695" y="1573"/>
                    <a:pt x="1744" y="2005"/>
                  </a:cubicBezTo>
                  <a:cubicBezTo>
                    <a:pt x="2240" y="2209"/>
                    <a:pt x="2726" y="2310"/>
                    <a:pt x="3122" y="2310"/>
                  </a:cubicBezTo>
                  <a:cubicBezTo>
                    <a:pt x="3563" y="2310"/>
                    <a:pt x="3891" y="2185"/>
                    <a:pt x="3994" y="1937"/>
                  </a:cubicBezTo>
                  <a:cubicBezTo>
                    <a:pt x="4186" y="1467"/>
                    <a:pt x="3492" y="737"/>
                    <a:pt x="2443" y="306"/>
                  </a:cubicBezTo>
                  <a:cubicBezTo>
                    <a:pt x="1947" y="102"/>
                    <a:pt x="1461" y="1"/>
                    <a:pt x="1065" y="1"/>
                  </a:cubicBezTo>
                  <a:close/>
                </a:path>
              </a:pathLst>
            </a:custGeom>
            <a:solidFill>
              <a:schemeClr val="dk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87" name="Google Shape;2387;g3f515451538_0_87"/>
            <p:cNvSpPr/>
            <p:nvPr/>
          </p:nvSpPr>
          <p:spPr>
            <a:xfrm>
              <a:off x="5527175" y="2641900"/>
              <a:ext cx="59900" cy="34300"/>
            </a:xfrm>
            <a:custGeom>
              <a:rect b="b" l="l" r="r" t="t"/>
              <a:pathLst>
                <a:path extrusionOk="0" h="1372" w="2396">
                  <a:moveTo>
                    <a:pt x="542" y="0"/>
                  </a:moveTo>
                  <a:cubicBezTo>
                    <a:pt x="280" y="0"/>
                    <a:pt x="85" y="75"/>
                    <a:pt x="25" y="222"/>
                  </a:cubicBezTo>
                  <a:cubicBezTo>
                    <a:pt x="4" y="270"/>
                    <a:pt x="1" y="323"/>
                    <a:pt x="11" y="381"/>
                  </a:cubicBezTo>
                  <a:cubicBezTo>
                    <a:pt x="61" y="646"/>
                    <a:pt x="431" y="979"/>
                    <a:pt x="946" y="1190"/>
                  </a:cubicBezTo>
                  <a:cubicBezTo>
                    <a:pt x="1240" y="1311"/>
                    <a:pt x="1529" y="1371"/>
                    <a:pt x="1764" y="1371"/>
                  </a:cubicBezTo>
                  <a:cubicBezTo>
                    <a:pt x="1907" y="1371"/>
                    <a:pt x="2030" y="1349"/>
                    <a:pt x="2123" y="1305"/>
                  </a:cubicBezTo>
                  <a:cubicBezTo>
                    <a:pt x="2198" y="1269"/>
                    <a:pt x="2253" y="1217"/>
                    <a:pt x="2280" y="1150"/>
                  </a:cubicBezTo>
                  <a:cubicBezTo>
                    <a:pt x="2395" y="872"/>
                    <a:pt x="1983" y="437"/>
                    <a:pt x="1361" y="181"/>
                  </a:cubicBezTo>
                  <a:cubicBezTo>
                    <a:pt x="1066" y="60"/>
                    <a:pt x="777" y="0"/>
                    <a:pt x="542" y="0"/>
                  </a:cubicBezTo>
                  <a:close/>
                </a:path>
              </a:pathLst>
            </a:custGeom>
            <a:solidFill>
              <a:schemeClr val="accent3"/>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88" name="Google Shape;2388;g3f515451538_0_87"/>
            <p:cNvSpPr/>
            <p:nvPr/>
          </p:nvSpPr>
          <p:spPr>
            <a:xfrm>
              <a:off x="5527450" y="2649750"/>
              <a:ext cx="52800" cy="26450"/>
            </a:xfrm>
            <a:custGeom>
              <a:rect b="b" l="l" r="r" t="t"/>
              <a:pathLst>
                <a:path extrusionOk="0" h="1058" w="2112">
                  <a:moveTo>
                    <a:pt x="357" y="1"/>
                  </a:moveTo>
                  <a:cubicBezTo>
                    <a:pt x="215" y="1"/>
                    <a:pt x="92" y="23"/>
                    <a:pt x="0" y="67"/>
                  </a:cubicBezTo>
                  <a:cubicBezTo>
                    <a:pt x="50" y="332"/>
                    <a:pt x="420" y="665"/>
                    <a:pt x="935" y="876"/>
                  </a:cubicBezTo>
                  <a:cubicBezTo>
                    <a:pt x="1229" y="997"/>
                    <a:pt x="1518" y="1057"/>
                    <a:pt x="1753" y="1057"/>
                  </a:cubicBezTo>
                  <a:cubicBezTo>
                    <a:pt x="1896" y="1057"/>
                    <a:pt x="2019" y="1035"/>
                    <a:pt x="2112" y="991"/>
                  </a:cubicBezTo>
                  <a:cubicBezTo>
                    <a:pt x="2062" y="724"/>
                    <a:pt x="1691" y="393"/>
                    <a:pt x="1177" y="182"/>
                  </a:cubicBezTo>
                  <a:cubicBezTo>
                    <a:pt x="881" y="61"/>
                    <a:pt x="592" y="1"/>
                    <a:pt x="357" y="1"/>
                  </a:cubicBezTo>
                  <a:close/>
                </a:path>
              </a:pathLst>
            </a:custGeom>
            <a:solidFill>
              <a:schemeClr val="accen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89" name="Google Shape;2389;g3f515451538_0_87"/>
            <p:cNvSpPr/>
            <p:nvPr/>
          </p:nvSpPr>
          <p:spPr>
            <a:xfrm>
              <a:off x="5104300" y="2733650"/>
              <a:ext cx="443350" cy="244000"/>
            </a:xfrm>
            <a:custGeom>
              <a:rect b="b" l="l" r="r" t="t"/>
              <a:pathLst>
                <a:path extrusionOk="0" h="9760" w="17734">
                  <a:moveTo>
                    <a:pt x="15739" y="1"/>
                  </a:moveTo>
                  <a:lnTo>
                    <a:pt x="15416" y="698"/>
                  </a:lnTo>
                  <a:cubicBezTo>
                    <a:pt x="15477" y="798"/>
                    <a:pt x="15631" y="958"/>
                    <a:pt x="16025" y="1146"/>
                  </a:cubicBezTo>
                  <a:cubicBezTo>
                    <a:pt x="16588" y="1416"/>
                    <a:pt x="16802" y="2108"/>
                    <a:pt x="16494" y="2650"/>
                  </a:cubicBezTo>
                  <a:cubicBezTo>
                    <a:pt x="15065" y="5155"/>
                    <a:pt x="11958" y="9266"/>
                    <a:pt x="6459" y="9266"/>
                  </a:cubicBezTo>
                  <a:cubicBezTo>
                    <a:pt x="4623" y="9266"/>
                    <a:pt x="2519" y="8808"/>
                    <a:pt x="122" y="7677"/>
                  </a:cubicBezTo>
                  <a:lnTo>
                    <a:pt x="120" y="7677"/>
                  </a:lnTo>
                  <a:lnTo>
                    <a:pt x="1" y="8035"/>
                  </a:lnTo>
                  <a:lnTo>
                    <a:pt x="2649" y="9041"/>
                  </a:lnTo>
                  <a:cubicBezTo>
                    <a:pt x="3070" y="9201"/>
                    <a:pt x="3498" y="9335"/>
                    <a:pt x="3931" y="9441"/>
                  </a:cubicBezTo>
                  <a:cubicBezTo>
                    <a:pt x="4065" y="9474"/>
                    <a:pt x="4197" y="9504"/>
                    <a:pt x="4330" y="9531"/>
                  </a:cubicBezTo>
                  <a:cubicBezTo>
                    <a:pt x="5062" y="9683"/>
                    <a:pt x="5806" y="9759"/>
                    <a:pt x="6549" y="9759"/>
                  </a:cubicBezTo>
                  <a:cubicBezTo>
                    <a:pt x="7169" y="9759"/>
                    <a:pt x="7788" y="9707"/>
                    <a:pt x="8401" y="9601"/>
                  </a:cubicBezTo>
                  <a:cubicBezTo>
                    <a:pt x="8516" y="9581"/>
                    <a:pt x="8632" y="9560"/>
                    <a:pt x="8747" y="9536"/>
                  </a:cubicBezTo>
                  <a:cubicBezTo>
                    <a:pt x="9407" y="9401"/>
                    <a:pt x="10057" y="9204"/>
                    <a:pt x="10692" y="8945"/>
                  </a:cubicBezTo>
                  <a:cubicBezTo>
                    <a:pt x="11176" y="8748"/>
                    <a:pt x="11643" y="8518"/>
                    <a:pt x="12088" y="8258"/>
                  </a:cubicBezTo>
                  <a:cubicBezTo>
                    <a:pt x="12178" y="8206"/>
                    <a:pt x="12267" y="8153"/>
                    <a:pt x="12355" y="8097"/>
                  </a:cubicBezTo>
                  <a:cubicBezTo>
                    <a:pt x="13286" y="7520"/>
                    <a:pt x="14121" y="6806"/>
                    <a:pt x="14836" y="5984"/>
                  </a:cubicBezTo>
                  <a:cubicBezTo>
                    <a:pt x="14903" y="5910"/>
                    <a:pt x="14966" y="5833"/>
                    <a:pt x="15030" y="5755"/>
                  </a:cubicBezTo>
                  <a:cubicBezTo>
                    <a:pt x="15617" y="5042"/>
                    <a:pt x="16117" y="4250"/>
                    <a:pt x="16513" y="3392"/>
                  </a:cubicBezTo>
                  <a:lnTo>
                    <a:pt x="16903" y="2550"/>
                  </a:lnTo>
                  <a:lnTo>
                    <a:pt x="17032" y="2276"/>
                  </a:lnTo>
                  <a:lnTo>
                    <a:pt x="17733" y="761"/>
                  </a:lnTo>
                  <a:lnTo>
                    <a:pt x="17733" y="761"/>
                  </a:lnTo>
                  <a:cubicBezTo>
                    <a:pt x="17707" y="763"/>
                    <a:pt x="17680" y="763"/>
                    <a:pt x="17653" y="763"/>
                  </a:cubicBezTo>
                  <a:cubicBezTo>
                    <a:pt x="17351" y="763"/>
                    <a:pt x="16980" y="687"/>
                    <a:pt x="16602" y="531"/>
                  </a:cubicBezTo>
                  <a:cubicBezTo>
                    <a:pt x="16249" y="386"/>
                    <a:pt x="15951" y="198"/>
                    <a:pt x="15739" y="1"/>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90" name="Google Shape;2390;g3f515451538_0_87"/>
            <p:cNvSpPr/>
            <p:nvPr/>
          </p:nvSpPr>
          <p:spPr>
            <a:xfrm>
              <a:off x="4549275" y="2667375"/>
              <a:ext cx="142750" cy="163300"/>
            </a:xfrm>
            <a:custGeom>
              <a:rect b="b" l="l" r="r" t="t"/>
              <a:pathLst>
                <a:path extrusionOk="0" h="6532" w="5710">
                  <a:moveTo>
                    <a:pt x="3284" y="0"/>
                  </a:moveTo>
                  <a:cubicBezTo>
                    <a:pt x="2143" y="0"/>
                    <a:pt x="978" y="1045"/>
                    <a:pt x="523" y="2573"/>
                  </a:cubicBezTo>
                  <a:cubicBezTo>
                    <a:pt x="1" y="4335"/>
                    <a:pt x="620" y="6074"/>
                    <a:pt x="1908" y="6457"/>
                  </a:cubicBezTo>
                  <a:cubicBezTo>
                    <a:pt x="2078" y="6507"/>
                    <a:pt x="2251" y="6532"/>
                    <a:pt x="2425" y="6532"/>
                  </a:cubicBezTo>
                  <a:cubicBezTo>
                    <a:pt x="3567" y="6532"/>
                    <a:pt x="4732" y="5488"/>
                    <a:pt x="5187" y="3959"/>
                  </a:cubicBezTo>
                  <a:cubicBezTo>
                    <a:pt x="5710" y="2197"/>
                    <a:pt x="5092" y="459"/>
                    <a:pt x="3803" y="75"/>
                  </a:cubicBezTo>
                  <a:cubicBezTo>
                    <a:pt x="3632" y="25"/>
                    <a:pt x="3458" y="0"/>
                    <a:pt x="3284" y="0"/>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91" name="Google Shape;2391;g3f515451538_0_87"/>
            <p:cNvSpPr/>
            <p:nvPr/>
          </p:nvSpPr>
          <p:spPr>
            <a:xfrm>
              <a:off x="4539175" y="2681025"/>
              <a:ext cx="125200" cy="130775"/>
            </a:xfrm>
            <a:custGeom>
              <a:rect b="b" l="l" r="r" t="t"/>
              <a:pathLst>
                <a:path extrusionOk="0" h="5231" w="5008">
                  <a:moveTo>
                    <a:pt x="2952" y="0"/>
                  </a:moveTo>
                  <a:cubicBezTo>
                    <a:pt x="1968" y="0"/>
                    <a:pt x="770" y="643"/>
                    <a:pt x="420" y="1821"/>
                  </a:cubicBezTo>
                  <a:cubicBezTo>
                    <a:pt x="0" y="3228"/>
                    <a:pt x="951" y="4867"/>
                    <a:pt x="1981" y="5173"/>
                  </a:cubicBezTo>
                  <a:cubicBezTo>
                    <a:pt x="2111" y="5212"/>
                    <a:pt x="2242" y="5230"/>
                    <a:pt x="2374" y="5230"/>
                  </a:cubicBezTo>
                  <a:cubicBezTo>
                    <a:pt x="3290" y="5230"/>
                    <a:pt x="4223" y="4340"/>
                    <a:pt x="4588" y="3110"/>
                  </a:cubicBezTo>
                  <a:cubicBezTo>
                    <a:pt x="5008" y="1701"/>
                    <a:pt x="4525" y="381"/>
                    <a:pt x="3496" y="75"/>
                  </a:cubicBezTo>
                  <a:cubicBezTo>
                    <a:pt x="3328" y="25"/>
                    <a:pt x="3144" y="0"/>
                    <a:pt x="2952" y="0"/>
                  </a:cubicBez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92" name="Google Shape;2392;g3f515451538_0_87"/>
            <p:cNvSpPr/>
            <p:nvPr/>
          </p:nvSpPr>
          <p:spPr>
            <a:xfrm>
              <a:off x="4558700" y="2709425"/>
              <a:ext cx="52075" cy="56600"/>
            </a:xfrm>
            <a:custGeom>
              <a:rect b="b" l="l" r="r" t="t"/>
              <a:pathLst>
                <a:path extrusionOk="0" h="2264" w="2083">
                  <a:moveTo>
                    <a:pt x="1336" y="0"/>
                  </a:moveTo>
                  <a:cubicBezTo>
                    <a:pt x="980" y="0"/>
                    <a:pt x="572" y="282"/>
                    <a:pt x="322" y="738"/>
                  </a:cubicBezTo>
                  <a:cubicBezTo>
                    <a:pt x="1" y="1324"/>
                    <a:pt x="63" y="1976"/>
                    <a:pt x="460" y="2192"/>
                  </a:cubicBezTo>
                  <a:cubicBezTo>
                    <a:pt x="548" y="2241"/>
                    <a:pt x="646" y="2264"/>
                    <a:pt x="747" y="2264"/>
                  </a:cubicBezTo>
                  <a:cubicBezTo>
                    <a:pt x="1104" y="2264"/>
                    <a:pt x="1511" y="1982"/>
                    <a:pt x="1761" y="1526"/>
                  </a:cubicBezTo>
                  <a:cubicBezTo>
                    <a:pt x="2082" y="940"/>
                    <a:pt x="2020" y="288"/>
                    <a:pt x="1623" y="72"/>
                  </a:cubicBezTo>
                  <a:cubicBezTo>
                    <a:pt x="1535" y="23"/>
                    <a:pt x="1438" y="0"/>
                    <a:pt x="1336" y="0"/>
                  </a:cubicBezTo>
                  <a:close/>
                </a:path>
              </a:pathLst>
            </a:custGeom>
            <a:solidFill>
              <a:schemeClr val="dk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93" name="Google Shape;2393;g3f515451538_0_87"/>
            <p:cNvSpPr/>
            <p:nvPr/>
          </p:nvSpPr>
          <p:spPr>
            <a:xfrm>
              <a:off x="4570225" y="2711200"/>
              <a:ext cx="53825" cy="62125"/>
            </a:xfrm>
            <a:custGeom>
              <a:rect b="b" l="l" r="r" t="t"/>
              <a:pathLst>
                <a:path extrusionOk="0" h="2485" w="2153">
                  <a:moveTo>
                    <a:pt x="1162" y="1"/>
                  </a:moveTo>
                  <a:lnTo>
                    <a:pt x="1163" y="1"/>
                  </a:lnTo>
                  <a:lnTo>
                    <a:pt x="1163" y="1"/>
                  </a:lnTo>
                  <a:cubicBezTo>
                    <a:pt x="1163" y="1"/>
                    <a:pt x="1162" y="1"/>
                    <a:pt x="1162" y="1"/>
                  </a:cubicBezTo>
                  <a:close/>
                  <a:moveTo>
                    <a:pt x="1163" y="1"/>
                  </a:moveTo>
                  <a:lnTo>
                    <a:pt x="1163" y="1"/>
                  </a:lnTo>
                  <a:cubicBezTo>
                    <a:pt x="1559" y="218"/>
                    <a:pt x="1621" y="869"/>
                    <a:pt x="1300" y="1455"/>
                  </a:cubicBezTo>
                  <a:cubicBezTo>
                    <a:pt x="1050" y="1911"/>
                    <a:pt x="642" y="2193"/>
                    <a:pt x="286" y="2193"/>
                  </a:cubicBezTo>
                  <a:cubicBezTo>
                    <a:pt x="185" y="2193"/>
                    <a:pt x="88" y="2171"/>
                    <a:pt x="0" y="2123"/>
                  </a:cubicBezTo>
                  <a:lnTo>
                    <a:pt x="0" y="2123"/>
                  </a:lnTo>
                  <a:lnTo>
                    <a:pt x="530" y="2414"/>
                  </a:lnTo>
                  <a:cubicBezTo>
                    <a:pt x="619" y="2462"/>
                    <a:pt x="716" y="2485"/>
                    <a:pt x="817" y="2485"/>
                  </a:cubicBezTo>
                  <a:cubicBezTo>
                    <a:pt x="1174" y="2485"/>
                    <a:pt x="1582" y="2202"/>
                    <a:pt x="1832" y="1747"/>
                  </a:cubicBezTo>
                  <a:cubicBezTo>
                    <a:pt x="2153" y="1161"/>
                    <a:pt x="2091" y="510"/>
                    <a:pt x="1694" y="292"/>
                  </a:cubicBezTo>
                  <a:lnTo>
                    <a:pt x="1163" y="1"/>
                  </a:ln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94" name="Google Shape;2394;g3f515451538_0_87"/>
            <p:cNvSpPr/>
            <p:nvPr/>
          </p:nvSpPr>
          <p:spPr>
            <a:xfrm>
              <a:off x="4388650" y="2693800"/>
              <a:ext cx="248175" cy="388675"/>
            </a:xfrm>
            <a:custGeom>
              <a:rect b="b" l="l" r="r" t="t"/>
              <a:pathLst>
                <a:path extrusionOk="0" h="15547" w="9927">
                  <a:moveTo>
                    <a:pt x="5545" y="1"/>
                  </a:moveTo>
                  <a:cubicBezTo>
                    <a:pt x="5470" y="1"/>
                    <a:pt x="5395" y="3"/>
                    <a:pt x="5320" y="6"/>
                  </a:cubicBezTo>
                  <a:cubicBezTo>
                    <a:pt x="5202" y="11"/>
                    <a:pt x="5082" y="21"/>
                    <a:pt x="4962" y="35"/>
                  </a:cubicBezTo>
                  <a:cubicBezTo>
                    <a:pt x="4785" y="56"/>
                    <a:pt x="4610" y="85"/>
                    <a:pt x="4434" y="126"/>
                  </a:cubicBezTo>
                  <a:cubicBezTo>
                    <a:pt x="3786" y="271"/>
                    <a:pt x="3178" y="544"/>
                    <a:pt x="2645" y="921"/>
                  </a:cubicBezTo>
                  <a:cubicBezTo>
                    <a:pt x="2559" y="983"/>
                    <a:pt x="2472" y="1048"/>
                    <a:pt x="2390" y="1116"/>
                  </a:cubicBezTo>
                  <a:cubicBezTo>
                    <a:pt x="2066" y="1378"/>
                    <a:pt x="1774" y="1681"/>
                    <a:pt x="1523" y="2022"/>
                  </a:cubicBezTo>
                  <a:cubicBezTo>
                    <a:pt x="1185" y="2481"/>
                    <a:pt x="902" y="2975"/>
                    <a:pt x="679" y="3490"/>
                  </a:cubicBezTo>
                  <a:lnTo>
                    <a:pt x="679" y="3491"/>
                  </a:lnTo>
                  <a:cubicBezTo>
                    <a:pt x="635" y="3596"/>
                    <a:pt x="591" y="3702"/>
                    <a:pt x="552" y="3808"/>
                  </a:cubicBezTo>
                  <a:cubicBezTo>
                    <a:pt x="161" y="4841"/>
                    <a:pt x="0" y="5957"/>
                    <a:pt x="87" y="7077"/>
                  </a:cubicBezTo>
                  <a:cubicBezTo>
                    <a:pt x="94" y="7189"/>
                    <a:pt x="106" y="7301"/>
                    <a:pt x="120" y="7413"/>
                  </a:cubicBezTo>
                  <a:cubicBezTo>
                    <a:pt x="149" y="7655"/>
                    <a:pt x="191" y="7899"/>
                    <a:pt x="244" y="8140"/>
                  </a:cubicBezTo>
                  <a:cubicBezTo>
                    <a:pt x="443" y="9047"/>
                    <a:pt x="799" y="9885"/>
                    <a:pt x="1292" y="10630"/>
                  </a:cubicBezTo>
                  <a:cubicBezTo>
                    <a:pt x="1360" y="10733"/>
                    <a:pt x="1429" y="10833"/>
                    <a:pt x="1503" y="10930"/>
                  </a:cubicBezTo>
                  <a:cubicBezTo>
                    <a:pt x="2054" y="11680"/>
                    <a:pt x="2753" y="12324"/>
                    <a:pt x="3575" y="12834"/>
                  </a:cubicBezTo>
                  <a:cubicBezTo>
                    <a:pt x="3663" y="12890"/>
                    <a:pt x="3752" y="12943"/>
                    <a:pt x="3843" y="12995"/>
                  </a:cubicBezTo>
                  <a:cubicBezTo>
                    <a:pt x="3881" y="13016"/>
                    <a:pt x="3917" y="13037"/>
                    <a:pt x="3955" y="13057"/>
                  </a:cubicBezTo>
                  <a:lnTo>
                    <a:pt x="8260" y="15415"/>
                  </a:lnTo>
                  <a:cubicBezTo>
                    <a:pt x="8422" y="15504"/>
                    <a:pt x="8596" y="15547"/>
                    <a:pt x="8768" y="15547"/>
                  </a:cubicBezTo>
                  <a:cubicBezTo>
                    <a:pt x="8798" y="15547"/>
                    <a:pt x="8829" y="15545"/>
                    <a:pt x="8860" y="15542"/>
                  </a:cubicBezTo>
                  <a:cubicBezTo>
                    <a:pt x="9204" y="15514"/>
                    <a:pt x="9528" y="15318"/>
                    <a:pt x="9705" y="14994"/>
                  </a:cubicBezTo>
                  <a:cubicBezTo>
                    <a:pt x="9926" y="14590"/>
                    <a:pt x="9860" y="14108"/>
                    <a:pt x="9573" y="13781"/>
                  </a:cubicBezTo>
                  <a:cubicBezTo>
                    <a:pt x="9493" y="13690"/>
                    <a:pt x="9396" y="13610"/>
                    <a:pt x="9282" y="13549"/>
                  </a:cubicBezTo>
                  <a:lnTo>
                    <a:pt x="4978" y="11191"/>
                  </a:lnTo>
                  <a:cubicBezTo>
                    <a:pt x="4967" y="11185"/>
                    <a:pt x="4956" y="11178"/>
                    <a:pt x="4946" y="11171"/>
                  </a:cubicBezTo>
                  <a:cubicBezTo>
                    <a:pt x="4853" y="11121"/>
                    <a:pt x="4766" y="11069"/>
                    <a:pt x="4681" y="11015"/>
                  </a:cubicBezTo>
                  <a:cubicBezTo>
                    <a:pt x="3995" y="10585"/>
                    <a:pt x="3431" y="10024"/>
                    <a:pt x="3015" y="9370"/>
                  </a:cubicBezTo>
                  <a:cubicBezTo>
                    <a:pt x="2965" y="9290"/>
                    <a:pt x="2916" y="9209"/>
                    <a:pt x="2871" y="9128"/>
                  </a:cubicBezTo>
                  <a:cubicBezTo>
                    <a:pt x="2621" y="8682"/>
                    <a:pt x="2436" y="8198"/>
                    <a:pt x="2322" y="7683"/>
                  </a:cubicBezTo>
                  <a:cubicBezTo>
                    <a:pt x="2274" y="7463"/>
                    <a:pt x="2241" y="7242"/>
                    <a:pt x="2219" y="7021"/>
                  </a:cubicBezTo>
                  <a:cubicBezTo>
                    <a:pt x="2210" y="6924"/>
                    <a:pt x="2204" y="6827"/>
                    <a:pt x="2201" y="6730"/>
                  </a:cubicBezTo>
                  <a:cubicBezTo>
                    <a:pt x="2169" y="5921"/>
                    <a:pt x="2315" y="5111"/>
                    <a:pt x="2622" y="4374"/>
                  </a:cubicBezTo>
                  <a:cubicBezTo>
                    <a:pt x="2660" y="4285"/>
                    <a:pt x="2700" y="4197"/>
                    <a:pt x="2740" y="4109"/>
                  </a:cubicBezTo>
                  <a:cubicBezTo>
                    <a:pt x="2880" y="3822"/>
                    <a:pt x="3045" y="3546"/>
                    <a:pt x="3236" y="3288"/>
                  </a:cubicBezTo>
                  <a:cubicBezTo>
                    <a:pt x="3449" y="2999"/>
                    <a:pt x="3707" y="2761"/>
                    <a:pt x="3993" y="2576"/>
                  </a:cubicBezTo>
                  <a:cubicBezTo>
                    <a:pt x="4070" y="2528"/>
                    <a:pt x="4149" y="2483"/>
                    <a:pt x="4229" y="2442"/>
                  </a:cubicBezTo>
                  <a:cubicBezTo>
                    <a:pt x="4632" y="2234"/>
                    <a:pt x="5077" y="2126"/>
                    <a:pt x="5530" y="2126"/>
                  </a:cubicBezTo>
                  <a:cubicBezTo>
                    <a:pt x="5588" y="2126"/>
                    <a:pt x="5647" y="2127"/>
                    <a:pt x="5706" y="2131"/>
                  </a:cubicBezTo>
                  <a:cubicBezTo>
                    <a:pt x="5797" y="2136"/>
                    <a:pt x="5889" y="2145"/>
                    <a:pt x="5980" y="2160"/>
                  </a:cubicBezTo>
                  <a:cubicBezTo>
                    <a:pt x="6291" y="2207"/>
                    <a:pt x="6598" y="2307"/>
                    <a:pt x="6892" y="2460"/>
                  </a:cubicBezTo>
                  <a:cubicBezTo>
                    <a:pt x="7049" y="2542"/>
                    <a:pt x="7217" y="2580"/>
                    <a:pt x="7383" y="2580"/>
                  </a:cubicBezTo>
                  <a:cubicBezTo>
                    <a:pt x="7767" y="2580"/>
                    <a:pt x="8138" y="2372"/>
                    <a:pt x="8328" y="2007"/>
                  </a:cubicBezTo>
                  <a:cubicBezTo>
                    <a:pt x="8378" y="1911"/>
                    <a:pt x="8411" y="1810"/>
                    <a:pt x="8430" y="1710"/>
                  </a:cubicBezTo>
                  <a:cubicBezTo>
                    <a:pt x="8513" y="1262"/>
                    <a:pt x="8299" y="794"/>
                    <a:pt x="7875" y="571"/>
                  </a:cubicBezTo>
                  <a:cubicBezTo>
                    <a:pt x="7152" y="194"/>
                    <a:pt x="6351" y="1"/>
                    <a:pt x="5545" y="1"/>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95" name="Google Shape;2395;g3f515451538_0_87"/>
            <p:cNvSpPr/>
            <p:nvPr/>
          </p:nvSpPr>
          <p:spPr>
            <a:xfrm>
              <a:off x="4536375" y="3004175"/>
              <a:ext cx="39600" cy="46225"/>
            </a:xfrm>
            <a:custGeom>
              <a:rect b="b" l="l" r="r" t="t"/>
              <a:pathLst>
                <a:path extrusionOk="0" h="1849" w="1584">
                  <a:moveTo>
                    <a:pt x="1306" y="1"/>
                  </a:moveTo>
                  <a:cubicBezTo>
                    <a:pt x="888" y="283"/>
                    <a:pt x="311" y="813"/>
                    <a:pt x="0" y="1713"/>
                  </a:cubicBezTo>
                  <a:lnTo>
                    <a:pt x="249" y="1849"/>
                  </a:lnTo>
                  <a:cubicBezTo>
                    <a:pt x="561" y="884"/>
                    <a:pt x="1197" y="380"/>
                    <a:pt x="1583" y="152"/>
                  </a:cubicBezTo>
                  <a:lnTo>
                    <a:pt x="1306" y="1"/>
                  </a:ln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96" name="Google Shape;2396;g3f515451538_0_87"/>
            <p:cNvSpPr/>
            <p:nvPr/>
          </p:nvSpPr>
          <p:spPr>
            <a:xfrm>
              <a:off x="4478025" y="2969150"/>
              <a:ext cx="34275" cy="49525"/>
            </a:xfrm>
            <a:custGeom>
              <a:rect b="b" l="l" r="r" t="t"/>
              <a:pathLst>
                <a:path extrusionOk="0" h="1981" w="1371">
                  <a:moveTo>
                    <a:pt x="1106" y="1"/>
                  </a:moveTo>
                  <a:cubicBezTo>
                    <a:pt x="624" y="327"/>
                    <a:pt x="114" y="885"/>
                    <a:pt x="0" y="1820"/>
                  </a:cubicBezTo>
                  <a:cubicBezTo>
                    <a:pt x="88" y="1876"/>
                    <a:pt x="177" y="1929"/>
                    <a:pt x="268" y="1981"/>
                  </a:cubicBezTo>
                  <a:cubicBezTo>
                    <a:pt x="345" y="985"/>
                    <a:pt x="894" y="443"/>
                    <a:pt x="1371" y="157"/>
                  </a:cubicBezTo>
                  <a:cubicBezTo>
                    <a:pt x="1280" y="107"/>
                    <a:pt x="1191" y="55"/>
                    <a:pt x="1106" y="1"/>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97" name="Google Shape;2397;g3f515451538_0_87"/>
            <p:cNvSpPr/>
            <p:nvPr/>
          </p:nvSpPr>
          <p:spPr>
            <a:xfrm>
              <a:off x="4420950" y="2921975"/>
              <a:ext cx="43075" cy="45100"/>
            </a:xfrm>
            <a:custGeom>
              <a:rect b="b" l="l" r="r" t="t"/>
              <a:pathLst>
                <a:path extrusionOk="0" h="1804" w="1723">
                  <a:moveTo>
                    <a:pt x="1579" y="1"/>
                  </a:moveTo>
                  <a:cubicBezTo>
                    <a:pt x="1005" y="190"/>
                    <a:pt x="303" y="603"/>
                    <a:pt x="0" y="1503"/>
                  </a:cubicBezTo>
                  <a:cubicBezTo>
                    <a:pt x="67" y="1606"/>
                    <a:pt x="137" y="1705"/>
                    <a:pt x="211" y="1803"/>
                  </a:cubicBezTo>
                  <a:cubicBezTo>
                    <a:pt x="443" y="818"/>
                    <a:pt x="1162" y="411"/>
                    <a:pt x="1723" y="243"/>
                  </a:cubicBezTo>
                  <a:cubicBezTo>
                    <a:pt x="1673" y="163"/>
                    <a:pt x="1626" y="82"/>
                    <a:pt x="1579" y="1"/>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98" name="Google Shape;2398;g3f515451538_0_87"/>
            <p:cNvSpPr/>
            <p:nvPr/>
          </p:nvSpPr>
          <p:spPr>
            <a:xfrm>
              <a:off x="4390800" y="2860925"/>
              <a:ext cx="53375" cy="18200"/>
            </a:xfrm>
            <a:custGeom>
              <a:rect b="b" l="l" r="r" t="t"/>
              <a:pathLst>
                <a:path extrusionOk="0" h="728" w="2135">
                  <a:moveTo>
                    <a:pt x="1480" y="1"/>
                  </a:moveTo>
                  <a:cubicBezTo>
                    <a:pt x="1005" y="1"/>
                    <a:pt x="505" y="80"/>
                    <a:pt x="99" y="327"/>
                  </a:cubicBezTo>
                  <a:cubicBezTo>
                    <a:pt x="66" y="346"/>
                    <a:pt x="32" y="367"/>
                    <a:pt x="1" y="392"/>
                  </a:cubicBezTo>
                  <a:cubicBezTo>
                    <a:pt x="8" y="504"/>
                    <a:pt x="20" y="616"/>
                    <a:pt x="34" y="728"/>
                  </a:cubicBezTo>
                  <a:cubicBezTo>
                    <a:pt x="99" y="669"/>
                    <a:pt x="169" y="614"/>
                    <a:pt x="246" y="569"/>
                  </a:cubicBezTo>
                  <a:cubicBezTo>
                    <a:pt x="597" y="356"/>
                    <a:pt x="1039" y="287"/>
                    <a:pt x="1469" y="287"/>
                  </a:cubicBezTo>
                  <a:cubicBezTo>
                    <a:pt x="1700" y="287"/>
                    <a:pt x="1928" y="307"/>
                    <a:pt x="2135" y="336"/>
                  </a:cubicBezTo>
                  <a:cubicBezTo>
                    <a:pt x="2126" y="239"/>
                    <a:pt x="2118" y="142"/>
                    <a:pt x="2115" y="43"/>
                  </a:cubicBezTo>
                  <a:cubicBezTo>
                    <a:pt x="1917" y="18"/>
                    <a:pt x="1701" y="1"/>
                    <a:pt x="1480" y="1"/>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399" name="Google Shape;2399;g3f515451538_0_87"/>
            <p:cNvSpPr/>
            <p:nvPr/>
          </p:nvSpPr>
          <p:spPr>
            <a:xfrm>
              <a:off x="4402425" y="2780550"/>
              <a:ext cx="54775" cy="22625"/>
            </a:xfrm>
            <a:custGeom>
              <a:rect b="b" l="l" r="r" t="t"/>
              <a:pathLst>
                <a:path extrusionOk="0" h="905" w="2191">
                  <a:moveTo>
                    <a:pt x="404" y="1"/>
                  </a:moveTo>
                  <a:cubicBezTo>
                    <a:pt x="386" y="1"/>
                    <a:pt x="368" y="1"/>
                    <a:pt x="351" y="2"/>
                  </a:cubicBezTo>
                  <a:cubicBezTo>
                    <a:pt x="275" y="3"/>
                    <a:pt x="201" y="11"/>
                    <a:pt x="129" y="21"/>
                  </a:cubicBezTo>
                  <a:lnTo>
                    <a:pt x="128" y="21"/>
                  </a:lnTo>
                  <a:cubicBezTo>
                    <a:pt x="84" y="126"/>
                    <a:pt x="40" y="232"/>
                    <a:pt x="1" y="338"/>
                  </a:cubicBezTo>
                  <a:cubicBezTo>
                    <a:pt x="114" y="306"/>
                    <a:pt x="234" y="289"/>
                    <a:pt x="358" y="286"/>
                  </a:cubicBezTo>
                  <a:cubicBezTo>
                    <a:pt x="373" y="286"/>
                    <a:pt x="388" y="286"/>
                    <a:pt x="404" y="286"/>
                  </a:cubicBezTo>
                  <a:cubicBezTo>
                    <a:pt x="997" y="286"/>
                    <a:pt x="1612" y="599"/>
                    <a:pt x="2071" y="904"/>
                  </a:cubicBezTo>
                  <a:cubicBezTo>
                    <a:pt x="2109" y="815"/>
                    <a:pt x="2149" y="727"/>
                    <a:pt x="2191" y="641"/>
                  </a:cubicBezTo>
                  <a:cubicBezTo>
                    <a:pt x="1703" y="319"/>
                    <a:pt x="1054" y="1"/>
                    <a:pt x="404" y="1"/>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00" name="Google Shape;2400;g3f515451538_0_87"/>
            <p:cNvSpPr/>
            <p:nvPr/>
          </p:nvSpPr>
          <p:spPr>
            <a:xfrm>
              <a:off x="4448400" y="2716850"/>
              <a:ext cx="46000" cy="41400"/>
            </a:xfrm>
            <a:custGeom>
              <a:rect b="b" l="l" r="r" t="t"/>
              <a:pathLst>
                <a:path extrusionOk="0" h="1656" w="1840">
                  <a:moveTo>
                    <a:pt x="255" y="0"/>
                  </a:moveTo>
                  <a:cubicBezTo>
                    <a:pt x="169" y="62"/>
                    <a:pt x="82" y="126"/>
                    <a:pt x="0" y="194"/>
                  </a:cubicBezTo>
                  <a:cubicBezTo>
                    <a:pt x="840" y="546"/>
                    <a:pt x="1324" y="1135"/>
                    <a:pt x="1603" y="1656"/>
                  </a:cubicBezTo>
                  <a:cubicBezTo>
                    <a:pt x="1680" y="1607"/>
                    <a:pt x="1759" y="1561"/>
                    <a:pt x="1839" y="1520"/>
                  </a:cubicBezTo>
                  <a:cubicBezTo>
                    <a:pt x="1550" y="985"/>
                    <a:pt x="1064" y="385"/>
                    <a:pt x="255" y="0"/>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01" name="Google Shape;2401;g3f515451538_0_87"/>
            <p:cNvSpPr/>
            <p:nvPr/>
          </p:nvSpPr>
          <p:spPr>
            <a:xfrm>
              <a:off x="4512700" y="2693975"/>
              <a:ext cx="25925" cy="53825"/>
            </a:xfrm>
            <a:custGeom>
              <a:rect b="b" l="l" r="r" t="t"/>
              <a:pathLst>
                <a:path extrusionOk="0" h="2153" w="1037">
                  <a:moveTo>
                    <a:pt x="359" y="0"/>
                  </a:moveTo>
                  <a:cubicBezTo>
                    <a:pt x="240" y="5"/>
                    <a:pt x="120" y="14"/>
                    <a:pt x="0" y="29"/>
                  </a:cubicBezTo>
                  <a:cubicBezTo>
                    <a:pt x="647" y="655"/>
                    <a:pt x="765" y="1506"/>
                    <a:pt x="744" y="2124"/>
                  </a:cubicBezTo>
                  <a:cubicBezTo>
                    <a:pt x="837" y="2129"/>
                    <a:pt x="927" y="2139"/>
                    <a:pt x="1018" y="2153"/>
                  </a:cubicBezTo>
                  <a:cubicBezTo>
                    <a:pt x="1037" y="1529"/>
                    <a:pt x="931" y="676"/>
                    <a:pt x="359" y="0"/>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02" name="Google Shape;2402;g3f515451538_0_87"/>
            <p:cNvSpPr/>
            <p:nvPr/>
          </p:nvSpPr>
          <p:spPr>
            <a:xfrm>
              <a:off x="4579075" y="3019075"/>
              <a:ext cx="70150" cy="84325"/>
            </a:xfrm>
            <a:custGeom>
              <a:rect b="b" l="l" r="r" t="t"/>
              <a:pathLst>
                <a:path extrusionOk="0" h="3373" w="2806">
                  <a:moveTo>
                    <a:pt x="1568" y="0"/>
                  </a:moveTo>
                  <a:cubicBezTo>
                    <a:pt x="1422" y="0"/>
                    <a:pt x="1251" y="77"/>
                    <a:pt x="1076" y="214"/>
                  </a:cubicBezTo>
                  <a:cubicBezTo>
                    <a:pt x="832" y="403"/>
                    <a:pt x="579" y="711"/>
                    <a:pt x="378" y="1088"/>
                  </a:cubicBezTo>
                  <a:cubicBezTo>
                    <a:pt x="192" y="1435"/>
                    <a:pt x="78" y="1783"/>
                    <a:pt x="43" y="2075"/>
                  </a:cubicBezTo>
                  <a:cubicBezTo>
                    <a:pt x="1" y="2425"/>
                    <a:pt x="69" y="2698"/>
                    <a:pt x="255" y="2796"/>
                  </a:cubicBezTo>
                  <a:lnTo>
                    <a:pt x="1328" y="3372"/>
                  </a:lnTo>
                  <a:lnTo>
                    <a:pt x="2806" y="615"/>
                  </a:lnTo>
                  <a:lnTo>
                    <a:pt x="1732" y="40"/>
                  </a:lnTo>
                  <a:cubicBezTo>
                    <a:pt x="1683" y="13"/>
                    <a:pt x="1627" y="0"/>
                    <a:pt x="1568" y="0"/>
                  </a:cubicBezTo>
                  <a:close/>
                </a:path>
              </a:pathLst>
            </a:custGeom>
            <a:solidFill>
              <a:schemeClr val="accent4"/>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03" name="Google Shape;2403;g3f515451538_0_87"/>
            <p:cNvSpPr/>
            <p:nvPr/>
          </p:nvSpPr>
          <p:spPr>
            <a:xfrm>
              <a:off x="4648500" y="3125450"/>
              <a:ext cx="87500" cy="43550"/>
            </a:xfrm>
            <a:custGeom>
              <a:rect b="b" l="l" r="r" t="t"/>
              <a:pathLst>
                <a:path extrusionOk="0" h="1742" w="3500">
                  <a:moveTo>
                    <a:pt x="598" y="0"/>
                  </a:moveTo>
                  <a:cubicBezTo>
                    <a:pt x="442" y="0"/>
                    <a:pt x="287" y="69"/>
                    <a:pt x="182" y="202"/>
                  </a:cubicBezTo>
                  <a:cubicBezTo>
                    <a:pt x="0" y="432"/>
                    <a:pt x="38" y="765"/>
                    <a:pt x="267" y="948"/>
                  </a:cubicBezTo>
                  <a:cubicBezTo>
                    <a:pt x="326" y="995"/>
                    <a:pt x="542" y="1162"/>
                    <a:pt x="851" y="1330"/>
                  </a:cubicBezTo>
                  <a:cubicBezTo>
                    <a:pt x="1223" y="1534"/>
                    <a:pt x="1729" y="1741"/>
                    <a:pt x="2248" y="1741"/>
                  </a:cubicBezTo>
                  <a:cubicBezTo>
                    <a:pt x="2569" y="1741"/>
                    <a:pt x="2894" y="1663"/>
                    <a:pt x="3196" y="1456"/>
                  </a:cubicBezTo>
                  <a:cubicBezTo>
                    <a:pt x="3439" y="1289"/>
                    <a:pt x="3499" y="957"/>
                    <a:pt x="3334" y="715"/>
                  </a:cubicBezTo>
                  <a:cubicBezTo>
                    <a:pt x="3231" y="565"/>
                    <a:pt x="3064" y="484"/>
                    <a:pt x="2894" y="484"/>
                  </a:cubicBezTo>
                  <a:cubicBezTo>
                    <a:pt x="2790" y="484"/>
                    <a:pt x="2685" y="514"/>
                    <a:pt x="2593" y="577"/>
                  </a:cubicBezTo>
                  <a:cubicBezTo>
                    <a:pt x="2497" y="644"/>
                    <a:pt x="2378" y="671"/>
                    <a:pt x="2249" y="671"/>
                  </a:cubicBezTo>
                  <a:cubicBezTo>
                    <a:pt x="1796" y="671"/>
                    <a:pt x="1206" y="332"/>
                    <a:pt x="929" y="115"/>
                  </a:cubicBezTo>
                  <a:cubicBezTo>
                    <a:pt x="831" y="38"/>
                    <a:pt x="714" y="0"/>
                    <a:pt x="598" y="0"/>
                  </a:cubicBezTo>
                  <a:close/>
                </a:path>
              </a:pathLst>
            </a:custGeom>
            <a:solidFill>
              <a:srgbClr val="444A5F"/>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04" name="Google Shape;2404;g3f515451538_0_87"/>
            <p:cNvSpPr/>
            <p:nvPr/>
          </p:nvSpPr>
          <p:spPr>
            <a:xfrm>
              <a:off x="4603800" y="3032650"/>
              <a:ext cx="98225" cy="111025"/>
            </a:xfrm>
            <a:custGeom>
              <a:rect b="b" l="l" r="r" t="t"/>
              <a:pathLst>
                <a:path extrusionOk="0" h="4441" w="3929">
                  <a:moveTo>
                    <a:pt x="2489" y="0"/>
                  </a:moveTo>
                  <a:cubicBezTo>
                    <a:pt x="2282" y="0"/>
                    <a:pt x="2057" y="21"/>
                    <a:pt x="1817" y="72"/>
                  </a:cubicBezTo>
                  <a:cubicBezTo>
                    <a:pt x="1767" y="45"/>
                    <a:pt x="1712" y="33"/>
                    <a:pt x="1652" y="33"/>
                  </a:cubicBezTo>
                  <a:cubicBezTo>
                    <a:pt x="1303" y="33"/>
                    <a:pt x="809" y="470"/>
                    <a:pt x="461" y="1120"/>
                  </a:cubicBezTo>
                  <a:cubicBezTo>
                    <a:pt x="63" y="1863"/>
                    <a:pt x="1" y="2609"/>
                    <a:pt x="314" y="2814"/>
                  </a:cubicBezTo>
                  <a:lnTo>
                    <a:pt x="308" y="2824"/>
                  </a:lnTo>
                  <a:cubicBezTo>
                    <a:pt x="763" y="4036"/>
                    <a:pt x="1703" y="4441"/>
                    <a:pt x="1703" y="4441"/>
                  </a:cubicBezTo>
                  <a:lnTo>
                    <a:pt x="3929" y="378"/>
                  </a:lnTo>
                  <a:cubicBezTo>
                    <a:pt x="3929" y="378"/>
                    <a:pt x="3373" y="0"/>
                    <a:pt x="2489" y="0"/>
                  </a:cubicBezTo>
                  <a:close/>
                </a:path>
              </a:pathLst>
            </a:custGeom>
            <a:solidFill>
              <a:schemeClr val="l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05" name="Google Shape;2405;g3f515451538_0_87"/>
            <p:cNvSpPr/>
            <p:nvPr/>
          </p:nvSpPr>
          <p:spPr>
            <a:xfrm>
              <a:off x="4634850" y="3040650"/>
              <a:ext cx="79750" cy="104700"/>
            </a:xfrm>
            <a:custGeom>
              <a:rect b="b" l="l" r="r" t="t"/>
              <a:pathLst>
                <a:path extrusionOk="0" h="4188" w="3190">
                  <a:moveTo>
                    <a:pt x="2444" y="0"/>
                  </a:moveTo>
                  <a:cubicBezTo>
                    <a:pt x="1928" y="0"/>
                    <a:pt x="1199" y="646"/>
                    <a:pt x="684" y="1606"/>
                  </a:cubicBezTo>
                  <a:cubicBezTo>
                    <a:pt x="81" y="2730"/>
                    <a:pt x="1" y="3860"/>
                    <a:pt x="504" y="4130"/>
                  </a:cubicBezTo>
                  <a:cubicBezTo>
                    <a:pt x="577" y="4169"/>
                    <a:pt x="659" y="4188"/>
                    <a:pt x="747" y="4188"/>
                  </a:cubicBezTo>
                  <a:cubicBezTo>
                    <a:pt x="1262" y="4188"/>
                    <a:pt x="1991" y="3543"/>
                    <a:pt x="2506" y="2582"/>
                  </a:cubicBezTo>
                  <a:cubicBezTo>
                    <a:pt x="3109" y="1458"/>
                    <a:pt x="3189" y="328"/>
                    <a:pt x="2687" y="58"/>
                  </a:cubicBezTo>
                  <a:cubicBezTo>
                    <a:pt x="2613" y="19"/>
                    <a:pt x="2531" y="0"/>
                    <a:pt x="2444" y="0"/>
                  </a:cubicBezTo>
                  <a:close/>
                </a:path>
              </a:pathLst>
            </a:custGeom>
            <a:solidFill>
              <a:schemeClr val="lt1"/>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06" name="Google Shape;2406;g3f515451538_0_87"/>
            <p:cNvSpPr/>
            <p:nvPr/>
          </p:nvSpPr>
          <p:spPr>
            <a:xfrm>
              <a:off x="4653975" y="3055700"/>
              <a:ext cx="54575" cy="78775"/>
            </a:xfrm>
            <a:custGeom>
              <a:rect b="b" l="l" r="r" t="t"/>
              <a:pathLst>
                <a:path extrusionOk="0" h="3151" w="2183">
                  <a:moveTo>
                    <a:pt x="1620" y="0"/>
                  </a:moveTo>
                  <a:cubicBezTo>
                    <a:pt x="1608" y="0"/>
                    <a:pt x="1596" y="1"/>
                    <a:pt x="1584" y="2"/>
                  </a:cubicBezTo>
                  <a:cubicBezTo>
                    <a:pt x="1770" y="339"/>
                    <a:pt x="1662" y="1039"/>
                    <a:pt x="1288" y="1734"/>
                  </a:cubicBezTo>
                  <a:cubicBezTo>
                    <a:pt x="913" y="2436"/>
                    <a:pt x="386" y="2914"/>
                    <a:pt x="1" y="2942"/>
                  </a:cubicBezTo>
                  <a:cubicBezTo>
                    <a:pt x="40" y="3014"/>
                    <a:pt x="93" y="3072"/>
                    <a:pt x="161" y="3107"/>
                  </a:cubicBezTo>
                  <a:cubicBezTo>
                    <a:pt x="217" y="3136"/>
                    <a:pt x="278" y="3151"/>
                    <a:pt x="345" y="3151"/>
                  </a:cubicBezTo>
                  <a:cubicBezTo>
                    <a:pt x="732" y="3151"/>
                    <a:pt x="1279" y="2665"/>
                    <a:pt x="1667" y="1942"/>
                  </a:cubicBezTo>
                  <a:cubicBezTo>
                    <a:pt x="2120" y="1097"/>
                    <a:pt x="2182" y="247"/>
                    <a:pt x="1803" y="44"/>
                  </a:cubicBezTo>
                  <a:cubicBezTo>
                    <a:pt x="1748" y="14"/>
                    <a:pt x="1687" y="0"/>
                    <a:pt x="1620" y="0"/>
                  </a:cubicBezTo>
                  <a:close/>
                </a:path>
              </a:pathLst>
            </a:custGeom>
            <a:solidFill>
              <a:schemeClr val="accent3"/>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07" name="Google Shape;2407;g3f515451538_0_87"/>
            <p:cNvSpPr/>
            <p:nvPr/>
          </p:nvSpPr>
          <p:spPr>
            <a:xfrm>
              <a:off x="4649375" y="3055725"/>
              <a:ext cx="48875" cy="73525"/>
            </a:xfrm>
            <a:custGeom>
              <a:rect b="b" l="l" r="r" t="t"/>
              <a:pathLst>
                <a:path extrusionOk="0" h="2941" w="1955">
                  <a:moveTo>
                    <a:pt x="1768" y="1"/>
                  </a:moveTo>
                  <a:lnTo>
                    <a:pt x="1768" y="1"/>
                  </a:lnTo>
                  <a:cubicBezTo>
                    <a:pt x="1385" y="29"/>
                    <a:pt x="857" y="506"/>
                    <a:pt x="482" y="1206"/>
                  </a:cubicBezTo>
                  <a:lnTo>
                    <a:pt x="482" y="1208"/>
                  </a:lnTo>
                  <a:cubicBezTo>
                    <a:pt x="108" y="1903"/>
                    <a:pt x="0" y="2601"/>
                    <a:pt x="185" y="2941"/>
                  </a:cubicBezTo>
                  <a:cubicBezTo>
                    <a:pt x="570" y="2913"/>
                    <a:pt x="1097" y="2435"/>
                    <a:pt x="1472" y="1733"/>
                  </a:cubicBezTo>
                  <a:cubicBezTo>
                    <a:pt x="1846" y="1038"/>
                    <a:pt x="1954" y="338"/>
                    <a:pt x="1768" y="1"/>
                  </a:cubicBezTo>
                  <a:close/>
                </a:path>
              </a:pathLst>
            </a:custGeom>
            <a:solidFill>
              <a:schemeClr val="accent2"/>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08" name="Google Shape;2408;g3f515451538_0_87"/>
            <p:cNvSpPr/>
            <p:nvPr/>
          </p:nvSpPr>
          <p:spPr>
            <a:xfrm>
              <a:off x="4674425" y="3037025"/>
              <a:ext cx="111900" cy="75200"/>
            </a:xfrm>
            <a:custGeom>
              <a:rect b="b" l="l" r="r" t="t"/>
              <a:pathLst>
                <a:path extrusionOk="0" h="3008" w="4476">
                  <a:moveTo>
                    <a:pt x="1924" y="0"/>
                  </a:moveTo>
                  <a:cubicBezTo>
                    <a:pt x="1473" y="0"/>
                    <a:pt x="975" y="91"/>
                    <a:pt x="431" y="273"/>
                  </a:cubicBezTo>
                  <a:cubicBezTo>
                    <a:pt x="151" y="365"/>
                    <a:pt x="1" y="667"/>
                    <a:pt x="95" y="945"/>
                  </a:cubicBezTo>
                  <a:cubicBezTo>
                    <a:pt x="139" y="1079"/>
                    <a:pt x="230" y="1182"/>
                    <a:pt x="343" y="1244"/>
                  </a:cubicBezTo>
                  <a:cubicBezTo>
                    <a:pt x="421" y="1286"/>
                    <a:pt x="509" y="1310"/>
                    <a:pt x="600" y="1310"/>
                  </a:cubicBezTo>
                  <a:cubicBezTo>
                    <a:pt x="655" y="1310"/>
                    <a:pt x="712" y="1301"/>
                    <a:pt x="767" y="1282"/>
                  </a:cubicBezTo>
                  <a:cubicBezTo>
                    <a:pt x="1203" y="1136"/>
                    <a:pt x="1588" y="1063"/>
                    <a:pt x="1919" y="1063"/>
                  </a:cubicBezTo>
                  <a:cubicBezTo>
                    <a:pt x="2255" y="1063"/>
                    <a:pt x="2537" y="1139"/>
                    <a:pt x="2761" y="1289"/>
                  </a:cubicBezTo>
                  <a:cubicBezTo>
                    <a:pt x="3339" y="1680"/>
                    <a:pt x="3397" y="2498"/>
                    <a:pt x="3397" y="2506"/>
                  </a:cubicBezTo>
                  <a:cubicBezTo>
                    <a:pt x="3414" y="2789"/>
                    <a:pt x="3651" y="3008"/>
                    <a:pt x="3931" y="3008"/>
                  </a:cubicBezTo>
                  <a:cubicBezTo>
                    <a:pt x="3940" y="3008"/>
                    <a:pt x="3949" y="3007"/>
                    <a:pt x="3959" y="3007"/>
                  </a:cubicBezTo>
                  <a:cubicBezTo>
                    <a:pt x="4251" y="2990"/>
                    <a:pt x="4475" y="2742"/>
                    <a:pt x="4460" y="2450"/>
                  </a:cubicBezTo>
                  <a:cubicBezTo>
                    <a:pt x="4457" y="2395"/>
                    <a:pt x="4381" y="1107"/>
                    <a:pt x="3366" y="415"/>
                  </a:cubicBezTo>
                  <a:cubicBezTo>
                    <a:pt x="2962" y="138"/>
                    <a:pt x="2479" y="0"/>
                    <a:pt x="1924" y="0"/>
                  </a:cubicBezTo>
                  <a:close/>
                </a:path>
              </a:pathLst>
            </a:custGeom>
            <a:solidFill>
              <a:srgbClr val="5A637E"/>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09" name="Google Shape;2409;g3f515451538_0_87"/>
            <p:cNvSpPr/>
            <p:nvPr/>
          </p:nvSpPr>
          <p:spPr>
            <a:xfrm>
              <a:off x="4650925" y="3071025"/>
              <a:ext cx="109950" cy="70200"/>
            </a:xfrm>
            <a:custGeom>
              <a:rect b="b" l="l" r="r" t="t"/>
              <a:pathLst>
                <a:path extrusionOk="0" h="2808" w="4398">
                  <a:moveTo>
                    <a:pt x="1629" y="0"/>
                  </a:moveTo>
                  <a:cubicBezTo>
                    <a:pt x="1264" y="0"/>
                    <a:pt x="871" y="55"/>
                    <a:pt x="453" y="166"/>
                  </a:cubicBezTo>
                  <a:cubicBezTo>
                    <a:pt x="170" y="241"/>
                    <a:pt x="0" y="532"/>
                    <a:pt x="76" y="817"/>
                  </a:cubicBezTo>
                  <a:cubicBezTo>
                    <a:pt x="114" y="964"/>
                    <a:pt x="211" y="1080"/>
                    <a:pt x="335" y="1147"/>
                  </a:cubicBezTo>
                  <a:cubicBezTo>
                    <a:pt x="412" y="1190"/>
                    <a:pt x="500" y="1213"/>
                    <a:pt x="591" y="1213"/>
                  </a:cubicBezTo>
                  <a:cubicBezTo>
                    <a:pt x="635" y="1213"/>
                    <a:pt x="681" y="1208"/>
                    <a:pt x="726" y="1196"/>
                  </a:cubicBezTo>
                  <a:cubicBezTo>
                    <a:pt x="1054" y="1109"/>
                    <a:pt x="1354" y="1066"/>
                    <a:pt x="1625" y="1066"/>
                  </a:cubicBezTo>
                  <a:cubicBezTo>
                    <a:pt x="1999" y="1066"/>
                    <a:pt x="2318" y="1148"/>
                    <a:pt x="2580" y="1312"/>
                  </a:cubicBezTo>
                  <a:cubicBezTo>
                    <a:pt x="3161" y="1679"/>
                    <a:pt x="3298" y="2362"/>
                    <a:pt x="3299" y="2369"/>
                  </a:cubicBezTo>
                  <a:cubicBezTo>
                    <a:pt x="3344" y="2627"/>
                    <a:pt x="3567" y="2808"/>
                    <a:pt x="3820" y="2808"/>
                  </a:cubicBezTo>
                  <a:cubicBezTo>
                    <a:pt x="3851" y="2808"/>
                    <a:pt x="3883" y="2805"/>
                    <a:pt x="3914" y="2800"/>
                  </a:cubicBezTo>
                  <a:cubicBezTo>
                    <a:pt x="4203" y="2750"/>
                    <a:pt x="4397" y="2472"/>
                    <a:pt x="4347" y="2183"/>
                  </a:cubicBezTo>
                  <a:cubicBezTo>
                    <a:pt x="4340" y="2136"/>
                    <a:pt x="4140" y="1047"/>
                    <a:pt x="3164" y="423"/>
                  </a:cubicBezTo>
                  <a:cubicBezTo>
                    <a:pt x="2726" y="141"/>
                    <a:pt x="2212" y="0"/>
                    <a:pt x="1629" y="0"/>
                  </a:cubicBezTo>
                  <a:close/>
                </a:path>
              </a:pathLst>
            </a:custGeom>
            <a:solidFill>
              <a:srgbClr val="5A637E"/>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sp>
          <p:nvSpPr>
            <p:cNvPr id="2410" name="Google Shape;2410;g3f515451538_0_87"/>
            <p:cNvSpPr/>
            <p:nvPr/>
          </p:nvSpPr>
          <p:spPr>
            <a:xfrm>
              <a:off x="4388650" y="2693825"/>
              <a:ext cx="217350" cy="377150"/>
            </a:xfrm>
            <a:custGeom>
              <a:rect b="b" l="l" r="r" t="t"/>
              <a:pathLst>
                <a:path extrusionOk="0" h="15086" w="8694">
                  <a:moveTo>
                    <a:pt x="5539" y="0"/>
                  </a:moveTo>
                  <a:cubicBezTo>
                    <a:pt x="5467" y="0"/>
                    <a:pt x="5394" y="2"/>
                    <a:pt x="5321" y="5"/>
                  </a:cubicBezTo>
                  <a:cubicBezTo>
                    <a:pt x="5202" y="11"/>
                    <a:pt x="5082" y="20"/>
                    <a:pt x="4962" y="35"/>
                  </a:cubicBezTo>
                  <a:cubicBezTo>
                    <a:pt x="4785" y="55"/>
                    <a:pt x="4610" y="85"/>
                    <a:pt x="4434" y="125"/>
                  </a:cubicBezTo>
                  <a:cubicBezTo>
                    <a:pt x="3786" y="272"/>
                    <a:pt x="3178" y="544"/>
                    <a:pt x="2645" y="921"/>
                  </a:cubicBezTo>
                  <a:cubicBezTo>
                    <a:pt x="2559" y="983"/>
                    <a:pt x="2472" y="1047"/>
                    <a:pt x="2390" y="1115"/>
                  </a:cubicBezTo>
                  <a:cubicBezTo>
                    <a:pt x="2066" y="1377"/>
                    <a:pt x="1774" y="1682"/>
                    <a:pt x="1523" y="2023"/>
                  </a:cubicBezTo>
                  <a:cubicBezTo>
                    <a:pt x="1185" y="2482"/>
                    <a:pt x="902" y="2974"/>
                    <a:pt x="679" y="3490"/>
                  </a:cubicBezTo>
                  <a:cubicBezTo>
                    <a:pt x="635" y="3595"/>
                    <a:pt x="591" y="3701"/>
                    <a:pt x="552" y="3807"/>
                  </a:cubicBezTo>
                  <a:cubicBezTo>
                    <a:pt x="161" y="4840"/>
                    <a:pt x="0" y="5956"/>
                    <a:pt x="87" y="7076"/>
                  </a:cubicBezTo>
                  <a:cubicBezTo>
                    <a:pt x="94" y="7188"/>
                    <a:pt x="106" y="7300"/>
                    <a:pt x="120" y="7412"/>
                  </a:cubicBezTo>
                  <a:cubicBezTo>
                    <a:pt x="149" y="7654"/>
                    <a:pt x="191" y="7898"/>
                    <a:pt x="244" y="8139"/>
                  </a:cubicBezTo>
                  <a:cubicBezTo>
                    <a:pt x="443" y="9046"/>
                    <a:pt x="799" y="9884"/>
                    <a:pt x="1292" y="10629"/>
                  </a:cubicBezTo>
                  <a:cubicBezTo>
                    <a:pt x="1360" y="10732"/>
                    <a:pt x="1429" y="10832"/>
                    <a:pt x="1503" y="10929"/>
                  </a:cubicBezTo>
                  <a:cubicBezTo>
                    <a:pt x="2054" y="11679"/>
                    <a:pt x="2753" y="12323"/>
                    <a:pt x="3575" y="12833"/>
                  </a:cubicBezTo>
                  <a:cubicBezTo>
                    <a:pt x="3663" y="12889"/>
                    <a:pt x="3752" y="12942"/>
                    <a:pt x="3843" y="12994"/>
                  </a:cubicBezTo>
                  <a:cubicBezTo>
                    <a:pt x="3881" y="13015"/>
                    <a:pt x="3917" y="13036"/>
                    <a:pt x="3955" y="13056"/>
                  </a:cubicBezTo>
                  <a:lnTo>
                    <a:pt x="7660" y="15085"/>
                  </a:lnTo>
                  <a:cubicBezTo>
                    <a:pt x="7695" y="14793"/>
                    <a:pt x="7809" y="14445"/>
                    <a:pt x="7995" y="14098"/>
                  </a:cubicBezTo>
                  <a:cubicBezTo>
                    <a:pt x="8196" y="13721"/>
                    <a:pt x="8448" y="13413"/>
                    <a:pt x="8693" y="13224"/>
                  </a:cubicBezTo>
                  <a:lnTo>
                    <a:pt x="7960" y="12824"/>
                  </a:lnTo>
                  <a:cubicBezTo>
                    <a:pt x="7948" y="12839"/>
                    <a:pt x="7936" y="12857"/>
                    <a:pt x="7924" y="12874"/>
                  </a:cubicBezTo>
                  <a:cubicBezTo>
                    <a:pt x="7592" y="13330"/>
                    <a:pt x="7074" y="13578"/>
                    <a:pt x="6547" y="13578"/>
                  </a:cubicBezTo>
                  <a:cubicBezTo>
                    <a:pt x="6252" y="13578"/>
                    <a:pt x="5954" y="13500"/>
                    <a:pt x="5685" y="13337"/>
                  </a:cubicBezTo>
                  <a:cubicBezTo>
                    <a:pt x="2247" y="11259"/>
                    <a:pt x="11" y="9592"/>
                    <a:pt x="1429" y="4623"/>
                  </a:cubicBezTo>
                  <a:cubicBezTo>
                    <a:pt x="2251" y="1748"/>
                    <a:pt x="4039" y="1040"/>
                    <a:pt x="5603" y="1040"/>
                  </a:cubicBezTo>
                  <a:cubicBezTo>
                    <a:pt x="7123" y="1040"/>
                    <a:pt x="8430" y="1709"/>
                    <a:pt x="8430" y="1709"/>
                  </a:cubicBezTo>
                  <a:cubicBezTo>
                    <a:pt x="8513" y="1262"/>
                    <a:pt x="8299" y="794"/>
                    <a:pt x="7875" y="570"/>
                  </a:cubicBezTo>
                  <a:cubicBezTo>
                    <a:pt x="7150" y="193"/>
                    <a:pt x="6346" y="0"/>
                    <a:pt x="5539" y="0"/>
                  </a:cubicBezTo>
                  <a:close/>
                </a:path>
              </a:pathLst>
            </a:custGeom>
            <a:solidFill>
              <a:srgbClr val="333746">
                <a:alpha val="50200"/>
              </a:srgbClr>
            </a:solidFill>
            <a:ln>
              <a:noFill/>
            </a:ln>
          </p:spPr>
          <p:txBody>
            <a:bodyPr anchorCtr="0" anchor="ctr" bIns="53475" lIns="53475" spcFirstLastPara="1" rIns="53475" wrap="square" tIns="53475">
              <a:noAutofit/>
            </a:bodyPr>
            <a:lstStyle/>
            <a:p>
              <a:pPr indent="0" lvl="0" marL="0" marR="0" rtl="0" algn="l">
                <a:lnSpc>
                  <a:spcPct val="100000"/>
                </a:lnSpc>
                <a:spcBef>
                  <a:spcPts val="0"/>
                </a:spcBef>
                <a:spcAft>
                  <a:spcPts val="0"/>
                </a:spcAft>
                <a:buClr>
                  <a:srgbClr val="000000"/>
                </a:buClr>
                <a:buSzPts val="819"/>
                <a:buFont typeface="Arial"/>
                <a:buNone/>
              </a:pPr>
              <a:r>
                <a:t/>
              </a:r>
              <a:endParaRPr b="0" i="0" sz="819" u="none" cap="none" strike="noStrike">
                <a:solidFill>
                  <a:srgbClr val="000000"/>
                </a:solidFill>
                <a:latin typeface="Arial"/>
                <a:ea typeface="Arial"/>
                <a:cs typeface="Arial"/>
                <a:sym typeface="Arial"/>
              </a:endParaRPr>
            </a:p>
          </p:txBody>
        </p:sp>
      </p:grpSp>
      <p:sp>
        <p:nvSpPr>
          <p:cNvPr id="2411" name="Google Shape;2411;g3f515451538_0_87"/>
          <p:cNvSpPr/>
          <p:nvPr/>
        </p:nvSpPr>
        <p:spPr>
          <a:xfrm>
            <a:off x="91399" y="2462990"/>
            <a:ext cx="2167800" cy="1655400"/>
          </a:xfrm>
          <a:prstGeom prst="roundRect">
            <a:avLst>
              <a:gd fmla="val 2857" name="adj"/>
            </a:avLst>
          </a:prstGeom>
          <a:solidFill>
            <a:srgbClr val="FFFFFF"/>
          </a:solidFill>
          <a:ln cap="flat" cmpd="sng" w="10950">
            <a:solidFill>
              <a:srgbClr val="D8D1C5"/>
            </a:solidFill>
            <a:prstDash val="solid"/>
            <a:round/>
            <a:headEnd len="sm" w="sm" type="none"/>
            <a:tailEnd len="sm" w="sm" type="none"/>
          </a:ln>
          <a:effectLst>
            <a:outerShdw blurRad="65690" rotWithShape="0" algn="bl" dir="5400000" dist="21897">
              <a:srgbClr val="000000">
                <a:alpha val="10200"/>
              </a:srgbClr>
            </a:outerShdw>
          </a:effectLst>
        </p:spPr>
        <p:txBody>
          <a:bodyPr anchorCtr="0" anchor="ctr" bIns="78825" lIns="78825" spcFirstLastPara="1" rIns="78825" wrap="square" tIns="78825">
            <a:noAutofit/>
          </a:bodyPr>
          <a:lstStyle/>
          <a:p>
            <a:pPr indent="0" lvl="0" marL="0" rtl="0" algn="l">
              <a:spcBef>
                <a:spcPts val="0"/>
              </a:spcBef>
              <a:spcAft>
                <a:spcPts val="0"/>
              </a:spcAft>
              <a:buNone/>
            </a:pPr>
            <a:r>
              <a:t/>
            </a:r>
            <a:endParaRPr/>
          </a:p>
        </p:txBody>
      </p:sp>
      <p:sp>
        <p:nvSpPr>
          <p:cNvPr id="2412" name="Google Shape;2412;g3f515451538_0_87"/>
          <p:cNvSpPr/>
          <p:nvPr/>
        </p:nvSpPr>
        <p:spPr>
          <a:xfrm>
            <a:off x="209640" y="2557584"/>
            <a:ext cx="1931400" cy="827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0272D"/>
              </a:buClr>
              <a:buSzPts val="3448"/>
              <a:buFont typeface="Arial"/>
              <a:buNone/>
            </a:pPr>
            <a:r>
              <a:rPr b="1" i="0" lang="en" sz="3448" u="none" cap="none" strike="noStrike">
                <a:solidFill>
                  <a:srgbClr val="B0272D"/>
                </a:solidFill>
                <a:latin typeface="Arial"/>
                <a:ea typeface="Arial"/>
                <a:cs typeface="Arial"/>
                <a:sym typeface="Arial"/>
              </a:rPr>
              <a:t>72%</a:t>
            </a:r>
            <a:endParaRPr b="0" i="0" sz="3448" u="none" cap="none" strike="noStrike">
              <a:solidFill>
                <a:srgbClr val="000000"/>
              </a:solidFill>
              <a:latin typeface="Calibri"/>
              <a:ea typeface="Calibri"/>
              <a:cs typeface="Calibri"/>
              <a:sym typeface="Calibri"/>
            </a:endParaRPr>
          </a:p>
        </p:txBody>
      </p:sp>
      <p:sp>
        <p:nvSpPr>
          <p:cNvPr id="2413" name="Google Shape;2413;g3f515451538_0_87"/>
          <p:cNvSpPr/>
          <p:nvPr/>
        </p:nvSpPr>
        <p:spPr>
          <a:xfrm>
            <a:off x="233289" y="3373450"/>
            <a:ext cx="1884000" cy="695100"/>
          </a:xfrm>
          <a:prstGeom prst="rect">
            <a:avLst/>
          </a:prstGeom>
          <a:noFill/>
          <a:ln>
            <a:noFill/>
          </a:ln>
        </p:spPr>
        <p:txBody>
          <a:bodyPr anchorCtr="0" anchor="t" bIns="0" lIns="0" spcFirstLastPara="1" rIns="0" wrap="square" tIns="0">
            <a:noAutofit/>
          </a:bodyPr>
          <a:lstStyle/>
          <a:p>
            <a:pPr indent="0" lvl="0" marL="0" marR="0" rtl="0" algn="ctr">
              <a:lnSpc>
                <a:spcPct val="113043"/>
              </a:lnSpc>
              <a:spcBef>
                <a:spcPts val="0"/>
              </a:spcBef>
              <a:spcAft>
                <a:spcPts val="0"/>
              </a:spcAft>
              <a:buClr>
                <a:srgbClr val="221D18"/>
              </a:buClr>
              <a:buSzPts val="991"/>
              <a:buFont typeface="Cambria"/>
              <a:buNone/>
            </a:pPr>
            <a:r>
              <a:rPr b="0" i="0" lang="en" sz="1291" u="none" cap="none" strike="noStrike">
                <a:solidFill>
                  <a:srgbClr val="221D18"/>
                </a:solidFill>
                <a:latin typeface="Cambria"/>
                <a:ea typeface="Cambria"/>
                <a:cs typeface="Cambria"/>
                <a:sym typeface="Cambria"/>
              </a:rPr>
              <a:t>have used an AI companion</a:t>
            </a:r>
            <a:endParaRPr b="0" i="0" sz="1291" u="none" cap="none" strike="noStrike">
              <a:solidFill>
                <a:srgbClr val="000000"/>
              </a:solidFill>
              <a:latin typeface="Calibri"/>
              <a:ea typeface="Calibri"/>
              <a:cs typeface="Calibri"/>
              <a:sym typeface="Calibri"/>
            </a:endParaRPr>
          </a:p>
        </p:txBody>
      </p:sp>
      <p:sp>
        <p:nvSpPr>
          <p:cNvPr id="2414" name="Google Shape;2414;g3f515451538_0_87"/>
          <p:cNvSpPr/>
          <p:nvPr/>
        </p:nvSpPr>
        <p:spPr>
          <a:xfrm>
            <a:off x="2416813" y="2462990"/>
            <a:ext cx="2167800" cy="1655400"/>
          </a:xfrm>
          <a:prstGeom prst="roundRect">
            <a:avLst>
              <a:gd fmla="val 2857" name="adj"/>
            </a:avLst>
          </a:prstGeom>
          <a:solidFill>
            <a:srgbClr val="FFFFFF"/>
          </a:solidFill>
          <a:ln cap="flat" cmpd="sng" w="10950">
            <a:solidFill>
              <a:srgbClr val="D8D1C5"/>
            </a:solidFill>
            <a:prstDash val="solid"/>
            <a:round/>
            <a:headEnd len="sm" w="sm" type="none"/>
            <a:tailEnd len="sm" w="sm" type="none"/>
          </a:ln>
          <a:effectLst>
            <a:outerShdw blurRad="65690" rotWithShape="0" algn="bl" dir="5400000" dist="21897">
              <a:srgbClr val="000000">
                <a:alpha val="10200"/>
              </a:srgbClr>
            </a:outerShdw>
          </a:effectLst>
        </p:spPr>
        <p:txBody>
          <a:bodyPr anchorCtr="0" anchor="ctr" bIns="78825" lIns="78825" spcFirstLastPara="1" rIns="78825" wrap="square" tIns="78825">
            <a:noAutofit/>
          </a:bodyPr>
          <a:lstStyle/>
          <a:p>
            <a:pPr indent="0" lvl="0" marL="0" rtl="0" algn="l">
              <a:spcBef>
                <a:spcPts val="0"/>
              </a:spcBef>
              <a:spcAft>
                <a:spcPts val="0"/>
              </a:spcAft>
              <a:buNone/>
            </a:pPr>
            <a:r>
              <a:t/>
            </a:r>
            <a:endParaRPr/>
          </a:p>
        </p:txBody>
      </p:sp>
      <p:sp>
        <p:nvSpPr>
          <p:cNvPr id="2415" name="Google Shape;2415;g3f515451538_0_87"/>
          <p:cNvSpPr/>
          <p:nvPr/>
        </p:nvSpPr>
        <p:spPr>
          <a:xfrm>
            <a:off x="2535054" y="2557584"/>
            <a:ext cx="1931400" cy="827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0272D"/>
              </a:buClr>
              <a:buSzPts val="3448"/>
              <a:buFont typeface="Arial"/>
              <a:buNone/>
            </a:pPr>
            <a:r>
              <a:rPr b="1" i="0" lang="en" sz="3448" u="none" cap="none" strike="noStrike">
                <a:solidFill>
                  <a:srgbClr val="B0272D"/>
                </a:solidFill>
                <a:latin typeface="Arial"/>
                <a:ea typeface="Arial"/>
                <a:cs typeface="Arial"/>
                <a:sym typeface="Arial"/>
              </a:rPr>
              <a:t>52%</a:t>
            </a:r>
            <a:endParaRPr b="0" i="0" sz="3448" u="none" cap="none" strike="noStrike">
              <a:solidFill>
                <a:srgbClr val="000000"/>
              </a:solidFill>
              <a:latin typeface="Calibri"/>
              <a:ea typeface="Calibri"/>
              <a:cs typeface="Calibri"/>
              <a:sym typeface="Calibri"/>
            </a:endParaRPr>
          </a:p>
        </p:txBody>
      </p:sp>
      <p:sp>
        <p:nvSpPr>
          <p:cNvPr id="2416" name="Google Shape;2416;g3f515451538_0_87"/>
          <p:cNvSpPr/>
          <p:nvPr/>
        </p:nvSpPr>
        <p:spPr>
          <a:xfrm>
            <a:off x="2558702" y="3373450"/>
            <a:ext cx="1884000" cy="695100"/>
          </a:xfrm>
          <a:prstGeom prst="rect">
            <a:avLst/>
          </a:prstGeom>
          <a:noFill/>
          <a:ln>
            <a:noFill/>
          </a:ln>
        </p:spPr>
        <p:txBody>
          <a:bodyPr anchorCtr="0" anchor="t" bIns="0" lIns="0" spcFirstLastPara="1" rIns="0" wrap="square" tIns="0">
            <a:noAutofit/>
          </a:bodyPr>
          <a:lstStyle/>
          <a:p>
            <a:pPr indent="0" lvl="0" marL="0" marR="0" rtl="0" algn="ctr">
              <a:lnSpc>
                <a:spcPct val="113043"/>
              </a:lnSpc>
              <a:spcBef>
                <a:spcPts val="0"/>
              </a:spcBef>
              <a:spcAft>
                <a:spcPts val="0"/>
              </a:spcAft>
              <a:buClr>
                <a:srgbClr val="221D18"/>
              </a:buClr>
              <a:buSzPts val="991"/>
              <a:buFont typeface="Cambria"/>
              <a:buNone/>
            </a:pPr>
            <a:r>
              <a:rPr b="0" i="0" lang="en" sz="1291" u="none" cap="none" strike="noStrike">
                <a:solidFill>
                  <a:srgbClr val="221D18"/>
                </a:solidFill>
                <a:latin typeface="Cambria"/>
                <a:ea typeface="Cambria"/>
                <a:cs typeface="Cambria"/>
                <a:sym typeface="Cambria"/>
              </a:rPr>
              <a:t>use them regularly</a:t>
            </a:r>
            <a:endParaRPr b="0" i="0" sz="1291" u="none" cap="none" strike="noStrike">
              <a:solidFill>
                <a:srgbClr val="000000"/>
              </a:solidFill>
              <a:latin typeface="Calibri"/>
              <a:ea typeface="Calibri"/>
              <a:cs typeface="Calibri"/>
              <a:sym typeface="Calibri"/>
            </a:endParaRPr>
          </a:p>
        </p:txBody>
      </p:sp>
      <p:sp>
        <p:nvSpPr>
          <p:cNvPr id="2417" name="Google Shape;2417;g3f515451538_0_87"/>
          <p:cNvSpPr/>
          <p:nvPr/>
        </p:nvSpPr>
        <p:spPr>
          <a:xfrm>
            <a:off x="4742227" y="2462990"/>
            <a:ext cx="2167800" cy="1655400"/>
          </a:xfrm>
          <a:prstGeom prst="roundRect">
            <a:avLst>
              <a:gd fmla="val 2857" name="adj"/>
            </a:avLst>
          </a:prstGeom>
          <a:solidFill>
            <a:srgbClr val="FFFFFF"/>
          </a:solidFill>
          <a:ln cap="flat" cmpd="sng" w="10950">
            <a:solidFill>
              <a:srgbClr val="D8D1C5"/>
            </a:solidFill>
            <a:prstDash val="solid"/>
            <a:round/>
            <a:headEnd len="sm" w="sm" type="none"/>
            <a:tailEnd len="sm" w="sm" type="none"/>
          </a:ln>
          <a:effectLst>
            <a:outerShdw blurRad="65690" rotWithShape="0" algn="bl" dir="5400000" dist="21897">
              <a:srgbClr val="000000">
                <a:alpha val="10200"/>
              </a:srgbClr>
            </a:outerShdw>
          </a:effectLst>
        </p:spPr>
        <p:txBody>
          <a:bodyPr anchorCtr="0" anchor="ctr" bIns="78825" lIns="78825" spcFirstLastPara="1" rIns="78825" wrap="square" tIns="78825">
            <a:noAutofit/>
          </a:bodyPr>
          <a:lstStyle/>
          <a:p>
            <a:pPr indent="0" lvl="0" marL="0" rtl="0" algn="l">
              <a:spcBef>
                <a:spcPts val="0"/>
              </a:spcBef>
              <a:spcAft>
                <a:spcPts val="0"/>
              </a:spcAft>
              <a:buNone/>
            </a:pPr>
            <a:r>
              <a:t/>
            </a:r>
            <a:endParaRPr/>
          </a:p>
        </p:txBody>
      </p:sp>
      <p:sp>
        <p:nvSpPr>
          <p:cNvPr id="2418" name="Google Shape;2418;g3f515451538_0_87"/>
          <p:cNvSpPr/>
          <p:nvPr/>
        </p:nvSpPr>
        <p:spPr>
          <a:xfrm>
            <a:off x="4860468" y="2557584"/>
            <a:ext cx="1931400" cy="827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0272D"/>
              </a:buClr>
              <a:buSzPts val="3448"/>
              <a:buFont typeface="Arial"/>
              <a:buNone/>
            </a:pPr>
            <a:r>
              <a:rPr b="1" i="0" lang="en" sz="3448" u="none" cap="none" strike="noStrike">
                <a:solidFill>
                  <a:srgbClr val="B0272D"/>
                </a:solidFill>
                <a:latin typeface="Arial"/>
                <a:ea typeface="Arial"/>
                <a:cs typeface="Arial"/>
                <a:sym typeface="Arial"/>
              </a:rPr>
              <a:t>33%</a:t>
            </a:r>
            <a:endParaRPr b="0" i="0" sz="3448" u="none" cap="none" strike="noStrike">
              <a:solidFill>
                <a:srgbClr val="000000"/>
              </a:solidFill>
              <a:latin typeface="Calibri"/>
              <a:ea typeface="Calibri"/>
              <a:cs typeface="Calibri"/>
              <a:sym typeface="Calibri"/>
            </a:endParaRPr>
          </a:p>
        </p:txBody>
      </p:sp>
      <p:sp>
        <p:nvSpPr>
          <p:cNvPr id="2419" name="Google Shape;2419;g3f515451538_0_87"/>
          <p:cNvSpPr/>
          <p:nvPr/>
        </p:nvSpPr>
        <p:spPr>
          <a:xfrm>
            <a:off x="4884116" y="3373450"/>
            <a:ext cx="1884000" cy="695100"/>
          </a:xfrm>
          <a:prstGeom prst="rect">
            <a:avLst/>
          </a:prstGeom>
          <a:noFill/>
          <a:ln>
            <a:noFill/>
          </a:ln>
        </p:spPr>
        <p:txBody>
          <a:bodyPr anchorCtr="0" anchor="t" bIns="0" lIns="0" spcFirstLastPara="1" rIns="0" wrap="square" tIns="0">
            <a:noAutofit/>
          </a:bodyPr>
          <a:lstStyle/>
          <a:p>
            <a:pPr indent="0" lvl="0" marL="0" marR="0" rtl="0" algn="ctr">
              <a:lnSpc>
                <a:spcPct val="118181"/>
              </a:lnSpc>
              <a:spcBef>
                <a:spcPts val="0"/>
              </a:spcBef>
              <a:spcAft>
                <a:spcPts val="0"/>
              </a:spcAft>
              <a:buClr>
                <a:srgbClr val="221D18"/>
              </a:buClr>
              <a:buSzPts val="948"/>
              <a:buFont typeface="Cambria"/>
              <a:buNone/>
            </a:pPr>
            <a:r>
              <a:rPr b="0" i="0" lang="en" sz="1248" u="none" cap="none" strike="noStrike">
                <a:solidFill>
                  <a:srgbClr val="221D18"/>
                </a:solidFill>
                <a:latin typeface="Cambria"/>
                <a:ea typeface="Cambria"/>
                <a:cs typeface="Cambria"/>
                <a:sym typeface="Cambria"/>
              </a:rPr>
              <a:t>chose an AI over a person for something important</a:t>
            </a:r>
            <a:endParaRPr b="0" i="0" sz="1248" u="none" cap="none" strike="noStrike">
              <a:solidFill>
                <a:srgbClr val="000000"/>
              </a:solidFill>
              <a:latin typeface="Calibri"/>
              <a:ea typeface="Calibri"/>
              <a:cs typeface="Calibri"/>
              <a:sym typeface="Calibri"/>
            </a:endParaRPr>
          </a:p>
        </p:txBody>
      </p:sp>
      <p:sp>
        <p:nvSpPr>
          <p:cNvPr id="2420" name="Google Shape;2420;g3f515451538_0_87"/>
          <p:cNvSpPr/>
          <p:nvPr/>
        </p:nvSpPr>
        <p:spPr>
          <a:xfrm>
            <a:off x="7067640" y="2462990"/>
            <a:ext cx="2167800" cy="1655400"/>
          </a:xfrm>
          <a:prstGeom prst="roundRect">
            <a:avLst>
              <a:gd fmla="val 2857" name="adj"/>
            </a:avLst>
          </a:prstGeom>
          <a:solidFill>
            <a:srgbClr val="FFFFFF"/>
          </a:solidFill>
          <a:ln cap="flat" cmpd="sng" w="10950">
            <a:solidFill>
              <a:srgbClr val="D8D1C5"/>
            </a:solidFill>
            <a:prstDash val="solid"/>
            <a:round/>
            <a:headEnd len="sm" w="sm" type="none"/>
            <a:tailEnd len="sm" w="sm" type="none"/>
          </a:ln>
          <a:effectLst>
            <a:outerShdw blurRad="65690" rotWithShape="0" algn="bl" dir="5400000" dist="21897">
              <a:srgbClr val="000000">
                <a:alpha val="10200"/>
              </a:srgbClr>
            </a:outerShdw>
          </a:effectLst>
        </p:spPr>
        <p:txBody>
          <a:bodyPr anchorCtr="0" anchor="ctr" bIns="78825" lIns="78825" spcFirstLastPara="1" rIns="78825" wrap="square" tIns="78825">
            <a:noAutofit/>
          </a:bodyPr>
          <a:lstStyle/>
          <a:p>
            <a:pPr indent="0" lvl="0" marL="0" rtl="0" algn="l">
              <a:spcBef>
                <a:spcPts val="0"/>
              </a:spcBef>
              <a:spcAft>
                <a:spcPts val="0"/>
              </a:spcAft>
              <a:buNone/>
            </a:pPr>
            <a:r>
              <a:t/>
            </a:r>
            <a:endParaRPr/>
          </a:p>
        </p:txBody>
      </p:sp>
      <p:sp>
        <p:nvSpPr>
          <p:cNvPr id="2421" name="Google Shape;2421;g3f515451538_0_87"/>
          <p:cNvSpPr/>
          <p:nvPr/>
        </p:nvSpPr>
        <p:spPr>
          <a:xfrm>
            <a:off x="7185882" y="2557584"/>
            <a:ext cx="1931400" cy="827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21D18"/>
              </a:buClr>
              <a:buSzPts val="3448"/>
              <a:buFont typeface="Arial"/>
              <a:buNone/>
            </a:pPr>
            <a:r>
              <a:rPr b="1" i="0" lang="en" sz="3448" u="none" cap="none" strike="noStrike">
                <a:solidFill>
                  <a:srgbClr val="221D18"/>
                </a:solidFill>
                <a:latin typeface="Arial"/>
                <a:ea typeface="Arial"/>
                <a:cs typeface="Arial"/>
                <a:sym typeface="Arial"/>
              </a:rPr>
              <a:t>80%</a:t>
            </a:r>
            <a:endParaRPr b="0" i="0" sz="3448" u="none" cap="none" strike="noStrike">
              <a:solidFill>
                <a:srgbClr val="000000"/>
              </a:solidFill>
              <a:latin typeface="Calibri"/>
              <a:ea typeface="Calibri"/>
              <a:cs typeface="Calibri"/>
              <a:sym typeface="Calibri"/>
            </a:endParaRPr>
          </a:p>
        </p:txBody>
      </p:sp>
      <p:sp>
        <p:nvSpPr>
          <p:cNvPr id="2422" name="Google Shape;2422;g3f515451538_0_87"/>
          <p:cNvSpPr/>
          <p:nvPr/>
        </p:nvSpPr>
        <p:spPr>
          <a:xfrm>
            <a:off x="7209530" y="3373450"/>
            <a:ext cx="1884000" cy="695100"/>
          </a:xfrm>
          <a:prstGeom prst="rect">
            <a:avLst/>
          </a:prstGeom>
          <a:noFill/>
          <a:ln>
            <a:noFill/>
          </a:ln>
        </p:spPr>
        <p:txBody>
          <a:bodyPr anchorCtr="0" anchor="t" bIns="0" lIns="0" spcFirstLastPara="1" rIns="0" wrap="square" tIns="0">
            <a:noAutofit/>
          </a:bodyPr>
          <a:lstStyle/>
          <a:p>
            <a:pPr indent="0" lvl="0" marL="0" marR="0" rtl="0" algn="ctr">
              <a:lnSpc>
                <a:spcPct val="118181"/>
              </a:lnSpc>
              <a:spcBef>
                <a:spcPts val="0"/>
              </a:spcBef>
              <a:spcAft>
                <a:spcPts val="0"/>
              </a:spcAft>
              <a:buClr>
                <a:srgbClr val="221D18"/>
              </a:buClr>
              <a:buSzPts val="948"/>
              <a:buFont typeface="Cambria"/>
              <a:buNone/>
            </a:pPr>
            <a:r>
              <a:rPr b="0" i="0" lang="en" sz="1248" u="none" cap="none" strike="noStrike">
                <a:solidFill>
                  <a:srgbClr val="221D18"/>
                </a:solidFill>
                <a:latin typeface="Cambria"/>
                <a:ea typeface="Cambria"/>
                <a:cs typeface="Cambria"/>
                <a:sym typeface="Cambria"/>
              </a:rPr>
              <a:t>still spend more time with real friends</a:t>
            </a:r>
            <a:endParaRPr b="0" i="0" sz="1248" u="none" cap="none" strike="noStrike">
              <a:solidFill>
                <a:srgbClr val="000000"/>
              </a:solidFill>
              <a:latin typeface="Calibri"/>
              <a:ea typeface="Calibri"/>
              <a:cs typeface="Calibri"/>
              <a:sym typeface="Calibri"/>
            </a:endParaRPr>
          </a:p>
        </p:txBody>
      </p:sp>
      <p:sp>
        <p:nvSpPr>
          <p:cNvPr id="2423" name="Google Shape;2423;g3f515451538_0_87"/>
          <p:cNvSpPr/>
          <p:nvPr/>
        </p:nvSpPr>
        <p:spPr>
          <a:xfrm>
            <a:off x="91399" y="4433683"/>
            <a:ext cx="9065100" cy="473100"/>
          </a:xfrm>
          <a:prstGeom prst="rect">
            <a:avLst/>
          </a:prstGeom>
          <a:noFill/>
          <a:ln>
            <a:noFill/>
          </a:ln>
        </p:spPr>
        <p:txBody>
          <a:bodyPr anchorCtr="0" anchor="t" bIns="0" lIns="0" spcFirstLastPara="1" rIns="0" wrap="square" tIns="0">
            <a:noAutofit/>
          </a:bodyPr>
          <a:lstStyle/>
          <a:p>
            <a:pPr indent="0" lvl="0" marL="0" marR="0" rtl="0" algn="l">
              <a:lnSpc>
                <a:spcPct val="135483"/>
              </a:lnSpc>
              <a:spcBef>
                <a:spcPts val="0"/>
              </a:spcBef>
              <a:spcAft>
                <a:spcPts val="0"/>
              </a:spcAft>
              <a:buClr>
                <a:srgbClr val="221D18"/>
              </a:buClr>
              <a:buSzPts val="1336"/>
              <a:buFont typeface="Cambria"/>
              <a:buNone/>
            </a:pPr>
            <a:r>
              <a:rPr b="0" i="0" lang="en" sz="1336" u="none" cap="none" strike="noStrike">
                <a:solidFill>
                  <a:srgbClr val="221D18"/>
                </a:solidFill>
                <a:latin typeface="Cambria"/>
                <a:ea typeface="Cambria"/>
                <a:cs typeface="Cambria"/>
                <a:sym typeface="Cambria"/>
              </a:rPr>
              <a:t>These teens are our incoming freshmen. And note the 80%</a:t>
            </a:r>
            <a:r>
              <a:rPr lang="en" sz="1336">
                <a:solidFill>
                  <a:srgbClr val="221D18"/>
                </a:solidFill>
                <a:latin typeface="Cambria"/>
                <a:ea typeface="Cambria"/>
                <a:cs typeface="Cambria"/>
                <a:sym typeface="Cambria"/>
              </a:rPr>
              <a:t>*</a:t>
            </a:r>
            <a:endParaRPr b="0" i="0" sz="1336" u="none" cap="none" strike="noStrike">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7" name="Shape 2427"/>
        <p:cNvGrpSpPr/>
        <p:nvPr/>
      </p:nvGrpSpPr>
      <p:grpSpPr>
        <a:xfrm>
          <a:off x="0" y="0"/>
          <a:ext cx="0" cy="0"/>
          <a:chOff x="0" y="0"/>
          <a:chExt cx="0" cy="0"/>
        </a:xfrm>
      </p:grpSpPr>
      <p:sp>
        <p:nvSpPr>
          <p:cNvPr id="2428" name="Google Shape;2428;g3f6fda2efe8_0_206"/>
          <p:cNvSpPr/>
          <p:nvPr/>
        </p:nvSpPr>
        <p:spPr>
          <a:xfrm>
            <a:off x="1" y="0"/>
            <a:ext cx="9078900" cy="1371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21D18"/>
              </a:buClr>
              <a:buSzPts val="3200"/>
              <a:buFont typeface="Arial"/>
              <a:buNone/>
            </a:pPr>
            <a:r>
              <a:rPr b="1" i="0" lang="en" sz="3200" u="none" cap="none" strike="noStrike">
                <a:solidFill>
                  <a:srgbClr val="221D18"/>
                </a:solidFill>
                <a:latin typeface="Arial"/>
                <a:ea typeface="Arial"/>
                <a:cs typeface="Arial"/>
                <a:sym typeface="Arial"/>
              </a:rPr>
              <a:t>What heavy AI use looks like</a:t>
            </a:r>
            <a:endParaRPr b="0" i="0" sz="3200" u="none" cap="none" strike="noStrike">
              <a:solidFill>
                <a:srgbClr val="000000"/>
              </a:solidFill>
              <a:latin typeface="Calibri"/>
              <a:ea typeface="Calibri"/>
              <a:cs typeface="Calibri"/>
              <a:sym typeface="Calibri"/>
            </a:endParaRPr>
          </a:p>
        </p:txBody>
      </p:sp>
      <p:sp>
        <p:nvSpPr>
          <p:cNvPr id="2429" name="Google Shape;2429;g3f6fda2efe8_0_206"/>
          <p:cNvSpPr/>
          <p:nvPr/>
        </p:nvSpPr>
        <p:spPr>
          <a:xfrm>
            <a:off x="15259" y="1188719"/>
            <a:ext cx="4463100" cy="3017400"/>
          </a:xfrm>
          <a:prstGeom prst="roundRect">
            <a:avLst>
              <a:gd fmla="val 2424" name="adj"/>
            </a:avLst>
          </a:prstGeom>
          <a:solidFill>
            <a:srgbClr val="FFFFFF"/>
          </a:solidFill>
          <a:ln cap="flat" cmpd="sng" w="12700">
            <a:solidFill>
              <a:srgbClr val="D8D1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0" name="Google Shape;2430;g3f6fda2efe8_0_206"/>
          <p:cNvSpPr/>
          <p:nvPr/>
        </p:nvSpPr>
        <p:spPr>
          <a:xfrm>
            <a:off x="228880" y="1417319"/>
            <a:ext cx="4043400" cy="27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1100"/>
              <a:buFont typeface="Cambria"/>
              <a:buNone/>
            </a:pPr>
            <a:r>
              <a:rPr b="1" i="0" lang="en" sz="1100" u="none" cap="none" strike="noStrike">
                <a:solidFill>
                  <a:srgbClr val="B0272D"/>
                </a:solidFill>
                <a:latin typeface="Cambria"/>
                <a:ea typeface="Cambria"/>
                <a:cs typeface="Cambria"/>
                <a:sym typeface="Cambria"/>
              </a:rPr>
              <a:t>MIT MEDIA LAB / OPENAI (2025)</a:t>
            </a:r>
            <a:endParaRPr b="0" i="0" sz="1100" u="none" cap="none" strike="noStrike">
              <a:solidFill>
                <a:srgbClr val="000000"/>
              </a:solidFill>
              <a:latin typeface="Calibri"/>
              <a:ea typeface="Calibri"/>
              <a:cs typeface="Calibri"/>
              <a:sym typeface="Calibri"/>
            </a:endParaRPr>
          </a:p>
        </p:txBody>
      </p:sp>
      <p:sp>
        <p:nvSpPr>
          <p:cNvPr id="2431" name="Google Shape;2431;g3f6fda2efe8_0_206"/>
          <p:cNvSpPr/>
          <p:nvPr/>
        </p:nvSpPr>
        <p:spPr>
          <a:xfrm>
            <a:off x="228880" y="1783078"/>
            <a:ext cx="4043400" cy="1828800"/>
          </a:xfrm>
          <a:prstGeom prst="rect">
            <a:avLst/>
          </a:prstGeom>
          <a:noFill/>
          <a:ln>
            <a:noFill/>
          </a:ln>
        </p:spPr>
        <p:txBody>
          <a:bodyPr anchorCtr="0" anchor="t" bIns="0" lIns="0" spcFirstLastPara="1" rIns="0" wrap="square" tIns="0">
            <a:noAutofit/>
          </a:bodyPr>
          <a:lstStyle/>
          <a:p>
            <a:pPr indent="0" lvl="0" marL="0" marR="0" rtl="0" algn="l">
              <a:lnSpc>
                <a:spcPct val="140740"/>
              </a:lnSpc>
              <a:spcBef>
                <a:spcPts val="0"/>
              </a:spcBef>
              <a:spcAft>
                <a:spcPts val="0"/>
              </a:spcAft>
              <a:buClr>
                <a:srgbClr val="221D18"/>
              </a:buClr>
              <a:buSzPts val="1350"/>
              <a:buFont typeface="Cambria"/>
              <a:buNone/>
            </a:pPr>
            <a:r>
              <a:rPr b="0" i="0" lang="en" sz="1350" u="none" cap="none" strike="noStrike">
                <a:solidFill>
                  <a:srgbClr val="221D18"/>
                </a:solidFill>
                <a:latin typeface="Cambria"/>
                <a:ea typeface="Cambria"/>
                <a:cs typeface="Cambria"/>
                <a:sym typeface="Cambria"/>
              </a:rPr>
              <a:t>~40M conversations analyzed + a 4-week RCT (~1,000 participants). Higher daily use correlated </a:t>
            </a:r>
            <a:r>
              <a:rPr b="1" i="0" lang="en" sz="1350" u="none" cap="none" strike="noStrike">
                <a:solidFill>
                  <a:srgbClr val="221D18"/>
                </a:solidFill>
                <a:latin typeface="Cambria"/>
                <a:ea typeface="Cambria"/>
                <a:cs typeface="Cambria"/>
                <a:sym typeface="Cambria"/>
              </a:rPr>
              <a:t>with higher loneliness, emotional dependence, and lower socialization</a:t>
            </a:r>
            <a:r>
              <a:rPr b="0" i="0" lang="en" sz="1350" u="none" cap="none" strike="noStrike">
                <a:solidFill>
                  <a:srgbClr val="221D18"/>
                </a:solidFill>
                <a:latin typeface="Cambria"/>
                <a:ea typeface="Cambria"/>
                <a:cs typeface="Cambria"/>
                <a:sym typeface="Cambria"/>
              </a:rPr>
              <a:t> - concentrated in a small subset of heavy users.</a:t>
            </a:r>
            <a:endParaRPr b="0" i="0" sz="1350" u="none" cap="none" strike="noStrike">
              <a:solidFill>
                <a:srgbClr val="000000"/>
              </a:solidFill>
              <a:latin typeface="Calibri"/>
              <a:ea typeface="Calibri"/>
              <a:cs typeface="Calibri"/>
              <a:sym typeface="Calibri"/>
            </a:endParaRPr>
          </a:p>
        </p:txBody>
      </p:sp>
      <p:sp>
        <p:nvSpPr>
          <p:cNvPr id="2432" name="Google Shape;2432;g3f6fda2efe8_0_206"/>
          <p:cNvSpPr/>
          <p:nvPr/>
        </p:nvSpPr>
        <p:spPr>
          <a:xfrm>
            <a:off x="228880" y="3657597"/>
            <a:ext cx="4043400" cy="365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675E"/>
              </a:buClr>
              <a:buSzPts val="1150"/>
              <a:buFont typeface="Cambria"/>
              <a:buNone/>
            </a:pPr>
            <a:r>
              <a:rPr b="0" i="1" lang="en" sz="1150" u="none" cap="none" strike="noStrike">
                <a:solidFill>
                  <a:srgbClr val="6E675E"/>
                </a:solidFill>
                <a:latin typeface="Cambria"/>
                <a:ea typeface="Cambria"/>
                <a:cs typeface="Cambria"/>
                <a:sym typeface="Cambria"/>
              </a:rPr>
              <a:t>Not yet peer-reviewed; partly company-affiliated.</a:t>
            </a:r>
            <a:endParaRPr b="0" i="0" sz="1150" u="none" cap="none" strike="noStrike">
              <a:solidFill>
                <a:srgbClr val="000000"/>
              </a:solidFill>
              <a:latin typeface="Calibri"/>
              <a:ea typeface="Calibri"/>
              <a:cs typeface="Calibri"/>
              <a:sym typeface="Calibri"/>
            </a:endParaRPr>
          </a:p>
        </p:txBody>
      </p:sp>
      <p:sp>
        <p:nvSpPr>
          <p:cNvPr id="2433" name="Google Shape;2433;g3f6fda2efe8_0_206"/>
          <p:cNvSpPr/>
          <p:nvPr/>
        </p:nvSpPr>
        <p:spPr>
          <a:xfrm>
            <a:off x="4692033" y="1188719"/>
            <a:ext cx="4386900" cy="3017400"/>
          </a:xfrm>
          <a:prstGeom prst="roundRect">
            <a:avLst>
              <a:gd fmla="val 2424" name="adj"/>
            </a:avLst>
          </a:prstGeom>
          <a:solidFill>
            <a:srgbClr val="FFFFFF"/>
          </a:solidFill>
          <a:ln cap="flat" cmpd="sng" w="12700">
            <a:solidFill>
              <a:srgbClr val="D8D1C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4" name="Google Shape;2434;g3f6fda2efe8_0_206"/>
          <p:cNvSpPr/>
          <p:nvPr/>
        </p:nvSpPr>
        <p:spPr>
          <a:xfrm>
            <a:off x="4905654" y="1417319"/>
            <a:ext cx="3967200" cy="27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1100"/>
              <a:buFont typeface="Cambria"/>
              <a:buNone/>
            </a:pPr>
            <a:r>
              <a:rPr b="1" i="0" lang="en" sz="1100" u="none" cap="none" strike="noStrike">
                <a:solidFill>
                  <a:srgbClr val="B0272D"/>
                </a:solidFill>
                <a:latin typeface="Cambria"/>
                <a:ea typeface="Cambria"/>
                <a:cs typeface="Cambria"/>
                <a:sym typeface="Cambria"/>
              </a:rPr>
              <a:t>STUDENTS THEMSELVES ARE SPLIT (HEPI 2026)</a:t>
            </a:r>
            <a:endParaRPr b="0" i="0" sz="1100" u="none" cap="none" strike="noStrike">
              <a:solidFill>
                <a:srgbClr val="000000"/>
              </a:solidFill>
              <a:latin typeface="Calibri"/>
              <a:ea typeface="Calibri"/>
              <a:cs typeface="Calibri"/>
              <a:sym typeface="Calibri"/>
            </a:endParaRPr>
          </a:p>
        </p:txBody>
      </p:sp>
      <p:sp>
        <p:nvSpPr>
          <p:cNvPr id="2435" name="Google Shape;2435;g3f6fda2efe8_0_206"/>
          <p:cNvSpPr/>
          <p:nvPr/>
        </p:nvSpPr>
        <p:spPr>
          <a:xfrm>
            <a:off x="4905654" y="1828798"/>
            <a:ext cx="3967200" cy="822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21D18"/>
              </a:buClr>
              <a:buSzPts val="4000"/>
              <a:buFont typeface="Arial"/>
              <a:buNone/>
            </a:pPr>
            <a:r>
              <a:rPr b="1" i="0" lang="en" sz="4000" u="none" cap="none" strike="noStrike">
                <a:solidFill>
                  <a:srgbClr val="221D18"/>
                </a:solidFill>
                <a:latin typeface="Arial"/>
                <a:ea typeface="Arial"/>
                <a:cs typeface="Arial"/>
                <a:sym typeface="Arial"/>
              </a:rPr>
              <a:t>20%  /  21%</a:t>
            </a:r>
            <a:endParaRPr b="0" i="0" sz="4000" u="none" cap="none" strike="noStrike">
              <a:solidFill>
                <a:srgbClr val="000000"/>
              </a:solidFill>
              <a:latin typeface="Calibri"/>
              <a:ea typeface="Calibri"/>
              <a:cs typeface="Calibri"/>
              <a:sym typeface="Calibri"/>
            </a:endParaRPr>
          </a:p>
        </p:txBody>
      </p:sp>
      <p:sp>
        <p:nvSpPr>
          <p:cNvPr id="2436" name="Google Shape;2436;g3f6fda2efe8_0_206"/>
          <p:cNvSpPr/>
          <p:nvPr/>
        </p:nvSpPr>
        <p:spPr>
          <a:xfrm>
            <a:off x="4905654" y="2697477"/>
            <a:ext cx="3967200" cy="4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1D18"/>
              </a:buClr>
              <a:buSzPts val="1350"/>
              <a:buFont typeface="Cambria"/>
              <a:buNone/>
            </a:pPr>
            <a:r>
              <a:rPr b="0" i="0" lang="en" sz="1350" u="none" cap="none" strike="noStrike">
                <a:solidFill>
                  <a:srgbClr val="221D18"/>
                </a:solidFill>
                <a:latin typeface="Cambria"/>
                <a:ea typeface="Cambria"/>
                <a:cs typeface="Cambria"/>
                <a:sym typeface="Cambria"/>
              </a:rPr>
              <a:t>say AI makes them lonelier  /  say less lonely</a:t>
            </a:r>
            <a:endParaRPr b="0" i="0" sz="1350" u="none" cap="none" strike="noStrike">
              <a:solidFill>
                <a:srgbClr val="000000"/>
              </a:solidFill>
              <a:latin typeface="Calibri"/>
              <a:ea typeface="Calibri"/>
              <a:cs typeface="Calibri"/>
              <a:sym typeface="Calibri"/>
            </a:endParaRPr>
          </a:p>
        </p:txBody>
      </p:sp>
      <p:sp>
        <p:nvSpPr>
          <p:cNvPr id="2437" name="Google Shape;2437;g3f6fda2efe8_0_206"/>
          <p:cNvSpPr/>
          <p:nvPr/>
        </p:nvSpPr>
        <p:spPr>
          <a:xfrm>
            <a:off x="15259" y="4526276"/>
            <a:ext cx="9078900" cy="777300"/>
          </a:xfrm>
          <a:prstGeom prst="roundRect">
            <a:avLst>
              <a:gd fmla="val 9412" name="adj"/>
            </a:avLst>
          </a:prstGeom>
          <a:solidFill>
            <a:srgbClr val="221D1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8" name="Google Shape;2438;g3f6fda2efe8_0_206"/>
          <p:cNvSpPr/>
          <p:nvPr/>
        </p:nvSpPr>
        <p:spPr>
          <a:xfrm>
            <a:off x="228880" y="4526276"/>
            <a:ext cx="8697300" cy="777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BF7F0"/>
              </a:buClr>
              <a:buSzPts val="1500"/>
              <a:buFont typeface="Cambria"/>
              <a:buNone/>
            </a:pPr>
            <a:r>
              <a:rPr b="1" i="0" lang="en" sz="1500" u="none" cap="none" strike="noStrike">
                <a:solidFill>
                  <a:srgbClr val="FBF7F0"/>
                </a:solidFill>
                <a:latin typeface="Cambria"/>
                <a:ea typeface="Cambria"/>
                <a:cs typeface="Cambria"/>
                <a:sym typeface="Cambria"/>
              </a:rPr>
              <a:t>Does loneliness drive use, or use drive loneliness? Nobody knows yet. </a:t>
            </a:r>
            <a:r>
              <a:rPr b="1" lang="en" sz="1500">
                <a:solidFill>
                  <a:srgbClr val="FBF7F0"/>
                </a:solidFill>
                <a:latin typeface="Cambria"/>
                <a:ea typeface="Cambria"/>
                <a:cs typeface="Cambria"/>
                <a:sym typeface="Cambria"/>
              </a:rPr>
              <a:t>This is an open research question</a:t>
            </a:r>
            <a:endParaRPr b="0" i="0" sz="1500" u="none" cap="none" strike="noStrike">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3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2" name="Shape 2442"/>
        <p:cNvGrpSpPr/>
        <p:nvPr/>
      </p:nvGrpSpPr>
      <p:grpSpPr>
        <a:xfrm>
          <a:off x="0" y="0"/>
          <a:ext cx="0" cy="0"/>
          <a:chOff x="0" y="0"/>
          <a:chExt cx="0" cy="0"/>
        </a:xfrm>
      </p:grpSpPr>
      <p:sp>
        <p:nvSpPr>
          <p:cNvPr id="2443" name="Google Shape;2443;g3f6fda2efe8_0_220"/>
          <p:cNvSpPr/>
          <p:nvPr/>
        </p:nvSpPr>
        <p:spPr>
          <a:xfrm>
            <a:off x="767200" y="0"/>
            <a:ext cx="9128700" cy="12546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21D18"/>
              </a:buClr>
              <a:buSzPts val="2927"/>
              <a:buFont typeface="Arial"/>
              <a:buNone/>
            </a:pPr>
            <a:r>
              <a:rPr b="1" i="0" lang="en" sz="2927" u="none" cap="none" strike="noStrike">
                <a:solidFill>
                  <a:srgbClr val="221D18"/>
                </a:solidFill>
                <a:latin typeface="Arial"/>
                <a:ea typeface="Arial"/>
                <a:cs typeface="Arial"/>
                <a:sym typeface="Arial"/>
              </a:rPr>
              <a:t>California just made this a legal category</a:t>
            </a:r>
            <a:endParaRPr b="0" i="0" sz="2927" u="none" cap="none" strike="noStrike">
              <a:solidFill>
                <a:srgbClr val="000000"/>
              </a:solidFill>
              <a:latin typeface="Calibri"/>
              <a:ea typeface="Calibri"/>
              <a:cs typeface="Calibri"/>
              <a:sym typeface="Calibri"/>
            </a:endParaRPr>
          </a:p>
        </p:txBody>
      </p:sp>
      <p:sp>
        <p:nvSpPr>
          <p:cNvPr id="2444" name="Google Shape;2444;g3f6fda2efe8_0_220"/>
          <p:cNvSpPr/>
          <p:nvPr/>
        </p:nvSpPr>
        <p:spPr>
          <a:xfrm>
            <a:off x="153425" y="1228281"/>
            <a:ext cx="168900" cy="184200"/>
          </a:xfrm>
          <a:prstGeom prst="ellipse">
            <a:avLst/>
          </a:prstGeom>
          <a:solidFill>
            <a:srgbClr val="B0272D"/>
          </a:solidFill>
          <a:ln>
            <a:noFill/>
          </a:ln>
        </p:spPr>
        <p:txBody>
          <a:bodyPr anchorCtr="0" anchor="ctr" bIns="83625" lIns="83625" spcFirstLastPara="1" rIns="83625" wrap="square" tIns="83625">
            <a:noAutofit/>
          </a:bodyPr>
          <a:lstStyle/>
          <a:p>
            <a:pPr indent="0" lvl="0" marL="0" rtl="0" algn="l">
              <a:spcBef>
                <a:spcPts val="0"/>
              </a:spcBef>
              <a:spcAft>
                <a:spcPts val="0"/>
              </a:spcAft>
              <a:buNone/>
            </a:pPr>
            <a:r>
              <a:t/>
            </a:r>
            <a:endParaRPr/>
          </a:p>
        </p:txBody>
      </p:sp>
      <p:cxnSp>
        <p:nvCxnSpPr>
          <p:cNvPr id="2445" name="Google Shape;2445;g3f6fda2efe8_0_220"/>
          <p:cNvCxnSpPr/>
          <p:nvPr/>
        </p:nvCxnSpPr>
        <p:spPr>
          <a:xfrm>
            <a:off x="230138" y="1429001"/>
            <a:ext cx="0" cy="602400"/>
          </a:xfrm>
          <a:prstGeom prst="straightConnector1">
            <a:avLst/>
          </a:prstGeom>
          <a:noFill/>
          <a:ln cap="flat" cmpd="sng" w="17425">
            <a:solidFill>
              <a:srgbClr val="D8D1C5"/>
            </a:solidFill>
            <a:prstDash val="solid"/>
            <a:round/>
            <a:headEnd len="sm" w="sm" type="none"/>
            <a:tailEnd len="sm" w="sm" type="none"/>
          </a:ln>
        </p:spPr>
      </p:cxnSp>
      <p:sp>
        <p:nvSpPr>
          <p:cNvPr id="2446" name="Google Shape;2446;g3f6fda2efe8_0_220"/>
          <p:cNvSpPr/>
          <p:nvPr/>
        </p:nvSpPr>
        <p:spPr>
          <a:xfrm>
            <a:off x="536988" y="1212683"/>
            <a:ext cx="1150800" cy="41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1280"/>
              <a:buFont typeface="Cambria"/>
              <a:buNone/>
            </a:pPr>
            <a:r>
              <a:rPr b="1" i="0" lang="en" sz="1280" u="none" cap="none" strike="noStrike">
                <a:solidFill>
                  <a:srgbClr val="B0272D"/>
                </a:solidFill>
                <a:latin typeface="Cambria"/>
                <a:ea typeface="Cambria"/>
                <a:cs typeface="Cambria"/>
                <a:sym typeface="Cambria"/>
              </a:rPr>
              <a:t>Aug 2025</a:t>
            </a:r>
            <a:endParaRPr b="0" i="0" sz="1280" u="none" cap="none" strike="noStrike">
              <a:solidFill>
                <a:srgbClr val="000000"/>
              </a:solidFill>
              <a:latin typeface="Calibri"/>
              <a:ea typeface="Calibri"/>
              <a:cs typeface="Calibri"/>
              <a:sym typeface="Calibri"/>
            </a:endParaRPr>
          </a:p>
        </p:txBody>
      </p:sp>
      <p:sp>
        <p:nvSpPr>
          <p:cNvPr id="2447" name="Google Shape;2447;g3f6fda2efe8_0_220"/>
          <p:cNvSpPr/>
          <p:nvPr/>
        </p:nvSpPr>
        <p:spPr>
          <a:xfrm>
            <a:off x="1764391" y="1212683"/>
            <a:ext cx="7134300" cy="752700"/>
          </a:xfrm>
          <a:prstGeom prst="rect">
            <a:avLst/>
          </a:prstGeom>
          <a:noFill/>
          <a:ln>
            <a:noFill/>
          </a:ln>
        </p:spPr>
        <p:txBody>
          <a:bodyPr anchorCtr="0" anchor="t" bIns="0" lIns="0" spcFirstLastPara="1" rIns="0" wrap="square" tIns="0">
            <a:noAutofit/>
          </a:bodyPr>
          <a:lstStyle/>
          <a:p>
            <a:pPr indent="0" lvl="0" marL="0" marR="0" rtl="0" algn="l">
              <a:lnSpc>
                <a:spcPct val="131034"/>
              </a:lnSpc>
              <a:spcBef>
                <a:spcPts val="0"/>
              </a:spcBef>
              <a:spcAft>
                <a:spcPts val="0"/>
              </a:spcAft>
              <a:buClr>
                <a:srgbClr val="221D18"/>
              </a:buClr>
              <a:buSzPts val="1326"/>
              <a:buFont typeface="Cambria"/>
              <a:buNone/>
            </a:pPr>
            <a:r>
              <a:rPr b="0" i="0" lang="en" sz="1326" u="none" cap="none" strike="noStrike">
                <a:solidFill>
                  <a:srgbClr val="221D18"/>
                </a:solidFill>
                <a:latin typeface="Cambria"/>
                <a:ea typeface="Cambria"/>
                <a:cs typeface="Cambria"/>
                <a:sym typeface="Cambria"/>
              </a:rPr>
              <a:t>Raine v. OpenAI filed; seven more suits follow in November</a:t>
            </a:r>
            <a:endParaRPr b="0" i="0" sz="1326" u="none" cap="none" strike="noStrike">
              <a:solidFill>
                <a:srgbClr val="000000"/>
              </a:solidFill>
              <a:latin typeface="Calibri"/>
              <a:ea typeface="Calibri"/>
              <a:cs typeface="Calibri"/>
              <a:sym typeface="Calibri"/>
            </a:endParaRPr>
          </a:p>
        </p:txBody>
      </p:sp>
      <p:sp>
        <p:nvSpPr>
          <p:cNvPr id="2448" name="Google Shape;2448;g3f6fda2efe8_0_220"/>
          <p:cNvSpPr/>
          <p:nvPr/>
        </p:nvSpPr>
        <p:spPr>
          <a:xfrm>
            <a:off x="153425" y="2081341"/>
            <a:ext cx="168900" cy="184200"/>
          </a:xfrm>
          <a:prstGeom prst="ellipse">
            <a:avLst/>
          </a:prstGeom>
          <a:solidFill>
            <a:srgbClr val="B0272D"/>
          </a:solidFill>
          <a:ln>
            <a:noFill/>
          </a:ln>
        </p:spPr>
        <p:txBody>
          <a:bodyPr anchorCtr="0" anchor="ctr" bIns="83625" lIns="83625" spcFirstLastPara="1" rIns="83625" wrap="square" tIns="83625">
            <a:noAutofit/>
          </a:bodyPr>
          <a:lstStyle/>
          <a:p>
            <a:pPr indent="0" lvl="0" marL="0" rtl="0" algn="l">
              <a:spcBef>
                <a:spcPts val="0"/>
              </a:spcBef>
              <a:spcAft>
                <a:spcPts val="0"/>
              </a:spcAft>
              <a:buNone/>
            </a:pPr>
            <a:r>
              <a:t/>
            </a:r>
            <a:endParaRPr/>
          </a:p>
        </p:txBody>
      </p:sp>
      <p:cxnSp>
        <p:nvCxnSpPr>
          <p:cNvPr id="2449" name="Google Shape;2449;g3f6fda2efe8_0_220"/>
          <p:cNvCxnSpPr/>
          <p:nvPr/>
        </p:nvCxnSpPr>
        <p:spPr>
          <a:xfrm>
            <a:off x="230138" y="2282061"/>
            <a:ext cx="0" cy="602400"/>
          </a:xfrm>
          <a:prstGeom prst="straightConnector1">
            <a:avLst/>
          </a:prstGeom>
          <a:noFill/>
          <a:ln cap="flat" cmpd="sng" w="17425">
            <a:solidFill>
              <a:srgbClr val="D8D1C5"/>
            </a:solidFill>
            <a:prstDash val="solid"/>
            <a:round/>
            <a:headEnd len="sm" w="sm" type="none"/>
            <a:tailEnd len="sm" w="sm" type="none"/>
          </a:ln>
        </p:spPr>
      </p:cxnSp>
      <p:sp>
        <p:nvSpPr>
          <p:cNvPr id="2450" name="Google Shape;2450;g3f6fda2efe8_0_220"/>
          <p:cNvSpPr/>
          <p:nvPr/>
        </p:nvSpPr>
        <p:spPr>
          <a:xfrm>
            <a:off x="536988" y="2065743"/>
            <a:ext cx="1150800" cy="41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1280"/>
              <a:buFont typeface="Cambria"/>
              <a:buNone/>
            </a:pPr>
            <a:r>
              <a:rPr b="1" i="0" lang="en" sz="1280" u="none" cap="none" strike="noStrike">
                <a:solidFill>
                  <a:srgbClr val="B0272D"/>
                </a:solidFill>
                <a:latin typeface="Cambria"/>
                <a:ea typeface="Cambria"/>
                <a:cs typeface="Cambria"/>
                <a:sym typeface="Cambria"/>
              </a:rPr>
              <a:t>Sep 2025</a:t>
            </a:r>
            <a:endParaRPr b="0" i="0" sz="1280" u="none" cap="none" strike="noStrike">
              <a:solidFill>
                <a:srgbClr val="000000"/>
              </a:solidFill>
              <a:latin typeface="Calibri"/>
              <a:ea typeface="Calibri"/>
              <a:cs typeface="Calibri"/>
              <a:sym typeface="Calibri"/>
            </a:endParaRPr>
          </a:p>
        </p:txBody>
      </p:sp>
      <p:sp>
        <p:nvSpPr>
          <p:cNvPr id="2451" name="Google Shape;2451;g3f6fda2efe8_0_220"/>
          <p:cNvSpPr/>
          <p:nvPr/>
        </p:nvSpPr>
        <p:spPr>
          <a:xfrm>
            <a:off x="1764391" y="2065743"/>
            <a:ext cx="7134300" cy="752700"/>
          </a:xfrm>
          <a:prstGeom prst="rect">
            <a:avLst/>
          </a:prstGeom>
          <a:noFill/>
          <a:ln>
            <a:noFill/>
          </a:ln>
        </p:spPr>
        <p:txBody>
          <a:bodyPr anchorCtr="0" anchor="t" bIns="0" lIns="0" spcFirstLastPara="1" rIns="0" wrap="square" tIns="0">
            <a:noAutofit/>
          </a:bodyPr>
          <a:lstStyle/>
          <a:p>
            <a:pPr indent="0" lvl="0" marL="0" marR="0" rtl="0" algn="l">
              <a:lnSpc>
                <a:spcPct val="131034"/>
              </a:lnSpc>
              <a:spcBef>
                <a:spcPts val="0"/>
              </a:spcBef>
              <a:spcAft>
                <a:spcPts val="0"/>
              </a:spcAft>
              <a:buClr>
                <a:srgbClr val="221D18"/>
              </a:buClr>
              <a:buSzPts val="1326"/>
              <a:buFont typeface="Cambria"/>
              <a:buNone/>
            </a:pPr>
            <a:r>
              <a:rPr b="0" i="0" lang="en" sz="1326" u="none" cap="none" strike="noStrike">
                <a:solidFill>
                  <a:srgbClr val="221D18"/>
                </a:solidFill>
                <a:latin typeface="Cambria"/>
                <a:ea typeface="Cambria"/>
                <a:cs typeface="Cambria"/>
                <a:sym typeface="Cambria"/>
              </a:rPr>
              <a:t>FTC inquiry: seven companion-chatbot companies ordered to explain minor safety</a:t>
            </a:r>
            <a:endParaRPr b="0" i="0" sz="1326" u="none" cap="none" strike="noStrike">
              <a:solidFill>
                <a:srgbClr val="000000"/>
              </a:solidFill>
              <a:latin typeface="Calibri"/>
              <a:ea typeface="Calibri"/>
              <a:cs typeface="Calibri"/>
              <a:sym typeface="Calibri"/>
            </a:endParaRPr>
          </a:p>
        </p:txBody>
      </p:sp>
      <p:sp>
        <p:nvSpPr>
          <p:cNvPr id="2452" name="Google Shape;2452;g3f6fda2efe8_0_220"/>
          <p:cNvSpPr/>
          <p:nvPr/>
        </p:nvSpPr>
        <p:spPr>
          <a:xfrm>
            <a:off x="153425" y="2934401"/>
            <a:ext cx="168900" cy="184200"/>
          </a:xfrm>
          <a:prstGeom prst="ellipse">
            <a:avLst/>
          </a:prstGeom>
          <a:solidFill>
            <a:srgbClr val="B0272D"/>
          </a:solidFill>
          <a:ln>
            <a:noFill/>
          </a:ln>
        </p:spPr>
        <p:txBody>
          <a:bodyPr anchorCtr="0" anchor="ctr" bIns="83625" lIns="83625" spcFirstLastPara="1" rIns="83625" wrap="square" tIns="83625">
            <a:noAutofit/>
          </a:bodyPr>
          <a:lstStyle/>
          <a:p>
            <a:pPr indent="0" lvl="0" marL="0" rtl="0" algn="l">
              <a:spcBef>
                <a:spcPts val="0"/>
              </a:spcBef>
              <a:spcAft>
                <a:spcPts val="0"/>
              </a:spcAft>
              <a:buNone/>
            </a:pPr>
            <a:r>
              <a:t/>
            </a:r>
            <a:endParaRPr/>
          </a:p>
        </p:txBody>
      </p:sp>
      <p:cxnSp>
        <p:nvCxnSpPr>
          <p:cNvPr id="2453" name="Google Shape;2453;g3f6fda2efe8_0_220"/>
          <p:cNvCxnSpPr/>
          <p:nvPr/>
        </p:nvCxnSpPr>
        <p:spPr>
          <a:xfrm>
            <a:off x="230138" y="3135121"/>
            <a:ext cx="0" cy="602400"/>
          </a:xfrm>
          <a:prstGeom prst="straightConnector1">
            <a:avLst/>
          </a:prstGeom>
          <a:noFill/>
          <a:ln cap="flat" cmpd="sng" w="17425">
            <a:solidFill>
              <a:srgbClr val="D8D1C5"/>
            </a:solidFill>
            <a:prstDash val="solid"/>
            <a:round/>
            <a:headEnd len="sm" w="sm" type="none"/>
            <a:tailEnd len="sm" w="sm" type="none"/>
          </a:ln>
        </p:spPr>
      </p:cxnSp>
      <p:sp>
        <p:nvSpPr>
          <p:cNvPr id="2454" name="Google Shape;2454;g3f6fda2efe8_0_220"/>
          <p:cNvSpPr/>
          <p:nvPr/>
        </p:nvSpPr>
        <p:spPr>
          <a:xfrm>
            <a:off x="536988" y="2918803"/>
            <a:ext cx="1150800" cy="41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1280"/>
              <a:buFont typeface="Cambria"/>
              <a:buNone/>
            </a:pPr>
            <a:r>
              <a:rPr b="1" i="0" lang="en" sz="1280" u="none" cap="none" strike="noStrike">
                <a:solidFill>
                  <a:srgbClr val="B0272D"/>
                </a:solidFill>
                <a:latin typeface="Cambria"/>
                <a:ea typeface="Cambria"/>
                <a:cs typeface="Cambria"/>
                <a:sym typeface="Cambria"/>
              </a:rPr>
              <a:t>Oct 2025</a:t>
            </a:r>
            <a:endParaRPr b="0" i="0" sz="1280" u="none" cap="none" strike="noStrike">
              <a:solidFill>
                <a:srgbClr val="000000"/>
              </a:solidFill>
              <a:latin typeface="Calibri"/>
              <a:ea typeface="Calibri"/>
              <a:cs typeface="Calibri"/>
              <a:sym typeface="Calibri"/>
            </a:endParaRPr>
          </a:p>
        </p:txBody>
      </p:sp>
      <p:sp>
        <p:nvSpPr>
          <p:cNvPr id="2455" name="Google Shape;2455;g3f6fda2efe8_0_220"/>
          <p:cNvSpPr/>
          <p:nvPr/>
        </p:nvSpPr>
        <p:spPr>
          <a:xfrm>
            <a:off x="1764391" y="2918803"/>
            <a:ext cx="7134300" cy="752700"/>
          </a:xfrm>
          <a:prstGeom prst="rect">
            <a:avLst/>
          </a:prstGeom>
          <a:noFill/>
          <a:ln>
            <a:noFill/>
          </a:ln>
        </p:spPr>
        <p:txBody>
          <a:bodyPr anchorCtr="0" anchor="t" bIns="0" lIns="0" spcFirstLastPara="1" rIns="0" wrap="square" tIns="0">
            <a:noAutofit/>
          </a:bodyPr>
          <a:lstStyle/>
          <a:p>
            <a:pPr indent="0" lvl="0" marL="0" marR="0" rtl="0" algn="l">
              <a:lnSpc>
                <a:spcPct val="131034"/>
              </a:lnSpc>
              <a:spcBef>
                <a:spcPts val="0"/>
              </a:spcBef>
              <a:spcAft>
                <a:spcPts val="0"/>
              </a:spcAft>
              <a:buClr>
                <a:srgbClr val="221D18"/>
              </a:buClr>
              <a:buSzPts val="1326"/>
              <a:buFont typeface="Cambria"/>
              <a:buNone/>
            </a:pPr>
            <a:r>
              <a:rPr b="0" i="0" lang="en" sz="1326" u="none" cap="none" strike="noStrike">
                <a:solidFill>
                  <a:srgbClr val="221D18"/>
                </a:solidFill>
                <a:latin typeface="Cambria"/>
                <a:ea typeface="Cambria"/>
                <a:cs typeface="Cambria"/>
                <a:sym typeface="Cambria"/>
              </a:rPr>
              <a:t>SB 243 signed - first-in-the-nation companion chatbot law</a:t>
            </a:r>
            <a:endParaRPr b="0" i="0" sz="1326" u="none" cap="none" strike="noStrike">
              <a:solidFill>
                <a:srgbClr val="000000"/>
              </a:solidFill>
              <a:latin typeface="Calibri"/>
              <a:ea typeface="Calibri"/>
              <a:cs typeface="Calibri"/>
              <a:sym typeface="Calibri"/>
            </a:endParaRPr>
          </a:p>
        </p:txBody>
      </p:sp>
      <p:sp>
        <p:nvSpPr>
          <p:cNvPr id="2456" name="Google Shape;2456;g3f6fda2efe8_0_220"/>
          <p:cNvSpPr/>
          <p:nvPr/>
        </p:nvSpPr>
        <p:spPr>
          <a:xfrm>
            <a:off x="153425" y="3787461"/>
            <a:ext cx="168900" cy="184200"/>
          </a:xfrm>
          <a:prstGeom prst="ellipse">
            <a:avLst/>
          </a:prstGeom>
          <a:solidFill>
            <a:srgbClr val="B0272D"/>
          </a:solidFill>
          <a:ln>
            <a:noFill/>
          </a:ln>
        </p:spPr>
        <p:txBody>
          <a:bodyPr anchorCtr="0" anchor="ctr" bIns="83625" lIns="83625" spcFirstLastPara="1" rIns="83625" wrap="square" tIns="83625">
            <a:noAutofit/>
          </a:bodyPr>
          <a:lstStyle/>
          <a:p>
            <a:pPr indent="0" lvl="0" marL="0" rtl="0" algn="l">
              <a:spcBef>
                <a:spcPts val="0"/>
              </a:spcBef>
              <a:spcAft>
                <a:spcPts val="0"/>
              </a:spcAft>
              <a:buNone/>
            </a:pPr>
            <a:r>
              <a:t/>
            </a:r>
            <a:endParaRPr/>
          </a:p>
        </p:txBody>
      </p:sp>
      <p:sp>
        <p:nvSpPr>
          <p:cNvPr id="2457" name="Google Shape;2457;g3f6fda2efe8_0_220"/>
          <p:cNvSpPr/>
          <p:nvPr/>
        </p:nvSpPr>
        <p:spPr>
          <a:xfrm>
            <a:off x="536988" y="3771863"/>
            <a:ext cx="1150800" cy="41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1280"/>
              <a:buFont typeface="Cambria"/>
              <a:buNone/>
            </a:pPr>
            <a:r>
              <a:rPr b="1" i="0" lang="en" sz="1280" u="none" cap="none" strike="noStrike">
                <a:solidFill>
                  <a:srgbClr val="B0272D"/>
                </a:solidFill>
                <a:latin typeface="Cambria"/>
                <a:ea typeface="Cambria"/>
                <a:cs typeface="Cambria"/>
                <a:sym typeface="Cambria"/>
              </a:rPr>
              <a:t>Jan 2026</a:t>
            </a:r>
            <a:endParaRPr b="0" i="0" sz="1280" u="none" cap="none" strike="noStrike">
              <a:solidFill>
                <a:srgbClr val="000000"/>
              </a:solidFill>
              <a:latin typeface="Calibri"/>
              <a:ea typeface="Calibri"/>
              <a:cs typeface="Calibri"/>
              <a:sym typeface="Calibri"/>
            </a:endParaRPr>
          </a:p>
        </p:txBody>
      </p:sp>
      <p:sp>
        <p:nvSpPr>
          <p:cNvPr id="2458" name="Google Shape;2458;g3f6fda2efe8_0_220"/>
          <p:cNvSpPr/>
          <p:nvPr/>
        </p:nvSpPr>
        <p:spPr>
          <a:xfrm>
            <a:off x="1764391" y="3771863"/>
            <a:ext cx="7134300" cy="752700"/>
          </a:xfrm>
          <a:prstGeom prst="rect">
            <a:avLst/>
          </a:prstGeom>
          <a:noFill/>
          <a:ln>
            <a:noFill/>
          </a:ln>
        </p:spPr>
        <p:txBody>
          <a:bodyPr anchorCtr="0" anchor="t" bIns="0" lIns="0" spcFirstLastPara="1" rIns="0" wrap="square" tIns="0">
            <a:noAutofit/>
          </a:bodyPr>
          <a:lstStyle/>
          <a:p>
            <a:pPr indent="0" lvl="0" marL="0" marR="0" rtl="0" algn="l">
              <a:lnSpc>
                <a:spcPct val="131034"/>
              </a:lnSpc>
              <a:spcBef>
                <a:spcPts val="0"/>
              </a:spcBef>
              <a:spcAft>
                <a:spcPts val="0"/>
              </a:spcAft>
              <a:buClr>
                <a:srgbClr val="221D18"/>
              </a:buClr>
              <a:buSzPts val="1326"/>
              <a:buFont typeface="Cambria"/>
              <a:buNone/>
            </a:pPr>
            <a:r>
              <a:rPr b="0" i="0" lang="en" sz="1326" u="none" cap="none" strike="noStrike">
                <a:solidFill>
                  <a:srgbClr val="221D18"/>
                </a:solidFill>
                <a:latin typeface="Cambria"/>
                <a:ea typeface="Cambria"/>
                <a:cs typeface="Cambria"/>
                <a:sym typeface="Cambria"/>
              </a:rPr>
              <a:t>SB 243 takes effect: AI disclosure, crisis protocols, protections for minors</a:t>
            </a:r>
            <a:endParaRPr b="0" i="0" sz="1326" u="none" cap="none" strike="noStrike">
              <a:solidFill>
                <a:srgbClr val="000000"/>
              </a:solidFill>
              <a:latin typeface="Calibri"/>
              <a:ea typeface="Calibri"/>
              <a:cs typeface="Calibri"/>
              <a:sym typeface="Calibri"/>
            </a:endParaRPr>
          </a:p>
        </p:txBody>
      </p:sp>
      <p:sp>
        <p:nvSpPr>
          <p:cNvPr id="2459" name="Google Shape;2459;g3f6fda2efe8_0_220"/>
          <p:cNvSpPr/>
          <p:nvPr/>
        </p:nvSpPr>
        <p:spPr>
          <a:xfrm>
            <a:off x="15343" y="4641650"/>
            <a:ext cx="9128700" cy="5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675E"/>
              </a:buClr>
              <a:buSzPts val="1235"/>
              <a:buFont typeface="Cambria"/>
              <a:buNone/>
            </a:pPr>
            <a:r>
              <a:rPr b="0" i="1" lang="en" sz="1235" u="none" cap="none" strike="noStrike">
                <a:solidFill>
                  <a:srgbClr val="6E675E"/>
                </a:solidFill>
                <a:latin typeface="Cambria"/>
                <a:ea typeface="Cambria"/>
                <a:cs typeface="Cambria"/>
                <a:sym typeface="Cambria"/>
              </a:rPr>
              <a:t>Plus APA health advisories on AI and adolescent wellbeing (2025). Regulators, courts, and clinicians are all moving.</a:t>
            </a:r>
            <a:endParaRPr b="0" i="0" sz="1235" u="none" cap="none" strike="noStrike">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7F0"/>
        </a:solidFill>
      </p:bgPr>
    </p:bg>
    <p:spTree>
      <p:nvGrpSpPr>
        <p:cNvPr id="2464" name="Shape 2464"/>
        <p:cNvGrpSpPr/>
        <p:nvPr/>
      </p:nvGrpSpPr>
      <p:grpSpPr>
        <a:xfrm>
          <a:off x="0" y="0"/>
          <a:ext cx="0" cy="0"/>
          <a:chOff x="0" y="0"/>
          <a:chExt cx="0" cy="0"/>
        </a:xfrm>
      </p:grpSpPr>
      <p:sp>
        <p:nvSpPr>
          <p:cNvPr id="2465" name="Google Shape;2465;g3f6fda2efe8_0_240"/>
          <p:cNvSpPr/>
          <p:nvPr/>
        </p:nvSpPr>
        <p:spPr>
          <a:xfrm>
            <a:off x="480060" y="377190"/>
            <a:ext cx="81609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0272D"/>
              </a:buClr>
              <a:buSzPts val="900"/>
              <a:buFont typeface="Arial"/>
              <a:buNone/>
            </a:pPr>
            <a:r>
              <a:rPr b="1" i="0" lang="en" sz="900" u="none" cap="none" strike="noStrike">
                <a:solidFill>
                  <a:srgbClr val="B0272D"/>
                </a:solidFill>
                <a:latin typeface="Arial"/>
                <a:ea typeface="Arial"/>
                <a:cs typeface="Arial"/>
                <a:sym typeface="Arial"/>
              </a:rPr>
              <a:t>ANNOUNCING</a:t>
            </a:r>
            <a:endParaRPr b="0" i="0" sz="900" u="none" cap="none" strike="noStrike">
              <a:solidFill>
                <a:schemeClr val="dk1"/>
              </a:solidFill>
              <a:latin typeface="Calibri"/>
              <a:ea typeface="Calibri"/>
              <a:cs typeface="Calibri"/>
              <a:sym typeface="Calibri"/>
            </a:endParaRPr>
          </a:p>
        </p:txBody>
      </p:sp>
      <p:sp>
        <p:nvSpPr>
          <p:cNvPr id="2466" name="Google Shape;2466;g3f6fda2efe8_0_240"/>
          <p:cNvSpPr/>
          <p:nvPr/>
        </p:nvSpPr>
        <p:spPr>
          <a:xfrm>
            <a:off x="480060" y="685800"/>
            <a:ext cx="8160900" cy="1097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21D18"/>
              </a:buClr>
              <a:buSzPts val="2400"/>
              <a:buFont typeface="Arial"/>
              <a:buNone/>
            </a:pPr>
            <a:r>
              <a:rPr b="1" i="0" lang="en" sz="2400" u="none" cap="none" strike="noStrike">
                <a:solidFill>
                  <a:srgbClr val="221D18"/>
                </a:solidFill>
                <a:latin typeface="Arial"/>
                <a:ea typeface="Arial"/>
                <a:cs typeface="Arial"/>
                <a:sym typeface="Arial"/>
              </a:rPr>
              <a:t>A first look at AI + connection</a:t>
            </a:r>
            <a:endParaRPr b="0" i="0" sz="24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21D18"/>
              </a:buClr>
              <a:buSzPts val="2400"/>
              <a:buFont typeface="Arial"/>
              <a:buNone/>
            </a:pPr>
            <a:r>
              <a:rPr b="1" i="0" lang="en" sz="2400" u="none" cap="none" strike="noStrike">
                <a:solidFill>
                  <a:srgbClr val="221D18"/>
                </a:solidFill>
                <a:latin typeface="Arial"/>
                <a:ea typeface="Arial"/>
                <a:cs typeface="Arial"/>
                <a:sym typeface="Arial"/>
              </a:rPr>
              <a:t>on our campus</a:t>
            </a:r>
            <a:endParaRPr b="0" i="0" sz="2400" u="none" cap="none" strike="noStrike">
              <a:solidFill>
                <a:schemeClr val="dk1"/>
              </a:solidFill>
              <a:latin typeface="Calibri"/>
              <a:ea typeface="Calibri"/>
              <a:cs typeface="Calibri"/>
              <a:sym typeface="Calibri"/>
            </a:endParaRPr>
          </a:p>
        </p:txBody>
      </p:sp>
      <p:sp>
        <p:nvSpPr>
          <p:cNvPr id="2467" name="Google Shape;2467;g3f6fda2efe8_0_240"/>
          <p:cNvSpPr/>
          <p:nvPr/>
        </p:nvSpPr>
        <p:spPr>
          <a:xfrm>
            <a:off x="493776" y="1875971"/>
            <a:ext cx="7886700" cy="30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21D18"/>
              </a:buClr>
              <a:buSzPts val="1200"/>
              <a:buFont typeface="Cambria"/>
              <a:buNone/>
            </a:pPr>
            <a:r>
              <a:rPr b="1" i="0" lang="en" sz="1200" u="none" cap="none" strike="noStrike">
                <a:solidFill>
                  <a:srgbClr val="221D18"/>
                </a:solidFill>
                <a:latin typeface="Cambria"/>
                <a:ea typeface="Cambria"/>
                <a:cs typeface="Cambria"/>
                <a:sym typeface="Cambria"/>
              </a:rPr>
              <a:t>New collaboration: Jolani Hironaka, Director, Civil Rights Office  x  the M.I.S.T. Lab </a:t>
            </a:r>
            <a:r>
              <a:rPr b="1" lang="en" sz="1200">
                <a:solidFill>
                  <a:srgbClr val="221D18"/>
                </a:solidFill>
                <a:latin typeface="Cambria"/>
                <a:ea typeface="Cambria"/>
                <a:cs typeface="Cambria"/>
                <a:sym typeface="Cambria"/>
              </a:rPr>
              <a:t>x Drs. Negin Toosi and Michael Stanton</a:t>
            </a:r>
            <a:endParaRPr b="0" i="0" sz="1200" u="none" cap="none" strike="noStrike">
              <a:solidFill>
                <a:schemeClr val="dk1"/>
              </a:solidFill>
              <a:latin typeface="Calibri"/>
              <a:ea typeface="Calibri"/>
              <a:cs typeface="Calibri"/>
              <a:sym typeface="Calibri"/>
            </a:endParaRPr>
          </a:p>
        </p:txBody>
      </p:sp>
      <p:sp>
        <p:nvSpPr>
          <p:cNvPr id="2468" name="Google Shape;2468;g3f6fda2efe8_0_240"/>
          <p:cNvSpPr/>
          <p:nvPr/>
        </p:nvSpPr>
        <p:spPr>
          <a:xfrm>
            <a:off x="493776" y="2551176"/>
            <a:ext cx="342900" cy="342900"/>
          </a:xfrm>
          <a:prstGeom prst="ellipse">
            <a:avLst/>
          </a:prstGeom>
          <a:solidFill>
            <a:srgbClr val="B0272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469" name="Google Shape;2469;g3f6fda2efe8_0_240"/>
          <p:cNvSpPr/>
          <p:nvPr/>
        </p:nvSpPr>
        <p:spPr>
          <a:xfrm>
            <a:off x="493776" y="2551176"/>
            <a:ext cx="342900"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BF7F0"/>
              </a:buClr>
              <a:buSzPts val="800"/>
              <a:buFont typeface="Arial"/>
              <a:buNone/>
            </a:pPr>
            <a:r>
              <a:rPr b="1" i="0" lang="en" sz="800" u="none" cap="none" strike="noStrike">
                <a:solidFill>
                  <a:srgbClr val="FBF7F0"/>
                </a:solidFill>
                <a:latin typeface="Arial"/>
                <a:ea typeface="Arial"/>
                <a:cs typeface="Arial"/>
                <a:sym typeface="Arial"/>
              </a:rPr>
              <a:t>RQ1</a:t>
            </a:r>
            <a:endParaRPr b="0" i="0" sz="800" u="none" cap="none" strike="noStrike">
              <a:solidFill>
                <a:schemeClr val="dk1"/>
              </a:solidFill>
              <a:latin typeface="Calibri"/>
              <a:ea typeface="Calibri"/>
              <a:cs typeface="Calibri"/>
              <a:sym typeface="Calibri"/>
            </a:endParaRPr>
          </a:p>
        </p:txBody>
      </p:sp>
      <p:sp>
        <p:nvSpPr>
          <p:cNvPr id="2470" name="Google Shape;2470;g3f6fda2efe8_0_240"/>
          <p:cNvSpPr/>
          <p:nvPr/>
        </p:nvSpPr>
        <p:spPr>
          <a:xfrm>
            <a:off x="960120" y="2551176"/>
            <a:ext cx="6515100" cy="377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21D18"/>
              </a:buClr>
              <a:buSzPts val="1200"/>
              <a:buFont typeface="Cambria"/>
              <a:buNone/>
            </a:pPr>
            <a:r>
              <a:rPr b="0" i="0" lang="en" sz="1200" u="none" cap="none" strike="noStrike">
                <a:solidFill>
                  <a:srgbClr val="221D18"/>
                </a:solidFill>
                <a:latin typeface="Cambria"/>
                <a:ea typeface="Cambria"/>
                <a:cs typeface="Cambria"/>
                <a:sym typeface="Cambria"/>
              </a:rPr>
              <a:t>What is the prevalence of AI use on our campus?</a:t>
            </a:r>
            <a:endParaRPr b="0" i="0" sz="1200" u="none" cap="none" strike="noStrike">
              <a:solidFill>
                <a:schemeClr val="dk1"/>
              </a:solidFill>
              <a:latin typeface="Calibri"/>
              <a:ea typeface="Calibri"/>
              <a:cs typeface="Calibri"/>
              <a:sym typeface="Calibri"/>
            </a:endParaRPr>
          </a:p>
        </p:txBody>
      </p:sp>
      <p:sp>
        <p:nvSpPr>
          <p:cNvPr id="2471" name="Google Shape;2471;g3f6fda2efe8_0_240"/>
          <p:cNvSpPr/>
          <p:nvPr/>
        </p:nvSpPr>
        <p:spPr>
          <a:xfrm>
            <a:off x="493776" y="3134106"/>
            <a:ext cx="342900" cy="342900"/>
          </a:xfrm>
          <a:prstGeom prst="ellipse">
            <a:avLst/>
          </a:prstGeom>
          <a:solidFill>
            <a:srgbClr val="B0272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472" name="Google Shape;2472;g3f6fda2efe8_0_240"/>
          <p:cNvSpPr/>
          <p:nvPr/>
        </p:nvSpPr>
        <p:spPr>
          <a:xfrm>
            <a:off x="493776" y="3134106"/>
            <a:ext cx="342900"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BF7F0"/>
              </a:buClr>
              <a:buSzPts val="800"/>
              <a:buFont typeface="Arial"/>
              <a:buNone/>
            </a:pPr>
            <a:r>
              <a:rPr b="1" i="0" lang="en" sz="800" u="none" cap="none" strike="noStrike">
                <a:solidFill>
                  <a:srgbClr val="FBF7F0"/>
                </a:solidFill>
                <a:latin typeface="Arial"/>
                <a:ea typeface="Arial"/>
                <a:cs typeface="Arial"/>
                <a:sym typeface="Arial"/>
              </a:rPr>
              <a:t>RQ2</a:t>
            </a:r>
            <a:endParaRPr b="0" i="0" sz="800" u="none" cap="none" strike="noStrike">
              <a:solidFill>
                <a:schemeClr val="dk1"/>
              </a:solidFill>
              <a:latin typeface="Calibri"/>
              <a:ea typeface="Calibri"/>
              <a:cs typeface="Calibri"/>
              <a:sym typeface="Calibri"/>
            </a:endParaRPr>
          </a:p>
        </p:txBody>
      </p:sp>
      <p:sp>
        <p:nvSpPr>
          <p:cNvPr id="2473" name="Google Shape;2473;g3f6fda2efe8_0_240"/>
          <p:cNvSpPr/>
          <p:nvPr/>
        </p:nvSpPr>
        <p:spPr>
          <a:xfrm>
            <a:off x="960120" y="3134106"/>
            <a:ext cx="6515100" cy="377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21D18"/>
              </a:buClr>
              <a:buSzPts val="1200"/>
              <a:buFont typeface="Cambria"/>
              <a:buNone/>
            </a:pPr>
            <a:r>
              <a:rPr b="0" i="0" lang="en" sz="1200" u="none" cap="none" strike="noStrike">
                <a:solidFill>
                  <a:srgbClr val="221D18"/>
                </a:solidFill>
                <a:latin typeface="Cambria"/>
                <a:ea typeface="Cambria"/>
                <a:cs typeface="Cambria"/>
                <a:sym typeface="Cambria"/>
              </a:rPr>
              <a:t>What is the prevalence of AI companionship use?</a:t>
            </a:r>
            <a:endParaRPr b="0" i="0" sz="1200" u="none" cap="none" strike="noStrike">
              <a:solidFill>
                <a:schemeClr val="dk1"/>
              </a:solidFill>
              <a:latin typeface="Calibri"/>
              <a:ea typeface="Calibri"/>
              <a:cs typeface="Calibri"/>
              <a:sym typeface="Calibri"/>
            </a:endParaRPr>
          </a:p>
        </p:txBody>
      </p:sp>
      <p:sp>
        <p:nvSpPr>
          <p:cNvPr id="2474" name="Google Shape;2474;g3f6fda2efe8_0_240"/>
          <p:cNvSpPr/>
          <p:nvPr/>
        </p:nvSpPr>
        <p:spPr>
          <a:xfrm>
            <a:off x="493776" y="3717036"/>
            <a:ext cx="342900" cy="342900"/>
          </a:xfrm>
          <a:prstGeom prst="ellipse">
            <a:avLst/>
          </a:prstGeom>
          <a:solidFill>
            <a:srgbClr val="B0272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2475" name="Google Shape;2475;g3f6fda2efe8_0_240"/>
          <p:cNvSpPr/>
          <p:nvPr/>
        </p:nvSpPr>
        <p:spPr>
          <a:xfrm>
            <a:off x="493776" y="3717036"/>
            <a:ext cx="342900" cy="342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BF7F0"/>
              </a:buClr>
              <a:buSzPts val="800"/>
              <a:buFont typeface="Arial"/>
              <a:buNone/>
            </a:pPr>
            <a:r>
              <a:rPr b="1" i="0" lang="en" sz="800" u="none" cap="none" strike="noStrike">
                <a:solidFill>
                  <a:srgbClr val="FBF7F0"/>
                </a:solidFill>
                <a:latin typeface="Arial"/>
                <a:ea typeface="Arial"/>
                <a:cs typeface="Arial"/>
                <a:sym typeface="Arial"/>
              </a:rPr>
              <a:t>RQ3</a:t>
            </a:r>
            <a:endParaRPr b="0" i="0" sz="800" u="none" cap="none" strike="noStrike">
              <a:solidFill>
                <a:schemeClr val="dk1"/>
              </a:solidFill>
              <a:latin typeface="Calibri"/>
              <a:ea typeface="Calibri"/>
              <a:cs typeface="Calibri"/>
              <a:sym typeface="Calibri"/>
            </a:endParaRPr>
          </a:p>
        </p:txBody>
      </p:sp>
      <p:sp>
        <p:nvSpPr>
          <p:cNvPr id="2476" name="Google Shape;2476;g3f6fda2efe8_0_240"/>
          <p:cNvSpPr/>
          <p:nvPr/>
        </p:nvSpPr>
        <p:spPr>
          <a:xfrm>
            <a:off x="960120" y="3717036"/>
            <a:ext cx="6515100" cy="377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21D18"/>
              </a:buClr>
              <a:buSzPts val="1200"/>
              <a:buFont typeface="Cambria"/>
              <a:buNone/>
            </a:pPr>
            <a:r>
              <a:rPr b="0" i="0" lang="en" sz="1200" u="none" cap="none" strike="noStrike">
                <a:solidFill>
                  <a:srgbClr val="221D18"/>
                </a:solidFill>
                <a:latin typeface="Cambria"/>
                <a:ea typeface="Cambria"/>
                <a:cs typeface="Cambria"/>
                <a:sym typeface="Cambria"/>
              </a:rPr>
              <a:t>What early associations do we see with campus relationships?</a:t>
            </a:r>
            <a:endParaRPr b="0" i="0" sz="1200" u="none" cap="none" strike="noStrike">
              <a:solidFill>
                <a:schemeClr val="dk1"/>
              </a:solidFill>
              <a:latin typeface="Calibri"/>
              <a:ea typeface="Calibri"/>
              <a:cs typeface="Calibri"/>
              <a:sym typeface="Calibri"/>
            </a:endParaRPr>
          </a:p>
        </p:txBody>
      </p:sp>
      <p:sp>
        <p:nvSpPr>
          <p:cNvPr id="2477" name="Google Shape;2477;g3f6fda2efe8_0_240"/>
          <p:cNvSpPr/>
          <p:nvPr/>
        </p:nvSpPr>
        <p:spPr>
          <a:xfrm>
            <a:off x="493776" y="4389120"/>
            <a:ext cx="8160900" cy="342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6E675E"/>
              </a:buClr>
              <a:buSzPts val="1100"/>
              <a:buFont typeface="Cambria"/>
              <a:buNone/>
            </a:pPr>
            <a:r>
              <a:rPr b="0" i="1" lang="en" sz="1100" u="none" cap="none" strike="noStrike">
                <a:solidFill>
                  <a:srgbClr val="6E675E"/>
                </a:solidFill>
                <a:latin typeface="Cambria"/>
                <a:ea typeface="Cambria"/>
                <a:cs typeface="Cambria"/>
                <a:sym typeface="Cambria"/>
              </a:rPr>
              <a:t>Anonymous  ·  short  ·  student lottery incentive  ·  descriptive first - establishing the baseline our campus does not have</a:t>
            </a:r>
            <a:endParaRPr b="0" i="1" sz="1100" u="none" cap="none" strike="noStrike">
              <a:solidFill>
                <a:srgbClr val="6E675E"/>
              </a:solidFill>
              <a:latin typeface="Cambria"/>
              <a:ea typeface="Cambria"/>
              <a:cs typeface="Cambria"/>
              <a:sym typeface="Cambria"/>
            </a:endParaRPr>
          </a:p>
          <a:p>
            <a:pPr indent="0" lvl="0" marL="0" marR="0" rtl="0" algn="l">
              <a:spcBef>
                <a:spcPts val="0"/>
              </a:spcBef>
              <a:spcAft>
                <a:spcPts val="0"/>
              </a:spcAft>
              <a:buClr>
                <a:srgbClr val="6E675E"/>
              </a:buClr>
              <a:buSzPts val="1100"/>
              <a:buFont typeface="Cambria"/>
              <a:buNone/>
            </a:pPr>
            <a:r>
              <a:t/>
            </a:r>
            <a:endParaRPr i="1" sz="1100">
              <a:solidFill>
                <a:srgbClr val="6E675E"/>
              </a:solidFill>
              <a:latin typeface="Cambria"/>
              <a:ea typeface="Cambria"/>
              <a:cs typeface="Cambria"/>
              <a:sym typeface="Cambri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7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47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1" name="Shape 2481"/>
        <p:cNvGrpSpPr/>
        <p:nvPr/>
      </p:nvGrpSpPr>
      <p:grpSpPr>
        <a:xfrm>
          <a:off x="0" y="0"/>
          <a:ext cx="0" cy="0"/>
          <a:chOff x="0" y="0"/>
          <a:chExt cx="0" cy="0"/>
        </a:xfrm>
      </p:grpSpPr>
      <p:sp>
        <p:nvSpPr>
          <p:cNvPr id="2482" name="Google Shape;2482;p12"/>
          <p:cNvSpPr txBox="1"/>
          <p:nvPr>
            <p:ph type="title"/>
          </p:nvPr>
        </p:nvSpPr>
        <p:spPr>
          <a:xfrm>
            <a:off x="715050" y="1608350"/>
            <a:ext cx="7713900" cy="1835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600"/>
              <a:buNone/>
            </a:pPr>
            <a:r>
              <a:rPr lang="en"/>
              <a:t>The Community: </a:t>
            </a:r>
            <a:endParaRPr/>
          </a:p>
          <a:p>
            <a:pPr indent="0" lvl="0" marL="0" rtl="0" algn="l">
              <a:lnSpc>
                <a:spcPct val="115000"/>
              </a:lnSpc>
              <a:spcBef>
                <a:spcPts val="0"/>
              </a:spcBef>
              <a:spcAft>
                <a:spcPts val="0"/>
              </a:spcAft>
              <a:buSzPts val="3600"/>
              <a:buNone/>
            </a:pPr>
            <a:r>
              <a:rPr i="1" lang="en" sz="2400"/>
              <a:t>Pros and Cons: We Need to Talk (About AI)</a:t>
            </a:r>
            <a:endParaRPr i="1" sz="2400"/>
          </a:p>
        </p:txBody>
      </p:sp>
      <p:sp>
        <p:nvSpPr>
          <p:cNvPr id="2483" name="Google Shape;2483;p12"/>
          <p:cNvSpPr txBox="1"/>
          <p:nvPr>
            <p:ph idx="2" type="title"/>
          </p:nvPr>
        </p:nvSpPr>
        <p:spPr>
          <a:xfrm>
            <a:off x="715100" y="701850"/>
            <a:ext cx="2035200" cy="1071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6000"/>
              <a:buNone/>
            </a:pPr>
            <a:r>
              <a:rPr lang="en"/>
              <a:t>04</a:t>
            </a:r>
            <a:endParaRPr/>
          </a:p>
        </p:txBody>
      </p:sp>
      <p:cxnSp>
        <p:nvCxnSpPr>
          <p:cNvPr id="2484" name="Google Shape;2484;p12"/>
          <p:cNvCxnSpPr/>
          <p:nvPr/>
        </p:nvCxnSpPr>
        <p:spPr>
          <a:xfrm>
            <a:off x="1866400" y="1180800"/>
            <a:ext cx="552600" cy="0"/>
          </a:xfrm>
          <a:prstGeom prst="straightConnector1">
            <a:avLst/>
          </a:prstGeom>
          <a:noFill/>
          <a:ln cap="flat" cmpd="sng" w="19050">
            <a:solidFill>
              <a:schemeClr val="dk1"/>
            </a:solidFill>
            <a:prstDash val="solid"/>
            <a:round/>
            <a:headEnd len="sm" w="sm" type="none"/>
            <a:tailEnd len="med" w="med" type="stealth"/>
          </a:ln>
        </p:spPr>
      </p:cxnSp>
      <p:sp>
        <p:nvSpPr>
          <p:cNvPr id="2485" name="Google Shape;2485;p12"/>
          <p:cNvSpPr/>
          <p:nvPr/>
        </p:nvSpPr>
        <p:spPr>
          <a:xfrm>
            <a:off x="715000" y="4242500"/>
            <a:ext cx="7713900" cy="366000"/>
          </a:xfrm>
          <a:prstGeom prst="rect">
            <a:avLst/>
          </a:prstGeom>
          <a:solidFill>
            <a:schemeClr val="lt1"/>
          </a:solidFill>
          <a:ln cap="flat" cmpd="sng" w="381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chemeClr val="accent4"/>
              </a:solidFill>
              <a:latin typeface="Arial"/>
              <a:ea typeface="Arial"/>
              <a:cs typeface="Arial"/>
              <a:sym typeface="Arial"/>
            </a:endParaRPr>
          </a:p>
        </p:txBody>
      </p:sp>
      <p:sp>
        <p:nvSpPr>
          <p:cNvPr id="2486" name="Google Shape;2486;p12"/>
          <p:cNvSpPr/>
          <p:nvPr/>
        </p:nvSpPr>
        <p:spPr>
          <a:xfrm>
            <a:off x="714993" y="4233510"/>
            <a:ext cx="384000" cy="384000"/>
          </a:xfrm>
          <a:prstGeom prst="ellipse">
            <a:avLst/>
          </a:prstGeom>
          <a:solidFill>
            <a:srgbClr val="FBF7F0"/>
          </a:solid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7" name="Google Shape;2487;p12"/>
          <p:cNvSpPr/>
          <p:nvPr/>
        </p:nvSpPr>
        <p:spPr>
          <a:xfrm>
            <a:off x="1675113" y="4233510"/>
            <a:ext cx="384000" cy="384000"/>
          </a:xfrm>
          <a:prstGeom prst="ellipse">
            <a:avLst/>
          </a:prstGeom>
          <a:solidFill>
            <a:srgbClr val="FBF7F0"/>
          </a:solid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8" name="Google Shape;2488;p12"/>
          <p:cNvSpPr/>
          <p:nvPr/>
        </p:nvSpPr>
        <p:spPr>
          <a:xfrm>
            <a:off x="2635233" y="4233510"/>
            <a:ext cx="384000" cy="384000"/>
          </a:xfrm>
          <a:prstGeom prst="ellipse">
            <a:avLst/>
          </a:prstGeom>
          <a:solidFill>
            <a:srgbClr val="FBF7F0"/>
          </a:solid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9" name="Google Shape;2489;p12"/>
          <p:cNvSpPr/>
          <p:nvPr/>
        </p:nvSpPr>
        <p:spPr>
          <a:xfrm>
            <a:off x="3595353" y="4233510"/>
            <a:ext cx="384000" cy="384000"/>
          </a:xfrm>
          <a:prstGeom prst="ellipse">
            <a:avLst/>
          </a:prstGeom>
          <a:solidFill>
            <a:srgbClr val="B0272D"/>
          </a:solidFill>
          <a:ln cap="flat" cmpd="sng" w="19050">
            <a:solidFill>
              <a:srgbClr val="FBF7F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3" name="Shape 2493"/>
        <p:cNvGrpSpPr/>
        <p:nvPr/>
      </p:nvGrpSpPr>
      <p:grpSpPr>
        <a:xfrm>
          <a:off x="0" y="0"/>
          <a:ext cx="0" cy="0"/>
          <a:chOff x="0" y="0"/>
          <a:chExt cx="0" cy="0"/>
        </a:xfrm>
      </p:grpSpPr>
      <p:sp>
        <p:nvSpPr>
          <p:cNvPr id="2494" name="Google Shape;2494;g3f515451538_0_300"/>
          <p:cNvSpPr txBox="1"/>
          <p:nvPr>
            <p:ph type="title"/>
          </p:nvPr>
        </p:nvSpPr>
        <p:spPr>
          <a:xfrm>
            <a:off x="1115550" y="2218050"/>
            <a:ext cx="69129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From the 2025 Faculty Survey…</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8" name="Shape 2498"/>
        <p:cNvGrpSpPr/>
        <p:nvPr/>
      </p:nvGrpSpPr>
      <p:grpSpPr>
        <a:xfrm>
          <a:off x="0" y="0"/>
          <a:ext cx="0" cy="0"/>
          <a:chOff x="0" y="0"/>
          <a:chExt cx="0" cy="0"/>
        </a:xfrm>
      </p:grpSpPr>
      <p:sp>
        <p:nvSpPr>
          <p:cNvPr id="2499" name="Google Shape;2499;g3f6fda2efe8_0_314"/>
          <p:cNvSpPr txBox="1"/>
          <p:nvPr>
            <p:ph type="title"/>
          </p:nvPr>
        </p:nvSpPr>
        <p:spPr>
          <a:xfrm>
            <a:off x="488705" y="302434"/>
            <a:ext cx="8166600" cy="482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Font typeface="Inter"/>
              <a:buNone/>
            </a:pPr>
            <a:r>
              <a:rPr lang="en"/>
              <a:t>Beliefs Regarding Faculty Obligation to Students on Social and/or Environmental impact</a:t>
            </a:r>
            <a:endParaRPr/>
          </a:p>
        </p:txBody>
      </p:sp>
      <p:pic>
        <p:nvPicPr>
          <p:cNvPr id="2500" name="Google Shape;2500;g3f6fda2efe8_0_314"/>
          <p:cNvPicPr preferRelativeResize="0"/>
          <p:nvPr/>
        </p:nvPicPr>
        <p:blipFill rotWithShape="1">
          <a:blip r:embed="rId3">
            <a:alphaModFix/>
          </a:blip>
          <a:srcRect b="0" l="0" r="0" t="0"/>
          <a:stretch/>
        </p:blipFill>
        <p:spPr>
          <a:xfrm>
            <a:off x="0" y="1338926"/>
            <a:ext cx="9143999" cy="377536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6" name="Shape 1356"/>
        <p:cNvGrpSpPr/>
        <p:nvPr/>
      </p:nvGrpSpPr>
      <p:grpSpPr>
        <a:xfrm>
          <a:off x="0" y="0"/>
          <a:ext cx="0" cy="0"/>
          <a:chOff x="0" y="0"/>
          <a:chExt cx="0" cy="0"/>
        </a:xfrm>
      </p:grpSpPr>
      <p:pic>
        <p:nvPicPr>
          <p:cNvPr id="1357" name="Google Shape;1357;g3f6fda2efe8_0_0"/>
          <p:cNvPicPr preferRelativeResize="0"/>
          <p:nvPr/>
        </p:nvPicPr>
        <p:blipFill>
          <a:blip r:embed="rId3">
            <a:alphaModFix/>
          </a:blip>
          <a:stretch>
            <a:fillRect/>
          </a:stretch>
        </p:blipFill>
        <p:spPr>
          <a:xfrm>
            <a:off x="152400" y="152400"/>
            <a:ext cx="5550522" cy="4838700"/>
          </a:xfrm>
          <a:prstGeom prst="rect">
            <a:avLst/>
          </a:prstGeom>
          <a:noFill/>
          <a:ln>
            <a:noFill/>
          </a:ln>
        </p:spPr>
      </p:pic>
      <p:pic>
        <p:nvPicPr>
          <p:cNvPr id="1358" name="Google Shape;1358;g3f6fda2efe8_0_0"/>
          <p:cNvPicPr preferRelativeResize="0"/>
          <p:nvPr/>
        </p:nvPicPr>
        <p:blipFill>
          <a:blip r:embed="rId4">
            <a:alphaModFix/>
          </a:blip>
          <a:stretch>
            <a:fillRect/>
          </a:stretch>
        </p:blipFill>
        <p:spPr>
          <a:xfrm>
            <a:off x="5633075" y="152400"/>
            <a:ext cx="3358525" cy="4838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4" name="Shape 2504"/>
        <p:cNvGrpSpPr/>
        <p:nvPr/>
      </p:nvGrpSpPr>
      <p:grpSpPr>
        <a:xfrm>
          <a:off x="0" y="0"/>
          <a:ext cx="0" cy="0"/>
          <a:chOff x="0" y="0"/>
          <a:chExt cx="0" cy="0"/>
        </a:xfrm>
      </p:grpSpPr>
      <p:sp>
        <p:nvSpPr>
          <p:cNvPr id="2505" name="Google Shape;2505;g3f6fda2efe8_0_326"/>
          <p:cNvSpPr txBox="1"/>
          <p:nvPr>
            <p:ph type="title"/>
          </p:nvPr>
        </p:nvSpPr>
        <p:spPr>
          <a:xfrm>
            <a:off x="488705" y="302434"/>
            <a:ext cx="8166600" cy="4824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400"/>
              <a:buFont typeface="Inter"/>
              <a:buNone/>
            </a:pPr>
            <a:r>
              <a:rPr i="1" lang="en"/>
              <a:t>AI as a Topic in the Classroom</a:t>
            </a:r>
            <a:r>
              <a:rPr lang="en"/>
              <a:t> has the ONLY two use-cases with 0% Uncertainty.</a:t>
            </a:r>
            <a:endParaRPr/>
          </a:p>
        </p:txBody>
      </p:sp>
      <p:graphicFrame>
        <p:nvGraphicFramePr>
          <p:cNvPr id="2506" name="Google Shape;2506;g3f6fda2efe8_0_326"/>
          <p:cNvGraphicFramePr/>
          <p:nvPr/>
        </p:nvGraphicFramePr>
        <p:xfrm>
          <a:off x="1039700" y="1949000"/>
          <a:ext cx="3000000" cy="3000000"/>
        </p:xfrm>
        <a:graphic>
          <a:graphicData uri="http://schemas.openxmlformats.org/drawingml/2006/table">
            <a:tbl>
              <a:tblPr>
                <a:noFill/>
                <a:tableStyleId>{FC0F823B-743C-4E2F-AFBC-7363CC6289EF}</a:tableStyleId>
              </a:tblPr>
              <a:tblGrid>
                <a:gridCol w="4674725"/>
                <a:gridCol w="2389850"/>
              </a:tblGrid>
              <a:tr h="973475">
                <a:tc>
                  <a:txBody>
                    <a:bodyPr/>
                    <a:lstStyle/>
                    <a:p>
                      <a:pPr indent="0" lvl="0" marL="0" rtl="0" algn="l">
                        <a:lnSpc>
                          <a:spcPct val="115000"/>
                        </a:lnSpc>
                        <a:spcBef>
                          <a:spcPts val="0"/>
                        </a:spcBef>
                        <a:spcAft>
                          <a:spcPts val="0"/>
                        </a:spcAft>
                        <a:buNone/>
                      </a:pPr>
                      <a:r>
                        <a:rPr b="1" lang="en" sz="1600">
                          <a:solidFill>
                            <a:schemeClr val="lt2"/>
                          </a:solidFill>
                          <a:latin typeface="IBM Plex Sans Condensed"/>
                          <a:ea typeface="IBM Plex Sans Condensed"/>
                          <a:cs typeface="IBM Plex Sans Condensed"/>
                          <a:sym typeface="IBM Plex Sans Condensed"/>
                        </a:rPr>
                        <a:t>T7. AI as a Topic in the Classroom</a:t>
                      </a:r>
                      <a:endParaRPr b="1" sz="1600">
                        <a:solidFill>
                          <a:schemeClr val="lt2"/>
                        </a:solidFill>
                        <a:latin typeface="IBM Plex Sans Condensed"/>
                        <a:ea typeface="IBM Plex Sans Condensed"/>
                        <a:cs typeface="IBM Plex Sans Condensed"/>
                        <a:sym typeface="IBM Plex Sans Condensed"/>
                      </a:endParaRPr>
                    </a:p>
                  </a:txBody>
                  <a:tcPr marT="91425" marB="91425"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dk1"/>
                    </a:solidFill>
                  </a:tcPr>
                </a:tc>
                <a:tc>
                  <a:txBody>
                    <a:bodyPr/>
                    <a:lstStyle/>
                    <a:p>
                      <a:pPr indent="0" lvl="0" marL="0" rtl="0" algn="ctr">
                        <a:lnSpc>
                          <a:spcPct val="115000"/>
                        </a:lnSpc>
                        <a:spcBef>
                          <a:spcPts val="0"/>
                        </a:spcBef>
                        <a:spcAft>
                          <a:spcPts val="0"/>
                        </a:spcAft>
                        <a:buNone/>
                      </a:pPr>
                      <a:r>
                        <a:rPr lang="en" sz="1600">
                          <a:solidFill>
                            <a:schemeClr val="lt1"/>
                          </a:solidFill>
                          <a:latin typeface="IBM Plex Sans Condensed"/>
                          <a:ea typeface="IBM Plex Sans Condensed"/>
                          <a:cs typeface="IBM Plex Sans Condensed"/>
                          <a:sym typeface="IBM Plex Sans Condensed"/>
                        </a:rPr>
                        <a:t>Uncertain if Appropriate</a:t>
                      </a:r>
                      <a:endParaRPr/>
                    </a:p>
                  </a:txBody>
                  <a:tcPr marT="91425" marB="91425" marR="91425" marL="91425">
                    <a:lnL cap="flat" cmpd="sng" w="19050">
                      <a:solidFill>
                        <a:schemeClr val="lt1"/>
                      </a:solidFill>
                      <a:prstDash val="solid"/>
                      <a:round/>
                      <a:headEnd len="sm" w="sm" type="none"/>
                      <a:tailEnd len="sm" w="sm" type="none"/>
                    </a:lnL>
                  </a:tcPr>
                </a:tc>
              </a:tr>
              <a:tr h="545475">
                <a:tc>
                  <a:txBody>
                    <a:bodyPr/>
                    <a:lstStyle/>
                    <a:p>
                      <a:pPr indent="0" lvl="0" marL="0" rtl="0" algn="l">
                        <a:spcBef>
                          <a:spcPts val="0"/>
                        </a:spcBef>
                        <a:spcAft>
                          <a:spcPts val="0"/>
                        </a:spcAft>
                        <a:buNone/>
                      </a:pPr>
                      <a:r>
                        <a:rPr lang="en" sz="1300"/>
                        <a:t>T7.i Teaching students how to critically evaluate AI-generated content</a:t>
                      </a:r>
                      <a:endParaRPr sz="1300"/>
                    </a:p>
                  </a:txBody>
                  <a:tcPr marT="0" marB="0"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dk1"/>
                    </a:solidFill>
                  </a:tcPr>
                </a:tc>
                <a:tc>
                  <a:txBody>
                    <a:bodyPr/>
                    <a:lstStyle/>
                    <a:p>
                      <a:pPr indent="0" lvl="0" marL="0" rtl="0" algn="ctr">
                        <a:spcBef>
                          <a:spcPts val="0"/>
                        </a:spcBef>
                        <a:spcAft>
                          <a:spcPts val="0"/>
                        </a:spcAft>
                        <a:buNone/>
                      </a:pPr>
                      <a:r>
                        <a:rPr b="1" lang="en"/>
                        <a:t>0%</a:t>
                      </a:r>
                      <a:endParaRPr b="1"/>
                    </a:p>
                  </a:txBody>
                  <a:tcPr marT="91425" marB="91425" marR="91425" marL="91425">
                    <a:lnL cap="flat" cmpd="sng" w="19050">
                      <a:solidFill>
                        <a:schemeClr val="lt1"/>
                      </a:solidFill>
                      <a:prstDash val="solid"/>
                      <a:round/>
                      <a:headEnd len="sm" w="sm" type="none"/>
                      <a:tailEnd len="sm" w="sm" type="none"/>
                    </a:lnL>
                  </a:tcPr>
                </a:tc>
              </a:tr>
              <a:tr h="545475">
                <a:tc>
                  <a:txBody>
                    <a:bodyPr/>
                    <a:lstStyle/>
                    <a:p>
                      <a:pPr indent="0" lvl="0" marL="0" rtl="0" algn="l">
                        <a:spcBef>
                          <a:spcPts val="0"/>
                        </a:spcBef>
                        <a:spcAft>
                          <a:spcPts val="0"/>
                        </a:spcAft>
                        <a:buNone/>
                      </a:pPr>
                      <a:r>
                        <a:rPr lang="en" sz="1300"/>
                        <a:t>T7.ii Discussing the ethical and/or social justice implications of AI in my discipline</a:t>
                      </a:r>
                      <a:endParaRPr sz="1300"/>
                    </a:p>
                  </a:txBody>
                  <a:tcPr marT="0" marB="0" marR="91425" marL="91425" anchor="ctr">
                    <a:lnL cap="flat" cmpd="sng" w="19050">
                      <a:solidFill>
                        <a:schemeClr val="lt1"/>
                      </a:solidFill>
                      <a:prstDash val="solid"/>
                      <a:round/>
                      <a:headEnd len="sm" w="sm" type="none"/>
                      <a:tailEnd len="sm" w="sm" type="none"/>
                    </a:lnL>
                    <a:lnR cap="flat" cmpd="sng" w="19050">
                      <a:solidFill>
                        <a:schemeClr val="lt1"/>
                      </a:solidFill>
                      <a:prstDash val="solid"/>
                      <a:round/>
                      <a:headEnd len="sm" w="sm" type="none"/>
                      <a:tailEnd len="sm" w="sm" type="none"/>
                    </a:lnR>
                    <a:lnT cap="flat" cmpd="sng" w="19050">
                      <a:solidFill>
                        <a:schemeClr val="lt1"/>
                      </a:solidFill>
                      <a:prstDash val="solid"/>
                      <a:round/>
                      <a:headEnd len="sm" w="sm" type="none"/>
                      <a:tailEnd len="sm" w="sm" type="none"/>
                    </a:lnT>
                    <a:lnB cap="flat" cmpd="sng" w="19050">
                      <a:solidFill>
                        <a:schemeClr val="lt1"/>
                      </a:solidFill>
                      <a:prstDash val="solid"/>
                      <a:round/>
                      <a:headEnd len="sm" w="sm" type="none"/>
                      <a:tailEnd len="sm" w="sm" type="none"/>
                    </a:lnB>
                    <a:solidFill>
                      <a:schemeClr val="dk1"/>
                    </a:solidFill>
                  </a:tcPr>
                </a:tc>
                <a:tc>
                  <a:txBody>
                    <a:bodyPr/>
                    <a:lstStyle/>
                    <a:p>
                      <a:pPr indent="0" lvl="0" marL="0" rtl="0" algn="ctr">
                        <a:spcBef>
                          <a:spcPts val="0"/>
                        </a:spcBef>
                        <a:spcAft>
                          <a:spcPts val="0"/>
                        </a:spcAft>
                        <a:buNone/>
                      </a:pPr>
                      <a:r>
                        <a:rPr b="1" lang="en"/>
                        <a:t>0%</a:t>
                      </a:r>
                      <a:endParaRPr b="1"/>
                    </a:p>
                  </a:txBody>
                  <a:tcPr marT="91425" marB="91425" marR="91425" marL="91425">
                    <a:lnL cap="flat" cmpd="sng" w="19050">
                      <a:solidFill>
                        <a:schemeClr val="lt1"/>
                      </a:solidFill>
                      <a:prstDash val="solid"/>
                      <a:round/>
                      <a:headEnd len="sm" w="sm" type="none"/>
                      <a:tailEnd len="sm" w="sm" type="none"/>
                    </a:lnL>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0" name="Shape 2510"/>
        <p:cNvGrpSpPr/>
        <p:nvPr/>
      </p:nvGrpSpPr>
      <p:grpSpPr>
        <a:xfrm>
          <a:off x="0" y="0"/>
          <a:ext cx="0" cy="0"/>
          <a:chOff x="0" y="0"/>
          <a:chExt cx="0" cy="0"/>
        </a:xfrm>
      </p:grpSpPr>
      <p:sp>
        <p:nvSpPr>
          <p:cNvPr id="2511" name="Google Shape;2511;g3f6fda2efe8_0_338"/>
          <p:cNvSpPr txBox="1"/>
          <p:nvPr>
            <p:ph type="title"/>
          </p:nvPr>
        </p:nvSpPr>
        <p:spPr>
          <a:xfrm>
            <a:off x="783200" y="232775"/>
            <a:ext cx="7717500" cy="48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support do you need to implement A.I’...</a:t>
            </a:r>
            <a:endParaRPr/>
          </a:p>
        </p:txBody>
      </p:sp>
      <p:sp>
        <p:nvSpPr>
          <p:cNvPr id="2512" name="Google Shape;2512;g3f6fda2efe8_0_338"/>
          <p:cNvSpPr txBox="1"/>
          <p:nvPr/>
        </p:nvSpPr>
        <p:spPr>
          <a:xfrm>
            <a:off x="213800" y="1180000"/>
            <a:ext cx="8856300" cy="389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lt1"/>
                </a:solidFill>
                <a:latin typeface="Inter"/>
                <a:ea typeface="Inter"/>
                <a:cs typeface="Inter"/>
                <a:sym typeface="Inter"/>
              </a:rPr>
              <a:t>“</a:t>
            </a:r>
            <a:r>
              <a:rPr lang="en" sz="1700"/>
              <a:t>I think this is a really </a:t>
            </a:r>
            <a:r>
              <a:rPr b="1" lang="en" sz="1700"/>
              <a:t>presumptuous starting point</a:t>
            </a:r>
            <a:r>
              <a:rPr lang="en" sz="1700"/>
              <a:t>.</a:t>
            </a:r>
            <a:r>
              <a:rPr b="1" lang="en" sz="1700"/>
              <a:t> Faculty were not consulted</a:t>
            </a:r>
            <a:r>
              <a:rPr lang="en" sz="1700"/>
              <a:t> when the chancellor decided to contract with AI companies. I think the lack of transparency is not a good starting point for a community of academics who are in the business of knowledge production. </a:t>
            </a:r>
            <a:endParaRPr sz="1700"/>
          </a:p>
          <a:p>
            <a:pPr indent="0" lvl="0" marL="0" rtl="0" algn="l">
              <a:spcBef>
                <a:spcPts val="0"/>
              </a:spcBef>
              <a:spcAft>
                <a:spcPts val="0"/>
              </a:spcAft>
              <a:buNone/>
            </a:pPr>
            <a:r>
              <a:t/>
            </a:r>
            <a:endParaRPr sz="1700"/>
          </a:p>
          <a:p>
            <a:pPr indent="0" lvl="0" marL="0" rtl="0" algn="l">
              <a:spcBef>
                <a:spcPts val="0"/>
              </a:spcBef>
              <a:spcAft>
                <a:spcPts val="0"/>
              </a:spcAft>
              <a:buNone/>
            </a:pPr>
            <a:r>
              <a:rPr lang="en" sz="1700"/>
              <a:t>Having said that,</a:t>
            </a:r>
            <a:r>
              <a:rPr b="1" lang="en" sz="1700"/>
              <a:t> I get the counterpoint of "well, it's already here, and it's not going anywhere"</a:t>
            </a:r>
            <a:r>
              <a:rPr lang="en" sz="1700"/>
              <a:t> and "if you can't beat them, join them." But, </a:t>
            </a:r>
            <a:r>
              <a:rPr b="1" lang="en" sz="1700">
                <a:highlight>
                  <a:srgbClr val="FFFF00"/>
                </a:highlight>
              </a:rPr>
              <a:t>having critical discussions</a:t>
            </a:r>
            <a:r>
              <a:rPr lang="en" sz="1700">
                <a:highlight>
                  <a:srgbClr val="FFFF00"/>
                </a:highlight>
              </a:rPr>
              <a:t> </a:t>
            </a:r>
            <a:r>
              <a:rPr lang="en" sz="1700"/>
              <a:t>about what it means for a campus, research, and educational communities, to have A.I. and how it impacts us societally, professionally, etc. is important for all of us to be better informed, and in turn, inform, the tech companies who are using and sharing these AI technologies. </a:t>
            </a:r>
            <a:r>
              <a:rPr lang="en" sz="1700">
                <a:highlight>
                  <a:srgbClr val="FFFF00"/>
                </a:highlight>
              </a:rPr>
              <a:t>Facilitating those dialogic spaces is critical for any university to have and we are missing those. Since the CSU put in some big bucks, presumably, for the AI contract, </a:t>
            </a:r>
            <a:r>
              <a:rPr b="1" lang="en" sz="1700">
                <a:highlight>
                  <a:srgbClr val="FFFF00"/>
                </a:highlight>
              </a:rPr>
              <a:t>they should spread those resources to encourage these types of conversations in multidisciplinary and interdisciplinary ways.</a:t>
            </a:r>
            <a:r>
              <a:rPr lang="en" sz="1700">
                <a:highlight>
                  <a:srgbClr val="FFFF00"/>
                </a:highlight>
              </a:rPr>
              <a:t>”</a:t>
            </a:r>
            <a:endParaRPr sz="1700">
              <a:highlight>
                <a:srgbClr val="FFFF00"/>
              </a:highlight>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1D18"/>
        </a:solidFill>
      </p:bgPr>
    </p:bg>
    <p:spTree>
      <p:nvGrpSpPr>
        <p:cNvPr id="2517" name="Shape 2517"/>
        <p:cNvGrpSpPr/>
        <p:nvPr/>
      </p:nvGrpSpPr>
      <p:grpSpPr>
        <a:xfrm>
          <a:off x="0" y="0"/>
          <a:ext cx="0" cy="0"/>
          <a:chOff x="0" y="0"/>
          <a:chExt cx="0" cy="0"/>
        </a:xfrm>
      </p:grpSpPr>
      <p:sp>
        <p:nvSpPr>
          <p:cNvPr id="2518" name="Google Shape;2518;g3f6fda2efe8_0_265"/>
          <p:cNvSpPr/>
          <p:nvPr/>
        </p:nvSpPr>
        <p:spPr>
          <a:xfrm>
            <a:off x="480060" y="377190"/>
            <a:ext cx="8160900" cy="27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0272D"/>
              </a:buClr>
              <a:buSzPts val="900"/>
              <a:buFont typeface="Arial"/>
              <a:buNone/>
            </a:pPr>
            <a:r>
              <a:rPr b="1" lang="en" sz="900">
                <a:solidFill>
                  <a:srgbClr val="B0272D"/>
                </a:solidFill>
              </a:rPr>
              <a:t>An Initiative to have honest conversations: </a:t>
            </a:r>
            <a:r>
              <a:rPr b="1" i="0" lang="en" sz="900" u="none" cap="none" strike="noStrike">
                <a:solidFill>
                  <a:srgbClr val="B0272D"/>
                </a:solidFill>
                <a:latin typeface="Arial"/>
                <a:ea typeface="Arial"/>
                <a:cs typeface="Arial"/>
                <a:sym typeface="Arial"/>
              </a:rPr>
              <a:t>PROS AND CONS: WE NEED TO TALK (ABOUT AI)</a:t>
            </a:r>
            <a:endParaRPr b="0" i="0" sz="900" u="none" cap="none" strike="noStrike">
              <a:solidFill>
                <a:schemeClr val="dk1"/>
              </a:solidFill>
              <a:latin typeface="Calibri"/>
              <a:ea typeface="Calibri"/>
              <a:cs typeface="Calibri"/>
              <a:sym typeface="Calibri"/>
            </a:endParaRPr>
          </a:p>
        </p:txBody>
      </p:sp>
      <p:sp>
        <p:nvSpPr>
          <p:cNvPr id="2519" name="Google Shape;2519;g3f6fda2efe8_0_265"/>
          <p:cNvSpPr/>
          <p:nvPr/>
        </p:nvSpPr>
        <p:spPr>
          <a:xfrm>
            <a:off x="1028700" y="1062990"/>
            <a:ext cx="7063800" cy="5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F7F0"/>
              </a:buClr>
              <a:buSzPts val="1800"/>
              <a:buFont typeface="Cambria"/>
              <a:buNone/>
            </a:pPr>
            <a:r>
              <a:rPr b="0" i="0" lang="en" sz="1800" u="none" cap="none" strike="noStrike">
                <a:solidFill>
                  <a:srgbClr val="FBF7F0"/>
                </a:solidFill>
                <a:latin typeface="Cambria"/>
                <a:ea typeface="Cambria"/>
                <a:cs typeface="Cambria"/>
                <a:sym typeface="Cambria"/>
              </a:rPr>
              <a:t>Just a discussion.</a:t>
            </a:r>
            <a:endParaRPr b="0" i="0" sz="1800" u="none" cap="none" strike="noStrike">
              <a:solidFill>
                <a:schemeClr val="dk1"/>
              </a:solidFill>
              <a:latin typeface="Calibri"/>
              <a:ea typeface="Calibri"/>
              <a:cs typeface="Calibri"/>
              <a:sym typeface="Calibri"/>
            </a:endParaRPr>
          </a:p>
        </p:txBody>
      </p:sp>
      <p:sp>
        <p:nvSpPr>
          <p:cNvPr id="2520" name="Google Shape;2520;g3f6fda2efe8_0_265"/>
          <p:cNvSpPr/>
          <p:nvPr/>
        </p:nvSpPr>
        <p:spPr>
          <a:xfrm>
            <a:off x="1028700" y="1693926"/>
            <a:ext cx="7063800" cy="5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272D"/>
              </a:buClr>
              <a:buSzPts val="1800"/>
              <a:buFont typeface="Cambria"/>
              <a:buNone/>
            </a:pPr>
            <a:r>
              <a:rPr b="1" i="0" lang="en" sz="1800" u="none" cap="none" strike="noStrike">
                <a:solidFill>
                  <a:srgbClr val="B0272D"/>
                </a:solidFill>
                <a:latin typeface="Cambria"/>
                <a:ea typeface="Cambria"/>
                <a:cs typeface="Cambria"/>
                <a:sym typeface="Cambria"/>
              </a:rPr>
              <a:t>Not to change minds.</a:t>
            </a:r>
            <a:endParaRPr b="0" i="0" sz="1800" u="none" cap="none" strike="noStrike">
              <a:solidFill>
                <a:schemeClr val="dk1"/>
              </a:solidFill>
              <a:latin typeface="Calibri"/>
              <a:ea typeface="Calibri"/>
              <a:cs typeface="Calibri"/>
              <a:sym typeface="Calibri"/>
            </a:endParaRPr>
          </a:p>
        </p:txBody>
      </p:sp>
      <p:sp>
        <p:nvSpPr>
          <p:cNvPr id="2521" name="Google Shape;2521;g3f6fda2efe8_0_265"/>
          <p:cNvSpPr/>
          <p:nvPr/>
        </p:nvSpPr>
        <p:spPr>
          <a:xfrm>
            <a:off x="1028700" y="2324862"/>
            <a:ext cx="7063800" cy="5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F7F0"/>
              </a:buClr>
              <a:buSzPts val="1800"/>
              <a:buFont typeface="Cambria"/>
              <a:buNone/>
            </a:pPr>
            <a:r>
              <a:rPr b="0" i="0" lang="en" sz="1800" u="none" cap="none" strike="noStrike">
                <a:solidFill>
                  <a:srgbClr val="FBF7F0"/>
                </a:solidFill>
                <a:latin typeface="Cambria"/>
                <a:ea typeface="Cambria"/>
                <a:cs typeface="Cambria"/>
                <a:sym typeface="Cambria"/>
              </a:rPr>
              <a:t>No one has to leave an enthusiast or a Luddite.</a:t>
            </a:r>
            <a:endParaRPr b="0" i="0" sz="1800" u="none" cap="none" strike="noStrike">
              <a:solidFill>
                <a:schemeClr val="dk1"/>
              </a:solidFill>
              <a:latin typeface="Calibri"/>
              <a:ea typeface="Calibri"/>
              <a:cs typeface="Calibri"/>
              <a:sym typeface="Calibri"/>
            </a:endParaRPr>
          </a:p>
        </p:txBody>
      </p:sp>
      <p:sp>
        <p:nvSpPr>
          <p:cNvPr id="2522" name="Google Shape;2522;g3f6fda2efe8_0_265"/>
          <p:cNvSpPr/>
          <p:nvPr/>
        </p:nvSpPr>
        <p:spPr>
          <a:xfrm>
            <a:off x="1028700" y="2955798"/>
            <a:ext cx="7063800" cy="5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F7F0"/>
              </a:buClr>
              <a:buSzPts val="1800"/>
              <a:buFont typeface="Cambria"/>
              <a:buNone/>
            </a:pPr>
            <a:r>
              <a:rPr b="0" i="0" lang="en" sz="1800" u="none" cap="none" strike="noStrike">
                <a:solidFill>
                  <a:srgbClr val="FBF7F0"/>
                </a:solidFill>
                <a:latin typeface="Cambria"/>
                <a:ea typeface="Cambria"/>
                <a:cs typeface="Cambria"/>
                <a:sym typeface="Cambria"/>
              </a:rPr>
              <a:t>Understand the gray areas. Come in good faith.</a:t>
            </a:r>
            <a:endParaRPr b="0" i="0" sz="1800" u="none" cap="none" strike="noStrike">
              <a:solidFill>
                <a:schemeClr val="dk1"/>
              </a:solidFill>
              <a:latin typeface="Calibri"/>
              <a:ea typeface="Calibri"/>
              <a:cs typeface="Calibri"/>
              <a:sym typeface="Calibri"/>
            </a:endParaRPr>
          </a:p>
        </p:txBody>
      </p:sp>
      <p:sp>
        <p:nvSpPr>
          <p:cNvPr id="2523" name="Google Shape;2523;g3f6fda2efe8_0_265"/>
          <p:cNvSpPr/>
          <p:nvPr/>
        </p:nvSpPr>
        <p:spPr>
          <a:xfrm>
            <a:off x="1028700" y="3586734"/>
            <a:ext cx="7063800" cy="5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F7F0"/>
              </a:buClr>
              <a:buSzPts val="1800"/>
              <a:buFont typeface="Cambria"/>
              <a:buNone/>
            </a:pPr>
            <a:r>
              <a:rPr b="0" i="0" lang="en" sz="1800" u="none" cap="none" strike="noStrike">
                <a:solidFill>
                  <a:srgbClr val="FBF7F0"/>
                </a:solidFill>
                <a:latin typeface="Cambria"/>
                <a:ea typeface="Cambria"/>
                <a:cs typeface="Cambria"/>
                <a:sym typeface="Cambria"/>
              </a:rPr>
              <a:t>By faculty, for faculty.</a:t>
            </a:r>
            <a:endParaRPr b="0" i="0" sz="1800" u="none" cap="none" strike="noStrike">
              <a:solidFill>
                <a:schemeClr val="dk1"/>
              </a:solidFill>
              <a:latin typeface="Calibri"/>
              <a:ea typeface="Calibri"/>
              <a:cs typeface="Calibri"/>
              <a:sym typeface="Calibri"/>
            </a:endParaRPr>
          </a:p>
        </p:txBody>
      </p:sp>
      <p:sp>
        <p:nvSpPr>
          <p:cNvPr id="2524" name="Google Shape;2524;g3f6fda2efe8_0_265"/>
          <p:cNvSpPr/>
          <p:nvPr/>
        </p:nvSpPr>
        <p:spPr>
          <a:xfrm>
            <a:off x="1028700" y="4423410"/>
            <a:ext cx="7063800" cy="342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8D1C5"/>
              </a:buClr>
              <a:buSzPts val="1100"/>
              <a:buFont typeface="Cambria"/>
              <a:buNone/>
            </a:pPr>
            <a:r>
              <a:rPr b="0" i="0" lang="en" sz="1100" u="none" cap="none" strike="noStrike">
                <a:solidFill>
                  <a:srgbClr val="D8D1C5"/>
                </a:solidFill>
                <a:latin typeface="Cambria"/>
                <a:ea typeface="Cambria"/>
                <a:cs typeface="Cambria"/>
                <a:sym typeface="Cambria"/>
              </a:rPr>
              <a:t>with Dr. Michael Stanton  ·  Session 1: September 2</a:t>
            </a:r>
            <a:r>
              <a:rPr lang="en" sz="1100">
                <a:solidFill>
                  <a:srgbClr val="D8D1C5"/>
                </a:solidFill>
                <a:latin typeface="Cambria"/>
                <a:ea typeface="Cambria"/>
                <a:cs typeface="Cambria"/>
                <a:sym typeface="Cambria"/>
              </a:rPr>
              <a:t>9th, (1 to 3 PM; Hybrid)</a:t>
            </a:r>
            <a:r>
              <a:rPr b="0" i="0" lang="en" sz="1100" u="none" cap="none" strike="noStrike">
                <a:solidFill>
                  <a:srgbClr val="D8D1C5"/>
                </a:solidFill>
                <a:latin typeface="Cambria"/>
                <a:ea typeface="Cambria"/>
                <a:cs typeface="Cambria"/>
                <a:sym typeface="Cambria"/>
              </a:rPr>
              <a:t>  ·  Session 2: November TBD</a:t>
            </a:r>
            <a:endParaRPr b="0" i="0" sz="11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1D18"/>
        </a:solidFill>
      </p:bgPr>
    </p:bg>
    <p:spTree>
      <p:nvGrpSpPr>
        <p:cNvPr id="2529" name="Shape 2529"/>
        <p:cNvGrpSpPr/>
        <p:nvPr/>
      </p:nvGrpSpPr>
      <p:grpSpPr>
        <a:xfrm>
          <a:off x="0" y="0"/>
          <a:ext cx="0" cy="0"/>
          <a:chOff x="0" y="0"/>
          <a:chExt cx="0" cy="0"/>
        </a:xfrm>
      </p:grpSpPr>
      <p:sp>
        <p:nvSpPr>
          <p:cNvPr id="2530" name="Google Shape;2530;g3f6fda2efe8_0_278"/>
          <p:cNvSpPr/>
          <p:nvPr/>
        </p:nvSpPr>
        <p:spPr>
          <a:xfrm>
            <a:off x="960120" y="1371600"/>
            <a:ext cx="7200900" cy="1371600"/>
          </a:xfrm>
          <a:prstGeom prst="rect">
            <a:avLst/>
          </a:prstGeom>
          <a:noFill/>
          <a:ln>
            <a:noFill/>
          </a:ln>
        </p:spPr>
        <p:txBody>
          <a:bodyPr anchorCtr="0" anchor="t" bIns="0" lIns="0" spcFirstLastPara="1" rIns="0" wrap="square" tIns="0">
            <a:noAutofit/>
          </a:bodyPr>
          <a:lstStyle/>
          <a:p>
            <a:pPr indent="0" lvl="0" marL="0" marR="0" rtl="0" algn="ctr">
              <a:lnSpc>
                <a:spcPct val="146153"/>
              </a:lnSpc>
              <a:spcBef>
                <a:spcPts val="0"/>
              </a:spcBef>
              <a:spcAft>
                <a:spcPts val="0"/>
              </a:spcAft>
              <a:buClr>
                <a:srgbClr val="FBF7F0"/>
              </a:buClr>
              <a:buSzPts val="2000"/>
              <a:buFont typeface="Cambria"/>
              <a:buNone/>
            </a:pPr>
            <a:r>
              <a:rPr b="0" i="0" lang="en" sz="2000" u="none" cap="none" strike="noStrike">
                <a:solidFill>
                  <a:srgbClr val="FBF7F0"/>
                </a:solidFill>
                <a:latin typeface="Cambria"/>
                <a:ea typeface="Cambria"/>
                <a:cs typeface="Cambria"/>
                <a:sym typeface="Cambria"/>
              </a:rPr>
              <a:t>If a student can get an easy-to-understand, competent explanation of most concepts in your course from AI in 30 seconds...</a:t>
            </a:r>
            <a:endParaRPr b="0" i="0" sz="2000" u="none" cap="none" strike="noStrike">
              <a:solidFill>
                <a:schemeClr val="dk1"/>
              </a:solidFill>
              <a:latin typeface="Calibri"/>
              <a:ea typeface="Calibri"/>
              <a:cs typeface="Calibri"/>
              <a:sym typeface="Calibri"/>
            </a:endParaRPr>
          </a:p>
        </p:txBody>
      </p:sp>
      <p:sp>
        <p:nvSpPr>
          <p:cNvPr id="2531" name="Google Shape;2531;g3f6fda2efe8_0_278"/>
          <p:cNvSpPr/>
          <p:nvPr/>
        </p:nvSpPr>
        <p:spPr>
          <a:xfrm>
            <a:off x="960120" y="2948940"/>
            <a:ext cx="7200900" cy="61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0272D"/>
              </a:buClr>
              <a:buSzPts val="2300"/>
              <a:buFont typeface="Cambria"/>
              <a:buNone/>
            </a:pPr>
            <a:r>
              <a:rPr b="1" i="0" lang="en" sz="2300" u="none" cap="none" strike="noStrike">
                <a:solidFill>
                  <a:srgbClr val="B0272D"/>
                </a:solidFill>
                <a:latin typeface="Cambria"/>
                <a:ea typeface="Cambria"/>
                <a:cs typeface="Cambria"/>
                <a:sym typeface="Cambria"/>
              </a:rPr>
              <a:t>what exactly are students paying for?</a:t>
            </a:r>
            <a:endParaRPr b="0" i="0" sz="23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3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1D18"/>
        </a:solidFill>
      </p:bgPr>
    </p:bg>
    <p:spTree>
      <p:nvGrpSpPr>
        <p:cNvPr id="2536" name="Shape 2536"/>
        <p:cNvGrpSpPr/>
        <p:nvPr/>
      </p:nvGrpSpPr>
      <p:grpSpPr>
        <a:xfrm>
          <a:off x="0" y="0"/>
          <a:ext cx="0" cy="0"/>
          <a:chOff x="0" y="0"/>
          <a:chExt cx="0" cy="0"/>
        </a:xfrm>
      </p:grpSpPr>
      <p:sp>
        <p:nvSpPr>
          <p:cNvPr id="2537" name="Google Shape;2537;g3f6fda2efe8_0_286"/>
          <p:cNvSpPr/>
          <p:nvPr/>
        </p:nvSpPr>
        <p:spPr>
          <a:xfrm>
            <a:off x="480060" y="377190"/>
            <a:ext cx="8160900" cy="274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B0272D"/>
              </a:buClr>
              <a:buSzPts val="900"/>
              <a:buFont typeface="Arial"/>
              <a:buNone/>
            </a:pPr>
            <a:r>
              <a:rPr b="1" lang="en" sz="900">
                <a:solidFill>
                  <a:srgbClr val="B0272D"/>
                </a:solidFill>
              </a:rPr>
              <a:t>MY </a:t>
            </a:r>
            <a:r>
              <a:rPr b="1" i="0" lang="en" sz="900" u="none" cap="none" strike="noStrike">
                <a:solidFill>
                  <a:srgbClr val="B0272D"/>
                </a:solidFill>
                <a:latin typeface="Arial"/>
                <a:ea typeface="Arial"/>
                <a:cs typeface="Arial"/>
                <a:sym typeface="Arial"/>
              </a:rPr>
              <a:t>ANSWER</a:t>
            </a:r>
            <a:endParaRPr b="0" i="0" sz="900" u="none" cap="none" strike="noStrike">
              <a:solidFill>
                <a:schemeClr val="dk1"/>
              </a:solidFill>
              <a:latin typeface="Calibri"/>
              <a:ea typeface="Calibri"/>
              <a:cs typeface="Calibri"/>
              <a:sym typeface="Calibri"/>
            </a:endParaRPr>
          </a:p>
        </p:txBody>
      </p:sp>
      <p:sp>
        <p:nvSpPr>
          <p:cNvPr id="2538" name="Google Shape;2538;g3f6fda2efe8_0_286"/>
          <p:cNvSpPr/>
          <p:nvPr/>
        </p:nvSpPr>
        <p:spPr>
          <a:xfrm>
            <a:off x="493776" y="925830"/>
            <a:ext cx="7886700" cy="48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7F0"/>
              </a:buClr>
              <a:buSzPts val="2000"/>
              <a:buFont typeface="Cambria"/>
              <a:buNone/>
            </a:pPr>
            <a:r>
              <a:rPr b="1" i="0" lang="en" sz="2000" u="none" cap="none" strike="noStrike">
                <a:solidFill>
                  <a:srgbClr val="FBF7F0"/>
                </a:solidFill>
                <a:latin typeface="Cambria"/>
                <a:ea typeface="Cambria"/>
                <a:cs typeface="Cambria"/>
                <a:sym typeface="Cambria"/>
              </a:rPr>
              <a:t>Your relationships.</a:t>
            </a:r>
            <a:endParaRPr b="0" i="0" sz="2000" u="none" cap="none" strike="noStrike">
              <a:solidFill>
                <a:schemeClr val="dk1"/>
              </a:solidFill>
              <a:latin typeface="Calibri"/>
              <a:ea typeface="Calibri"/>
              <a:cs typeface="Calibri"/>
              <a:sym typeface="Calibri"/>
            </a:endParaRPr>
          </a:p>
        </p:txBody>
      </p:sp>
      <p:sp>
        <p:nvSpPr>
          <p:cNvPr id="2539" name="Google Shape;2539;g3f6fda2efe8_0_286"/>
          <p:cNvSpPr/>
          <p:nvPr/>
        </p:nvSpPr>
        <p:spPr>
          <a:xfrm>
            <a:off x="493776" y="1460754"/>
            <a:ext cx="7886700" cy="48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7F0"/>
              </a:buClr>
              <a:buSzPts val="2000"/>
              <a:buFont typeface="Cambria"/>
              <a:buNone/>
            </a:pPr>
            <a:r>
              <a:rPr b="1" i="0" lang="en" sz="2000" u="none" cap="none" strike="noStrike">
                <a:solidFill>
                  <a:srgbClr val="FBF7F0"/>
                </a:solidFill>
                <a:latin typeface="Cambria"/>
                <a:ea typeface="Cambria"/>
                <a:cs typeface="Cambria"/>
                <a:sym typeface="Cambria"/>
              </a:rPr>
              <a:t>Your judgment.</a:t>
            </a:r>
            <a:endParaRPr b="0" i="0" sz="2000" u="none" cap="none" strike="noStrike">
              <a:solidFill>
                <a:schemeClr val="dk1"/>
              </a:solidFill>
              <a:latin typeface="Calibri"/>
              <a:ea typeface="Calibri"/>
              <a:cs typeface="Calibri"/>
              <a:sym typeface="Calibri"/>
            </a:endParaRPr>
          </a:p>
        </p:txBody>
      </p:sp>
      <p:sp>
        <p:nvSpPr>
          <p:cNvPr id="2540" name="Google Shape;2540;g3f6fda2efe8_0_286"/>
          <p:cNvSpPr/>
          <p:nvPr/>
        </p:nvSpPr>
        <p:spPr>
          <a:xfrm>
            <a:off x="493776" y="1995678"/>
            <a:ext cx="7886700" cy="48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7F0"/>
              </a:buClr>
              <a:buSzPts val="2000"/>
              <a:buFont typeface="Cambria"/>
              <a:buNone/>
            </a:pPr>
            <a:r>
              <a:rPr b="1" i="0" lang="en" sz="2000" u="none" cap="none" strike="noStrike">
                <a:solidFill>
                  <a:srgbClr val="FBF7F0"/>
                </a:solidFill>
                <a:latin typeface="Cambria"/>
                <a:ea typeface="Cambria"/>
                <a:cs typeface="Cambria"/>
                <a:sym typeface="Cambria"/>
              </a:rPr>
              <a:t>Your genuine belief in them.</a:t>
            </a:r>
            <a:endParaRPr b="0" i="0" sz="2000" u="none" cap="none" strike="noStrike">
              <a:solidFill>
                <a:schemeClr val="dk1"/>
              </a:solidFill>
              <a:latin typeface="Calibri"/>
              <a:ea typeface="Calibri"/>
              <a:cs typeface="Calibri"/>
              <a:sym typeface="Calibri"/>
            </a:endParaRPr>
          </a:p>
        </p:txBody>
      </p:sp>
      <p:sp>
        <p:nvSpPr>
          <p:cNvPr id="2541" name="Google Shape;2541;g3f6fda2efe8_0_286"/>
          <p:cNvSpPr/>
          <p:nvPr/>
        </p:nvSpPr>
        <p:spPr>
          <a:xfrm>
            <a:off x="493776" y="2530602"/>
            <a:ext cx="7886700" cy="48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7F0"/>
              </a:buClr>
              <a:buSzPts val="2000"/>
              <a:buFont typeface="Cambria"/>
              <a:buNone/>
            </a:pPr>
            <a:r>
              <a:rPr b="1" i="0" lang="en" sz="2000" u="none" cap="none" strike="noStrike">
                <a:solidFill>
                  <a:srgbClr val="FBF7F0"/>
                </a:solidFill>
                <a:latin typeface="Cambria"/>
                <a:ea typeface="Cambria"/>
                <a:cs typeface="Cambria"/>
                <a:sym typeface="Cambria"/>
              </a:rPr>
              <a:t>Your network.</a:t>
            </a:r>
            <a:endParaRPr b="0" i="0" sz="2000" u="none" cap="none" strike="noStrike">
              <a:solidFill>
                <a:schemeClr val="dk1"/>
              </a:solidFill>
              <a:latin typeface="Calibri"/>
              <a:ea typeface="Calibri"/>
              <a:cs typeface="Calibri"/>
              <a:sym typeface="Calibri"/>
            </a:endParaRPr>
          </a:p>
        </p:txBody>
      </p:sp>
      <p:sp>
        <p:nvSpPr>
          <p:cNvPr id="2542" name="Google Shape;2542;g3f6fda2efe8_0_286"/>
          <p:cNvSpPr/>
          <p:nvPr/>
        </p:nvSpPr>
        <p:spPr>
          <a:xfrm>
            <a:off x="493776" y="3065526"/>
            <a:ext cx="7886700" cy="48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F7F0"/>
              </a:buClr>
              <a:buSzPts val="2000"/>
              <a:buFont typeface="Cambria"/>
              <a:buNone/>
            </a:pPr>
            <a:r>
              <a:rPr b="1" i="0" lang="en" sz="2000" u="none" cap="none" strike="noStrike">
                <a:solidFill>
                  <a:srgbClr val="FBF7F0"/>
                </a:solidFill>
                <a:latin typeface="Cambria"/>
                <a:ea typeface="Cambria"/>
                <a:cs typeface="Cambria"/>
                <a:sym typeface="Cambria"/>
              </a:rPr>
              <a:t>Your presence.</a:t>
            </a:r>
            <a:endParaRPr b="0" i="0" sz="2000" u="none" cap="none" strike="noStrike">
              <a:solidFill>
                <a:schemeClr val="dk1"/>
              </a:solidFill>
              <a:latin typeface="Calibri"/>
              <a:ea typeface="Calibri"/>
              <a:cs typeface="Calibri"/>
              <a:sym typeface="Calibri"/>
            </a:endParaRPr>
          </a:p>
        </p:txBody>
      </p:sp>
      <p:sp>
        <p:nvSpPr>
          <p:cNvPr id="2543" name="Google Shape;2543;g3f6fda2efe8_0_286"/>
          <p:cNvSpPr/>
          <p:nvPr/>
        </p:nvSpPr>
        <p:spPr>
          <a:xfrm>
            <a:off x="493776" y="3737610"/>
            <a:ext cx="7886700" cy="61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0272D"/>
              </a:buClr>
              <a:buSzPts val="2600"/>
              <a:buFont typeface="Cambria"/>
              <a:buNone/>
            </a:pPr>
            <a:r>
              <a:rPr b="1" i="1" lang="en" sz="2600" u="none" cap="none" strike="noStrike">
                <a:solidFill>
                  <a:srgbClr val="B0272D"/>
                </a:solidFill>
                <a:latin typeface="Cambria"/>
                <a:ea typeface="Cambria"/>
                <a:cs typeface="Cambria"/>
                <a:sym typeface="Cambria"/>
              </a:rPr>
              <a:t>...and each other. </a:t>
            </a:r>
            <a:r>
              <a:rPr b="1" lang="en" sz="2600" u="none" cap="none" strike="noStrike">
                <a:solidFill>
                  <a:srgbClr val="B0272D"/>
                </a:solidFill>
                <a:latin typeface="Cambria"/>
                <a:ea typeface="Cambria"/>
                <a:cs typeface="Cambria"/>
                <a:sym typeface="Cambria"/>
              </a:rPr>
              <a:t>That</a:t>
            </a:r>
            <a:r>
              <a:rPr b="1" lang="en" sz="2600">
                <a:solidFill>
                  <a:srgbClr val="B0272D"/>
                </a:solidFill>
                <a:latin typeface="Cambria"/>
                <a:ea typeface="Cambria"/>
                <a:cs typeface="Cambria"/>
                <a:sym typeface="Cambria"/>
              </a:rPr>
              <a:t>’s the </a:t>
            </a:r>
            <a:r>
              <a:rPr b="1" lang="en" sz="2600">
                <a:solidFill>
                  <a:srgbClr val="FBF7F0"/>
                </a:solidFill>
                <a:latin typeface="Cambria"/>
                <a:ea typeface="Cambria"/>
                <a:cs typeface="Cambria"/>
                <a:sym typeface="Cambria"/>
              </a:rPr>
              <a:t>“Human-Element”</a:t>
            </a:r>
            <a:endParaRPr b="0" sz="2600" u="none" cap="none" strike="noStrike">
              <a:solidFill>
                <a:srgbClr val="FBF7F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3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7" name="Shape 2547"/>
        <p:cNvGrpSpPr/>
        <p:nvPr/>
      </p:nvGrpSpPr>
      <p:grpSpPr>
        <a:xfrm>
          <a:off x="0" y="0"/>
          <a:ext cx="0" cy="0"/>
          <a:chOff x="0" y="0"/>
          <a:chExt cx="0" cy="0"/>
        </a:xfrm>
      </p:grpSpPr>
      <p:sp>
        <p:nvSpPr>
          <p:cNvPr id="2548" name="Google Shape;2548;g3f515451538_0_378"/>
          <p:cNvSpPr txBox="1"/>
          <p:nvPr>
            <p:ph type="title"/>
          </p:nvPr>
        </p:nvSpPr>
        <p:spPr>
          <a:xfrm>
            <a:off x="715100" y="535000"/>
            <a:ext cx="7902600" cy="707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THANK YOU for attending!</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Discussion if time allows!</a:t>
            </a:r>
            <a:endParaRPr/>
          </a:p>
        </p:txBody>
      </p:sp>
      <p:pic>
        <p:nvPicPr>
          <p:cNvPr id="2549" name="Google Shape;2549;g3f515451538_0_378"/>
          <p:cNvPicPr preferRelativeResize="0"/>
          <p:nvPr/>
        </p:nvPicPr>
        <p:blipFill>
          <a:blip r:embed="rId3">
            <a:alphaModFix/>
          </a:blip>
          <a:stretch>
            <a:fillRect/>
          </a:stretch>
        </p:blipFill>
        <p:spPr>
          <a:xfrm>
            <a:off x="3341088" y="2469500"/>
            <a:ext cx="2461825" cy="2417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2" name="Shape 1362"/>
        <p:cNvGrpSpPr/>
        <p:nvPr/>
      </p:nvGrpSpPr>
      <p:grpSpPr>
        <a:xfrm>
          <a:off x="0" y="0"/>
          <a:ext cx="0" cy="0"/>
          <a:chOff x="0" y="0"/>
          <a:chExt cx="0" cy="0"/>
        </a:xfrm>
      </p:grpSpPr>
      <p:pic>
        <p:nvPicPr>
          <p:cNvPr id="1363" name="Google Shape;1363;g3f6047fe8ab_0_0"/>
          <p:cNvPicPr preferRelativeResize="0"/>
          <p:nvPr/>
        </p:nvPicPr>
        <p:blipFill>
          <a:blip r:embed="rId3">
            <a:alphaModFix/>
          </a:blip>
          <a:stretch>
            <a:fillRect/>
          </a:stretch>
        </p:blipFill>
        <p:spPr>
          <a:xfrm>
            <a:off x="152400" y="152400"/>
            <a:ext cx="8839200" cy="1486923"/>
          </a:xfrm>
          <a:prstGeom prst="rect">
            <a:avLst/>
          </a:prstGeom>
          <a:noFill/>
          <a:ln>
            <a:noFill/>
          </a:ln>
        </p:spPr>
      </p:pic>
      <p:pic>
        <p:nvPicPr>
          <p:cNvPr id="1364" name="Google Shape;1364;g3f6047fe8ab_0_0"/>
          <p:cNvPicPr preferRelativeResize="0"/>
          <p:nvPr/>
        </p:nvPicPr>
        <p:blipFill>
          <a:blip r:embed="rId4">
            <a:alphaModFix/>
          </a:blip>
          <a:stretch>
            <a:fillRect/>
          </a:stretch>
        </p:blipFill>
        <p:spPr>
          <a:xfrm>
            <a:off x="152400" y="4300548"/>
            <a:ext cx="8839199" cy="705568"/>
          </a:xfrm>
          <a:prstGeom prst="rect">
            <a:avLst/>
          </a:prstGeom>
          <a:noFill/>
          <a:ln>
            <a:noFill/>
          </a:ln>
        </p:spPr>
      </p:pic>
      <p:pic>
        <p:nvPicPr>
          <p:cNvPr id="1365" name="Google Shape;1365;g3f6047fe8ab_0_0"/>
          <p:cNvPicPr preferRelativeResize="0"/>
          <p:nvPr/>
        </p:nvPicPr>
        <p:blipFill>
          <a:blip r:embed="rId5">
            <a:alphaModFix/>
          </a:blip>
          <a:stretch>
            <a:fillRect/>
          </a:stretch>
        </p:blipFill>
        <p:spPr>
          <a:xfrm>
            <a:off x="497761" y="1892475"/>
            <a:ext cx="2545240" cy="2058075"/>
          </a:xfrm>
          <a:prstGeom prst="rect">
            <a:avLst/>
          </a:prstGeom>
          <a:noFill/>
          <a:ln>
            <a:noFill/>
          </a:ln>
        </p:spPr>
      </p:pic>
      <p:pic>
        <p:nvPicPr>
          <p:cNvPr id="1366" name="Google Shape;1366;g3f6047fe8ab_0_0"/>
          <p:cNvPicPr preferRelativeResize="0"/>
          <p:nvPr/>
        </p:nvPicPr>
        <p:blipFill>
          <a:blip r:embed="rId6">
            <a:alphaModFix/>
          </a:blip>
          <a:stretch>
            <a:fillRect/>
          </a:stretch>
        </p:blipFill>
        <p:spPr>
          <a:xfrm>
            <a:off x="3043009" y="2112700"/>
            <a:ext cx="5540416" cy="1486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0" name="Shape 1370"/>
        <p:cNvGrpSpPr/>
        <p:nvPr/>
      </p:nvGrpSpPr>
      <p:grpSpPr>
        <a:xfrm>
          <a:off x="0" y="0"/>
          <a:ext cx="0" cy="0"/>
          <a:chOff x="0" y="0"/>
          <a:chExt cx="0" cy="0"/>
        </a:xfrm>
      </p:grpSpPr>
      <p:pic>
        <p:nvPicPr>
          <p:cNvPr id="1371" name="Google Shape;1371;g3f6047fe8ab_0_5"/>
          <p:cNvPicPr preferRelativeResize="0"/>
          <p:nvPr/>
        </p:nvPicPr>
        <p:blipFill>
          <a:blip r:embed="rId3">
            <a:alphaModFix/>
          </a:blip>
          <a:stretch>
            <a:fillRect/>
          </a:stretch>
        </p:blipFill>
        <p:spPr>
          <a:xfrm>
            <a:off x="152400" y="152400"/>
            <a:ext cx="8839200" cy="1162415"/>
          </a:xfrm>
          <a:prstGeom prst="rect">
            <a:avLst/>
          </a:prstGeom>
          <a:noFill/>
          <a:ln>
            <a:noFill/>
          </a:ln>
        </p:spPr>
      </p:pic>
      <p:pic>
        <p:nvPicPr>
          <p:cNvPr id="1372" name="Google Shape;1372;g3f6047fe8ab_0_5"/>
          <p:cNvPicPr preferRelativeResize="0"/>
          <p:nvPr/>
        </p:nvPicPr>
        <p:blipFill>
          <a:blip r:embed="rId4">
            <a:alphaModFix/>
          </a:blip>
          <a:stretch>
            <a:fillRect/>
          </a:stretch>
        </p:blipFill>
        <p:spPr>
          <a:xfrm>
            <a:off x="152400" y="1467215"/>
            <a:ext cx="8839202" cy="2198149"/>
          </a:xfrm>
          <a:prstGeom prst="rect">
            <a:avLst/>
          </a:prstGeom>
          <a:noFill/>
          <a:ln>
            <a:noFill/>
          </a:ln>
        </p:spPr>
      </p:pic>
      <p:sp>
        <p:nvSpPr>
          <p:cNvPr id="1373" name="Google Shape;1373;g3f6047fe8ab_0_5"/>
          <p:cNvSpPr txBox="1"/>
          <p:nvPr/>
        </p:nvSpPr>
        <p:spPr>
          <a:xfrm>
            <a:off x="305550" y="3665375"/>
            <a:ext cx="7494600" cy="813600"/>
          </a:xfrm>
          <a:prstGeom prst="rect">
            <a:avLst/>
          </a:prstGeom>
          <a:noFill/>
          <a:ln>
            <a:noFill/>
          </a:ln>
        </p:spPr>
        <p:txBody>
          <a:bodyPr anchorCtr="0" anchor="t" bIns="91425" lIns="91425" spcFirstLastPara="1" rIns="91425" wrap="square" tIns="91425">
            <a:spAutoFit/>
          </a:bodyPr>
          <a:lstStyle/>
          <a:p>
            <a:pPr indent="0" lvl="0" marL="0" rtl="0" algn="l">
              <a:lnSpc>
                <a:spcPct val="181818"/>
              </a:lnSpc>
              <a:spcBef>
                <a:spcPts val="0"/>
              </a:spcBef>
              <a:spcAft>
                <a:spcPts val="0"/>
              </a:spcAft>
              <a:buNone/>
            </a:pPr>
            <a:r>
              <a:rPr lang="en" sz="1450">
                <a:solidFill>
                  <a:srgbClr val="221D18"/>
                </a:solidFill>
              </a:rPr>
              <a:t>Renewed amid reported budget shortfalls, a CFA unfair practice charge, campus senate resolutions, and a faculty cancellation petition.</a:t>
            </a:r>
            <a:endParaRPr sz="1450">
              <a:solidFill>
                <a:srgbClr val="221D18"/>
              </a:solidFill>
            </a:endParaRPr>
          </a:p>
        </p:txBody>
      </p:sp>
      <p:sp>
        <p:nvSpPr>
          <p:cNvPr id="1374" name="Google Shape;1374;g3f6047fe8ab_0_5"/>
          <p:cNvSpPr txBox="1"/>
          <p:nvPr/>
        </p:nvSpPr>
        <p:spPr>
          <a:xfrm>
            <a:off x="305550" y="4719100"/>
            <a:ext cx="3000000" cy="346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 sz="1050">
                <a:solidFill>
                  <a:srgbClr val="6E675E"/>
                </a:solidFill>
              </a:rPr>
              <a:t>Sources: LAist; EdSource (May 2026).</a:t>
            </a:r>
            <a:endParaRPr i="1" sz="1050">
              <a:solidFill>
                <a:srgbClr val="6E675E"/>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8" name="Shape 1378"/>
        <p:cNvGrpSpPr/>
        <p:nvPr/>
      </p:nvGrpSpPr>
      <p:grpSpPr>
        <a:xfrm>
          <a:off x="0" y="0"/>
          <a:ext cx="0" cy="0"/>
          <a:chOff x="0" y="0"/>
          <a:chExt cx="0" cy="0"/>
        </a:xfrm>
      </p:grpSpPr>
      <p:pic>
        <p:nvPicPr>
          <p:cNvPr id="1379" name="Google Shape;1379;g3f6fda2efe8_0_38"/>
          <p:cNvPicPr preferRelativeResize="0"/>
          <p:nvPr/>
        </p:nvPicPr>
        <p:blipFill>
          <a:blip r:embed="rId3">
            <a:alphaModFix/>
          </a:blip>
          <a:stretch>
            <a:fillRect/>
          </a:stretch>
        </p:blipFill>
        <p:spPr>
          <a:xfrm>
            <a:off x="152400" y="152400"/>
            <a:ext cx="8839200" cy="1162415"/>
          </a:xfrm>
          <a:prstGeom prst="rect">
            <a:avLst/>
          </a:prstGeom>
          <a:noFill/>
          <a:ln>
            <a:noFill/>
          </a:ln>
        </p:spPr>
      </p:pic>
      <p:pic>
        <p:nvPicPr>
          <p:cNvPr id="1380" name="Google Shape;1380;g3f6fda2efe8_0_38"/>
          <p:cNvPicPr preferRelativeResize="0"/>
          <p:nvPr/>
        </p:nvPicPr>
        <p:blipFill>
          <a:blip r:embed="rId4">
            <a:alphaModFix/>
          </a:blip>
          <a:stretch>
            <a:fillRect/>
          </a:stretch>
        </p:blipFill>
        <p:spPr>
          <a:xfrm>
            <a:off x="223175" y="1902950"/>
            <a:ext cx="4018211" cy="2320375"/>
          </a:xfrm>
          <a:prstGeom prst="rect">
            <a:avLst/>
          </a:prstGeom>
          <a:noFill/>
          <a:ln>
            <a:noFill/>
          </a:ln>
        </p:spPr>
      </p:pic>
      <p:pic>
        <p:nvPicPr>
          <p:cNvPr id="1381" name="Google Shape;1381;g3f6fda2efe8_0_38"/>
          <p:cNvPicPr preferRelativeResize="0"/>
          <p:nvPr/>
        </p:nvPicPr>
        <p:blipFill>
          <a:blip r:embed="rId5">
            <a:alphaModFix/>
          </a:blip>
          <a:stretch>
            <a:fillRect/>
          </a:stretch>
        </p:blipFill>
        <p:spPr>
          <a:xfrm>
            <a:off x="4502775" y="1902950"/>
            <a:ext cx="3948375" cy="2320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5" name="Shape 1385"/>
        <p:cNvGrpSpPr/>
        <p:nvPr/>
      </p:nvGrpSpPr>
      <p:grpSpPr>
        <a:xfrm>
          <a:off x="0" y="0"/>
          <a:ext cx="0" cy="0"/>
          <a:chOff x="0" y="0"/>
          <a:chExt cx="0" cy="0"/>
        </a:xfrm>
      </p:grpSpPr>
      <p:sp>
        <p:nvSpPr>
          <p:cNvPr id="1386" name="Google Shape;1386;p2"/>
          <p:cNvSpPr txBox="1"/>
          <p:nvPr>
            <p:ph type="title"/>
          </p:nvPr>
        </p:nvSpPr>
        <p:spPr>
          <a:xfrm>
            <a:off x="715100" y="1547208"/>
            <a:ext cx="1335600" cy="525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3000"/>
              <a:buNone/>
            </a:pPr>
            <a:r>
              <a:rPr lang="en"/>
              <a:t>01</a:t>
            </a:r>
            <a:endParaRPr/>
          </a:p>
        </p:txBody>
      </p:sp>
      <p:sp>
        <p:nvSpPr>
          <p:cNvPr id="1387" name="Google Shape;1387;p2"/>
          <p:cNvSpPr txBox="1"/>
          <p:nvPr>
            <p:ph idx="1" type="subTitle"/>
          </p:nvPr>
        </p:nvSpPr>
        <p:spPr>
          <a:xfrm>
            <a:off x="2050814" y="1547208"/>
            <a:ext cx="6378300" cy="525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2400"/>
              <a:buNone/>
            </a:pPr>
            <a:r>
              <a:rPr lang="en"/>
              <a:t>Faculty Learning Community - Spring 2026</a:t>
            </a:r>
            <a:endParaRPr/>
          </a:p>
        </p:txBody>
      </p:sp>
      <p:sp>
        <p:nvSpPr>
          <p:cNvPr id="1388" name="Google Shape;1388;p2"/>
          <p:cNvSpPr txBox="1"/>
          <p:nvPr>
            <p:ph idx="2" type="title"/>
          </p:nvPr>
        </p:nvSpPr>
        <p:spPr>
          <a:xfrm>
            <a:off x="715100" y="535000"/>
            <a:ext cx="7713900" cy="707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3000"/>
              <a:buNone/>
            </a:pPr>
            <a:r>
              <a:rPr lang="en"/>
              <a:t>Four Initiatives: Past and Future</a:t>
            </a:r>
            <a:endParaRPr/>
          </a:p>
        </p:txBody>
      </p:sp>
      <p:cxnSp>
        <p:nvCxnSpPr>
          <p:cNvPr id="1389" name="Google Shape;1389;p2"/>
          <p:cNvCxnSpPr/>
          <p:nvPr/>
        </p:nvCxnSpPr>
        <p:spPr>
          <a:xfrm>
            <a:off x="1259000" y="1788550"/>
            <a:ext cx="552600" cy="0"/>
          </a:xfrm>
          <a:prstGeom prst="straightConnector1">
            <a:avLst/>
          </a:prstGeom>
          <a:noFill/>
          <a:ln cap="flat" cmpd="sng" w="19050">
            <a:solidFill>
              <a:schemeClr val="dk1"/>
            </a:solidFill>
            <a:prstDash val="solid"/>
            <a:round/>
            <a:headEnd len="sm" w="sm" type="none"/>
            <a:tailEnd len="med" w="med" type="stealth"/>
          </a:ln>
        </p:spPr>
      </p:cxnSp>
      <p:sp>
        <p:nvSpPr>
          <p:cNvPr id="1390" name="Google Shape;1390;p2"/>
          <p:cNvSpPr txBox="1"/>
          <p:nvPr>
            <p:ph idx="3" type="title"/>
          </p:nvPr>
        </p:nvSpPr>
        <p:spPr>
          <a:xfrm>
            <a:off x="715100" y="2224908"/>
            <a:ext cx="1335600" cy="525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3000"/>
              <a:buNone/>
            </a:pPr>
            <a:r>
              <a:rPr lang="en"/>
              <a:t>02</a:t>
            </a:r>
            <a:endParaRPr/>
          </a:p>
        </p:txBody>
      </p:sp>
      <p:sp>
        <p:nvSpPr>
          <p:cNvPr id="1391" name="Google Shape;1391;p2"/>
          <p:cNvSpPr txBox="1"/>
          <p:nvPr>
            <p:ph idx="4" type="subTitle"/>
          </p:nvPr>
        </p:nvSpPr>
        <p:spPr>
          <a:xfrm>
            <a:off x="2050814" y="2224908"/>
            <a:ext cx="6378300" cy="525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2400"/>
              <a:buNone/>
            </a:pPr>
            <a:r>
              <a:rPr lang="en"/>
              <a:t>The Assignment: Collaborating with History Department on Grant Funded Assessment</a:t>
            </a:r>
            <a:endParaRPr/>
          </a:p>
        </p:txBody>
      </p:sp>
      <p:sp>
        <p:nvSpPr>
          <p:cNvPr id="1392" name="Google Shape;1392;p2"/>
          <p:cNvSpPr txBox="1"/>
          <p:nvPr>
            <p:ph idx="5" type="title"/>
          </p:nvPr>
        </p:nvSpPr>
        <p:spPr>
          <a:xfrm>
            <a:off x="715100" y="2902608"/>
            <a:ext cx="1335600" cy="525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3000"/>
              <a:buNone/>
            </a:pPr>
            <a:r>
              <a:rPr lang="en"/>
              <a:t>03</a:t>
            </a:r>
            <a:endParaRPr/>
          </a:p>
        </p:txBody>
      </p:sp>
      <p:sp>
        <p:nvSpPr>
          <p:cNvPr id="1393" name="Google Shape;1393;p2"/>
          <p:cNvSpPr txBox="1"/>
          <p:nvPr>
            <p:ph idx="6" type="subTitle"/>
          </p:nvPr>
        </p:nvSpPr>
        <p:spPr>
          <a:xfrm>
            <a:off x="2050814" y="2902608"/>
            <a:ext cx="6378300" cy="525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2400"/>
              <a:buNone/>
            </a:pPr>
            <a:r>
              <a:rPr lang="en"/>
              <a:t>The Students: Collaborating with the Civil Rights Office</a:t>
            </a:r>
            <a:endParaRPr/>
          </a:p>
        </p:txBody>
      </p:sp>
      <p:sp>
        <p:nvSpPr>
          <p:cNvPr id="1394" name="Google Shape;1394;p2"/>
          <p:cNvSpPr txBox="1"/>
          <p:nvPr>
            <p:ph idx="7" type="title"/>
          </p:nvPr>
        </p:nvSpPr>
        <p:spPr>
          <a:xfrm>
            <a:off x="715100" y="3580308"/>
            <a:ext cx="1335600" cy="525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3000"/>
              <a:buNone/>
            </a:pPr>
            <a:r>
              <a:rPr lang="en"/>
              <a:t>04</a:t>
            </a:r>
            <a:endParaRPr/>
          </a:p>
        </p:txBody>
      </p:sp>
      <p:sp>
        <p:nvSpPr>
          <p:cNvPr id="1395" name="Google Shape;1395;p2"/>
          <p:cNvSpPr txBox="1"/>
          <p:nvPr>
            <p:ph idx="8" type="subTitle"/>
          </p:nvPr>
        </p:nvSpPr>
        <p:spPr>
          <a:xfrm>
            <a:off x="2050814" y="3580308"/>
            <a:ext cx="6378300" cy="525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SzPts val="2400"/>
              <a:buNone/>
            </a:pPr>
            <a:r>
              <a:rPr lang="en"/>
              <a:t>The Faculty: Conversation Spaces Opening Up.</a:t>
            </a:r>
            <a:endParaRPr/>
          </a:p>
        </p:txBody>
      </p:sp>
      <p:cxnSp>
        <p:nvCxnSpPr>
          <p:cNvPr id="1396" name="Google Shape;1396;p2"/>
          <p:cNvCxnSpPr/>
          <p:nvPr/>
        </p:nvCxnSpPr>
        <p:spPr>
          <a:xfrm>
            <a:off x="1259000" y="2466050"/>
            <a:ext cx="552600" cy="0"/>
          </a:xfrm>
          <a:prstGeom prst="straightConnector1">
            <a:avLst/>
          </a:prstGeom>
          <a:noFill/>
          <a:ln cap="flat" cmpd="sng" w="19050">
            <a:solidFill>
              <a:schemeClr val="dk1"/>
            </a:solidFill>
            <a:prstDash val="solid"/>
            <a:round/>
            <a:headEnd len="sm" w="sm" type="none"/>
            <a:tailEnd len="med" w="med" type="stealth"/>
          </a:ln>
        </p:spPr>
      </p:cxnSp>
      <p:cxnSp>
        <p:nvCxnSpPr>
          <p:cNvPr id="1397" name="Google Shape;1397;p2"/>
          <p:cNvCxnSpPr/>
          <p:nvPr/>
        </p:nvCxnSpPr>
        <p:spPr>
          <a:xfrm>
            <a:off x="1259000" y="3143550"/>
            <a:ext cx="552600" cy="0"/>
          </a:xfrm>
          <a:prstGeom prst="straightConnector1">
            <a:avLst/>
          </a:prstGeom>
          <a:noFill/>
          <a:ln cap="flat" cmpd="sng" w="19050">
            <a:solidFill>
              <a:schemeClr val="dk1"/>
            </a:solidFill>
            <a:prstDash val="solid"/>
            <a:round/>
            <a:headEnd len="sm" w="sm" type="none"/>
            <a:tailEnd len="med" w="med" type="stealth"/>
          </a:ln>
        </p:spPr>
      </p:cxnSp>
      <p:cxnSp>
        <p:nvCxnSpPr>
          <p:cNvPr id="1398" name="Google Shape;1398;p2"/>
          <p:cNvCxnSpPr/>
          <p:nvPr/>
        </p:nvCxnSpPr>
        <p:spPr>
          <a:xfrm>
            <a:off x="1259000" y="3821050"/>
            <a:ext cx="552600" cy="0"/>
          </a:xfrm>
          <a:prstGeom prst="straightConnector1">
            <a:avLst/>
          </a:prstGeom>
          <a:noFill/>
          <a:ln cap="flat" cmpd="sng" w="19050">
            <a:solidFill>
              <a:schemeClr val="dk1"/>
            </a:solidFill>
            <a:prstDash val="solid"/>
            <a:round/>
            <a:headEnd len="sm" w="sm" type="none"/>
            <a:tailEnd len="med" w="med" type="stealth"/>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9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9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rtificial Intelligence by Slidesgo">
  <a:themeElements>
    <a:clrScheme name="Simple Light">
      <a:dk1>
        <a:srgbClr val="333746"/>
      </a:dk1>
      <a:lt1>
        <a:srgbClr val="5B627D"/>
      </a:lt1>
      <a:dk2>
        <a:srgbClr val="C8D3F4"/>
      </a:dk2>
      <a:lt2>
        <a:srgbClr val="E6E9F8"/>
      </a:lt2>
      <a:accent1>
        <a:srgbClr val="6D6AF7"/>
      </a:accent1>
      <a:accent2>
        <a:srgbClr val="EDBBD8"/>
      </a:accent2>
      <a:accent3>
        <a:srgbClr val="E67CB9"/>
      </a:accent3>
      <a:accent4>
        <a:srgbClr val="FFFFFF"/>
      </a:accent4>
      <a:accent5>
        <a:srgbClr val="FFFFFF"/>
      </a:accent5>
      <a:accent6>
        <a:srgbClr val="FFFFFF"/>
      </a:accent6>
      <a:hlink>
        <a:srgbClr val="33374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EM Education Workshop for Teachers by Slidesgo">
  <a:themeElements>
    <a:clrScheme name="Simple Light">
      <a:dk1>
        <a:srgbClr val="060607"/>
      </a:dk1>
      <a:lt1>
        <a:srgbClr val="FFFFFF"/>
      </a:lt1>
      <a:dk2>
        <a:srgbClr val="2E3B46"/>
      </a:dk2>
      <a:lt2>
        <a:srgbClr val="465557"/>
      </a:lt2>
      <a:accent1>
        <a:srgbClr val="AAB18E"/>
      </a:accent1>
      <a:accent2>
        <a:srgbClr val="C0D6C2"/>
      </a:accent2>
      <a:accent3>
        <a:srgbClr val="E3E5D2"/>
      </a:accent3>
      <a:accent4>
        <a:srgbClr val="CDAE46"/>
      </a:accent4>
      <a:accent5>
        <a:srgbClr val="BB8A59"/>
      </a:accent5>
      <a:accent6>
        <a:srgbClr val="9E663A"/>
      </a:accent6>
      <a:hlink>
        <a:srgbClr val="06060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sgo Final Pages">
  <a:themeElements>
    <a:clrScheme name="Simple Light">
      <a:dk1>
        <a:srgbClr val="FFFFFF"/>
      </a:dk1>
      <a:lt1>
        <a:srgbClr val="22244E"/>
      </a:lt1>
      <a:dk2>
        <a:srgbClr val="503259"/>
      </a:dk2>
      <a:lt2>
        <a:srgbClr val="765186"/>
      </a:lt2>
      <a:accent1>
        <a:srgbClr val="B07CC6"/>
      </a:accent1>
      <a:accent2>
        <a:srgbClr val="FAF6E7"/>
      </a:accent2>
      <a:accent3>
        <a:srgbClr val="E3DFD2"/>
      </a:accent3>
      <a:accent4>
        <a:srgbClr val="FFFFFF"/>
      </a:accent4>
      <a:accent5>
        <a:srgbClr val="FFFFFF"/>
      </a:accent5>
      <a:accent6>
        <a:srgbClr val="FFFFFF"/>
      </a:accent6>
      <a:hlink>
        <a:srgbClr val="76518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